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pt" sz="3600" dirty="0">
                <a:latin typeface="Century Gothic" panose="020B0502020202020204" pitchFamily="34" charset="0"/>
              </a:rPr>
              <a:t>Notas para usar 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pt" sz="1600" dirty="0">
                <a:latin typeface="Century Gothic" panose="020B0502020202020204" pitchFamily="34" charset="0"/>
              </a:rPr>
              <a:t>Insira os anos representados em seu plano.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Ajuste as barras para representar o comprimento do tempo por atividade.  Adicione datas de início e fim, datas de marcos e informações adicionais dentro de cada barra ou da área do gráfico. </a:t>
            </a:r>
          </a:p>
          <a:p>
            <a:pPr>
              <a:spcAft>
                <a:spcPts val="600"/>
              </a:spcAft>
            </a:pPr>
            <a:endParaRPr lang="en-US" sz="1600" dirty="0">
              <a:latin typeface="Century Gothic" panose="020B0502020202020204" pitchFamily="34" charset="0"/>
            </a:endParaRPr>
          </a:p>
          <a:p>
            <a:pPr>
              <a:spcAft>
                <a:spcPts val="600"/>
              </a:spcAft>
            </a:pPr>
            <a:r>
              <a:rPr lang="pt" sz="1600" dirty="0">
                <a:latin typeface="Century Gothic" panose="020B0502020202020204" pitchFamily="34" charset="0"/>
              </a:rPr>
              <a:t>A chave de cores abaixo do gráfico pode ser usada para distinguir entre proprietários e tipos de atividades.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pt" sz="2400" b="1" dirty="0">
                <a:solidFill>
                  <a:schemeClr val="tx1">
                    <a:lumMod val="65000"/>
                    <a:lumOff val="35000"/>
                  </a:schemeClr>
                </a:solidFill>
                <a:latin typeface="Century Gothic" panose="020B0502020202020204" pitchFamily="34" charset="0"/>
              </a:rPr>
              <a:t>MODELO DE ROTEIRO DE PROJETO COM 3 YEAR</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ROTEIRO DE PROJETO DE 3 YEAR</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53444532"/>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pt" sz="1000" dirty="0">
                          <a:solidFill>
                            <a:schemeClr val="tx1"/>
                          </a:solidFill>
                          <a:latin typeface="Century Gothic" panose="020B0502020202020204" pitchFamily="34" charset="0"/>
                        </a:rPr>
                        <a:t>FLUXOS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pt"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pt"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pt" sz="1000" b="0" dirty="0">
                          <a:solidFill>
                            <a:schemeClr val="tx1"/>
                          </a:solidFill>
                          <a:latin typeface="Century Gothic" panose="020B0502020202020204" pitchFamily="34" charset="0"/>
                        </a:rPr>
                        <a:t>FLUXO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pt" sz="1000" b="0" dirty="0">
                          <a:solidFill>
                            <a:schemeClr val="tx1"/>
                          </a:solidFill>
                          <a:latin typeface="Century Gothic" panose="020B0502020202020204" pitchFamily="34" charset="0"/>
                        </a:rPr>
                        <a:t>FLUXO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pt" sz="1000" b="0" dirty="0">
                          <a:solidFill>
                            <a:schemeClr val="tx1"/>
                          </a:solidFill>
                          <a:latin typeface="Century Gothic" panose="020B0502020202020204" pitchFamily="34" charset="0"/>
                        </a:rPr>
                        <a:t>FLUXO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PROJETO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Marco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Vencimento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bg1"/>
                </a:solidFill>
                <a:latin typeface="Century Gothic" panose="020B0502020202020204" pitchFamily="34" charset="0"/>
              </a:rPr>
              <a:t>Vencimento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PROJETO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dirty="0">
                <a:solidFill>
                  <a:schemeClr val="tx1"/>
                </a:solidFill>
                <a:latin typeface="Century Gothic" panose="020B0502020202020204" pitchFamily="34" charset="0"/>
              </a:rPr>
              <a:t>Vencimento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pt" sz="1000" dirty="0">
                <a:latin typeface="Century Gothic" panose="020B0502020202020204" pitchFamily="34" charset="0"/>
              </a:rPr>
              <a:t>Cor da chave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pt" sz="1000" dirty="0">
                <a:latin typeface="Century Gothic" panose="020B0502020202020204" pitchFamily="34" charset="0"/>
              </a:rPr>
              <a:t>Cor da chave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pt" sz="1000" dirty="0">
                <a:latin typeface="Century Gothic" panose="020B0502020202020204" pitchFamily="34" charset="0"/>
              </a:rPr>
              <a:t>Cor da chave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pt" sz="1000" dirty="0">
                <a:latin typeface="Century Gothic" panose="020B0502020202020204" pitchFamily="34" charset="0"/>
              </a:rPr>
              <a:t>Cor da chave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pt" sz="1000" dirty="0">
                <a:latin typeface="Century Gothic" panose="020B0502020202020204" pitchFamily="34" charset="0"/>
              </a:rPr>
              <a:t>Cor da chave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pt" sz="1000" dirty="0">
                <a:latin typeface="Century Gothic" panose="020B0502020202020204" pitchFamily="34" charset="0"/>
              </a:rPr>
              <a:t>Cor da chave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pt" sz="1000" dirty="0">
                <a:latin typeface="Century Gothic" panose="020B0502020202020204" pitchFamily="34" charset="0"/>
              </a:rPr>
              <a:t>Cor da chave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pt" sz="1000" dirty="0">
                <a:latin typeface="Century Gothic" panose="020B0502020202020204" pitchFamily="34" charset="0"/>
              </a:rPr>
              <a:t>Cor da chave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pt" dirty="0">
                <a:solidFill>
                  <a:schemeClr val="bg1"/>
                </a:solidFill>
                <a:latin typeface="Century Gothic" panose="020B0502020202020204" pitchFamily="34" charset="0"/>
              </a:rPr>
              <a:t>GRÁFICO DE GANTT DE 3 YEAR DE PROJETO</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pt" sz="1600" b="0" dirty="0">
                          <a:solidFill>
                            <a:schemeClr val="bg1"/>
                          </a:solidFill>
                          <a:latin typeface="Century Gothic" panose="020B0502020202020204" pitchFamily="34" charset="0"/>
                        </a:rPr>
                        <a:t>JANEIRO</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FEVEREIRO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MARÇO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ABRIL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PODE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AGOSTO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SETEMBRO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OUTUBRO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NOVEMBRO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pt" sz="1600" b="0" dirty="0">
                          <a:solidFill>
                            <a:schemeClr val="bg1"/>
                          </a:solidFill>
                          <a:latin typeface="Century Gothic" panose="020B0502020202020204" pitchFamily="34" charset="0"/>
                        </a:rPr>
                        <a:t>DEZEMBRO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pt" sz="2400" b="0" dirty="0">
                          <a:solidFill>
                            <a:schemeClr val="bg1"/>
                          </a:solidFill>
                          <a:latin typeface="Century Gothic" panose="020B0502020202020204" pitchFamily="34" charset="0"/>
                        </a:rPr>
                        <a:t>YEAR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pt" sz="2400" b="0" dirty="0">
                          <a:solidFill>
                            <a:schemeClr val="bg1"/>
                          </a:solidFill>
                          <a:latin typeface="Century Gothic" panose="020B0502020202020204" pitchFamily="34" charset="0"/>
                        </a:rPr>
                        <a:t>YEAR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pt" sz="2400" b="0" dirty="0">
                          <a:solidFill>
                            <a:schemeClr val="bg1"/>
                          </a:solidFill>
                          <a:latin typeface="Century Gothic" panose="020B0502020202020204" pitchFamily="34" charset="0"/>
                        </a:rPr>
                        <a:t>YEAR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bg1"/>
                </a:solidFill>
                <a:latin typeface="Century Gothic" panose="020B0502020202020204" pitchFamily="34" charset="0"/>
              </a:rPr>
              <a:t>Título e Descrição do Projeto 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Título e Descrição do Projeto 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bg1"/>
                </a:solidFill>
                <a:latin typeface="Century Gothic" panose="020B0502020202020204" pitchFamily="34" charset="0"/>
              </a:rPr>
              <a:t>Título e Descrição do Projeto 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bg1"/>
                </a:solidFill>
                <a:latin typeface="Century Gothic" panose="020B0502020202020204" pitchFamily="34" charset="0"/>
              </a:rPr>
              <a:t>Objetivo</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Título e Descrição do Projeto 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pt" sz="1000" dirty="0">
                <a:latin typeface="Century Gothic" panose="020B0502020202020204" pitchFamily="34" charset="0"/>
              </a:rPr>
              <a:t>Cor da chave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pt" sz="1000" dirty="0">
                <a:latin typeface="Century Gothic" panose="020B0502020202020204" pitchFamily="34" charset="0"/>
              </a:rPr>
              <a:t>Cor da chave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pt" sz="1000" dirty="0">
                <a:latin typeface="Century Gothic" panose="020B0502020202020204" pitchFamily="34" charset="0"/>
              </a:rPr>
              <a:t>Cor da chave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pt" sz="1000" dirty="0">
                <a:latin typeface="Century Gothic" panose="020B0502020202020204" pitchFamily="34" charset="0"/>
              </a:rPr>
              <a:t>Cor da chave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pt" sz="1000" dirty="0">
                <a:latin typeface="Century Gothic" panose="020B0502020202020204" pitchFamily="34" charset="0"/>
              </a:rPr>
              <a:t>Cor da chave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pt" sz="1000" dirty="0">
                <a:latin typeface="Century Gothic" panose="020B0502020202020204" pitchFamily="34" charset="0"/>
              </a:rPr>
              <a:t>Cor da chave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pt" sz="1000" dirty="0">
                <a:latin typeface="Century Gothic" panose="020B0502020202020204" pitchFamily="34" charset="0"/>
              </a:rPr>
              <a:t>Cor da chave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pt" sz="1000" dirty="0">
                <a:latin typeface="Century Gothic" panose="020B0502020202020204" pitchFamily="34" charset="0"/>
              </a:rPr>
              <a:t>Cor da chave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tx1"/>
                </a:solidFill>
                <a:latin typeface="Century Gothic" panose="020B0502020202020204" pitchFamily="34" charset="0"/>
              </a:rPr>
              <a:t>Objetivo</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dirty="0">
                <a:solidFill>
                  <a:schemeClr val="bg1"/>
                </a:solidFill>
                <a:latin typeface="Century Gothic" panose="020B0502020202020204" pitchFamily="34" charset="0"/>
              </a:rPr>
              <a:t>Objetivo</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Year-Project-Roadmap-Template_PowerPoint" id="{FE2CAD20-10E8-B94D-AA35-9684174C14E5}" vid="{43D5563E-D81A-F048-9822-7F7FAABC46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IC-3-Year-Project-Roadmap-Template_PowerPoint</Template>
  <TotalTime>4</TotalTime>
  <Words>345</Words>
  <Application>Microsoft Macintosh PowerPoint</Application>
  <PresentationFormat>Widescreen</PresentationFormat>
  <Paragraphs>78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2</cp:revision>
  <cp:lastPrinted>2020-08-31T22:23:58Z</cp:lastPrinted>
  <dcterms:created xsi:type="dcterms:W3CDTF">2021-07-01T18:02:38Z</dcterms:created>
  <dcterms:modified xsi:type="dcterms:W3CDTF">2022-06-06T22:33:24Z</dcterms:modified>
</cp:coreProperties>
</file>