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1D02"/>
    <a:srgbClr val="D57820"/>
    <a:srgbClr val="55AFA1"/>
    <a:srgbClr val="82BB49"/>
    <a:srgbClr val="1C92B6"/>
    <a:srgbClr val="2465A0"/>
    <a:srgbClr val="2A6EAD"/>
    <a:srgbClr val="F0A622"/>
    <a:srgbClr val="5E913E"/>
    <a:srgbClr val="4DAC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8341"/>
    <p:restoredTop sz="94674"/>
  </p:normalViewPr>
  <p:slideViewPr>
    <p:cSldViewPr snapToGrid="0" snapToObjects="1">
      <p:cViewPr varScale="1">
        <p:scale>
          <a:sx n="128" d="100"/>
          <a:sy n="128" d="100"/>
        </p:scale>
        <p:origin x="1472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1">
                <a:lumMod val="0"/>
                <a:lumOff val="100000"/>
              </a:schemeClr>
            </a:gs>
            <a:gs pos="77008">
              <a:schemeClr val="accent1">
                <a:lumMod val="20000"/>
                <a:lumOff val="8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tx1">
                <a:lumMod val="75000"/>
                <a:lumOff val="2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6" name="Straight Connector 105"/>
          <p:cNvCxnSpPr/>
          <p:nvPr/>
        </p:nvCxnSpPr>
        <p:spPr>
          <a:xfrm>
            <a:off x="1542047" y="790466"/>
            <a:ext cx="0" cy="381247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3231147" y="3942251"/>
            <a:ext cx="0" cy="786823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304547" y="4729074"/>
            <a:ext cx="0" cy="562191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H="1">
            <a:off x="4522839" y="5291265"/>
            <a:ext cx="1781708" cy="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9331481" y="4306583"/>
            <a:ext cx="0" cy="642583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4522839" y="5291265"/>
            <a:ext cx="0" cy="17547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H="1">
            <a:off x="8570452" y="4949166"/>
            <a:ext cx="761029" cy="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8570452" y="4949166"/>
            <a:ext cx="0" cy="17547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flipH="1">
            <a:off x="319139" y="4724534"/>
            <a:ext cx="2912008" cy="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319139" y="4724534"/>
            <a:ext cx="0" cy="17547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 flipH="1">
            <a:off x="357239" y="790466"/>
            <a:ext cx="1184808" cy="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357239" y="614996"/>
            <a:ext cx="0" cy="17547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4515831" y="609522"/>
            <a:ext cx="0" cy="562191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4379499" y="596744"/>
            <a:ext cx="143340" cy="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4379499" y="421274"/>
            <a:ext cx="0" cy="17547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TÍTULO DO CRONOGRAMA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385187" y="5452397"/>
            <a:ext cx="35777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" sz="1600" dirty="0">
                <a:latin typeface="Century Gothic" charset="0"/>
                <a:ea typeface="Century Gothic" charset="0"/>
                <a:cs typeface="Century Gothic" charset="0"/>
              </a:rPr>
              <a:t>| de 2017 Receita, marcos, etc. 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8432800" y="5110298"/>
            <a:ext cx="3577713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" sz="1600" dirty="0">
                <a:latin typeface="Century Gothic" charset="0"/>
                <a:ea typeface="Century Gothic" charset="0"/>
                <a:cs typeface="Century Gothic" charset="0"/>
              </a:rPr>
              <a:t>| de 2022 </a:t>
            </a:r>
            <a:r>
              <a:rPr lang="pt" sz="1700" dirty="0">
                <a:latin typeface="Century Gothic" charset="0"/>
                <a:ea typeface="Century Gothic" charset="0"/>
                <a:cs typeface="Century Gothic" charset="0"/>
              </a:rPr>
              <a:t> Receita</a:t>
            </a:r>
            <a:r>
              <a:rPr lang="pt" sz="1600" dirty="0">
                <a:latin typeface="Century Gothic" charset="0"/>
                <a:ea typeface="Century Gothic" charset="0"/>
                <a:cs typeface="Century Gothic" charset="0"/>
              </a:rPr>
              <a:t>, marcos, etc. </a:t>
            </a:r>
          </a:p>
        </p:txBody>
      </p:sp>
      <p:sp>
        <p:nvSpPr>
          <p:cNvPr id="61" name="Shape 60"/>
          <p:cNvSpPr/>
          <p:nvPr/>
        </p:nvSpPr>
        <p:spPr>
          <a:xfrm rot="10800000" flipH="1">
            <a:off x="973128" y="1087358"/>
            <a:ext cx="10245744" cy="4203907"/>
          </a:xfrm>
          <a:custGeom>
            <a:avLst/>
            <a:gdLst>
              <a:gd name="connsiteX0" fmla="*/ 0 w 4677714"/>
              <a:gd name="connsiteY0" fmla="*/ 3262122 h 3262122"/>
              <a:gd name="connsiteX1" fmla="*/ 3654386 w 4677714"/>
              <a:gd name="connsiteY1" fmla="*/ 407765 h 3262122"/>
              <a:gd name="connsiteX2" fmla="*/ 3608442 w 4677714"/>
              <a:gd name="connsiteY2" fmla="*/ 0 h 3262122"/>
              <a:gd name="connsiteX3" fmla="*/ 4677714 w 4677714"/>
              <a:gd name="connsiteY3" fmla="*/ 510685 h 3262122"/>
              <a:gd name="connsiteX4" fmla="*/ 3760278 w 4677714"/>
              <a:gd name="connsiteY4" fmla="*/ 1347583 h 3262122"/>
              <a:gd name="connsiteX5" fmla="*/ 3714334 w 4677714"/>
              <a:gd name="connsiteY5" fmla="*/ 939817 h 3262122"/>
              <a:gd name="connsiteX6" fmla="*/ 0 w 4677714"/>
              <a:gd name="connsiteY6" fmla="*/ 3262122 h 3262122"/>
              <a:gd name="connsiteX0" fmla="*/ 0 w 4554927"/>
              <a:gd name="connsiteY0" fmla="*/ 4745497 h 4745497"/>
              <a:gd name="connsiteX1" fmla="*/ 3531599 w 4554927"/>
              <a:gd name="connsiteY1" fmla="*/ 407765 h 4745497"/>
              <a:gd name="connsiteX2" fmla="*/ 3485655 w 4554927"/>
              <a:gd name="connsiteY2" fmla="*/ 0 h 4745497"/>
              <a:gd name="connsiteX3" fmla="*/ 4554927 w 4554927"/>
              <a:gd name="connsiteY3" fmla="*/ 510685 h 4745497"/>
              <a:gd name="connsiteX4" fmla="*/ 3637491 w 4554927"/>
              <a:gd name="connsiteY4" fmla="*/ 1347583 h 4745497"/>
              <a:gd name="connsiteX5" fmla="*/ 3591547 w 4554927"/>
              <a:gd name="connsiteY5" fmla="*/ 939817 h 4745497"/>
              <a:gd name="connsiteX6" fmla="*/ 0 w 4554927"/>
              <a:gd name="connsiteY6" fmla="*/ 4745497 h 4745497"/>
              <a:gd name="connsiteX0" fmla="*/ 1464470 w 6019397"/>
              <a:gd name="connsiteY0" fmla="*/ 4745497 h 4745497"/>
              <a:gd name="connsiteX1" fmla="*/ 4996069 w 6019397"/>
              <a:gd name="connsiteY1" fmla="*/ 407765 h 4745497"/>
              <a:gd name="connsiteX2" fmla="*/ 4950125 w 6019397"/>
              <a:gd name="connsiteY2" fmla="*/ 0 h 4745497"/>
              <a:gd name="connsiteX3" fmla="*/ 6019397 w 6019397"/>
              <a:gd name="connsiteY3" fmla="*/ 510685 h 4745497"/>
              <a:gd name="connsiteX4" fmla="*/ 5101961 w 6019397"/>
              <a:gd name="connsiteY4" fmla="*/ 1347583 h 4745497"/>
              <a:gd name="connsiteX5" fmla="*/ 5056017 w 6019397"/>
              <a:gd name="connsiteY5" fmla="*/ 939817 h 4745497"/>
              <a:gd name="connsiteX6" fmla="*/ 1464470 w 6019397"/>
              <a:gd name="connsiteY6" fmla="*/ 4745497 h 4745497"/>
              <a:gd name="connsiteX0" fmla="*/ 1464470 w 6019397"/>
              <a:gd name="connsiteY0" fmla="*/ 4745497 h 4745497"/>
              <a:gd name="connsiteX1" fmla="*/ 4996069 w 6019397"/>
              <a:gd name="connsiteY1" fmla="*/ 407765 h 4745497"/>
              <a:gd name="connsiteX2" fmla="*/ 4950125 w 6019397"/>
              <a:gd name="connsiteY2" fmla="*/ 0 h 4745497"/>
              <a:gd name="connsiteX3" fmla="*/ 6019397 w 6019397"/>
              <a:gd name="connsiteY3" fmla="*/ 510685 h 4745497"/>
              <a:gd name="connsiteX4" fmla="*/ 5101961 w 6019397"/>
              <a:gd name="connsiteY4" fmla="*/ 1347583 h 4745497"/>
              <a:gd name="connsiteX5" fmla="*/ 5056017 w 6019397"/>
              <a:gd name="connsiteY5" fmla="*/ 939817 h 4745497"/>
              <a:gd name="connsiteX6" fmla="*/ 1464470 w 6019397"/>
              <a:gd name="connsiteY6" fmla="*/ 4745497 h 4745497"/>
              <a:gd name="connsiteX0" fmla="*/ 1618489 w 5301850"/>
              <a:gd name="connsiteY0" fmla="*/ 4477199 h 4477199"/>
              <a:gd name="connsiteX1" fmla="*/ 4278522 w 5301850"/>
              <a:gd name="connsiteY1" fmla="*/ 407765 h 4477199"/>
              <a:gd name="connsiteX2" fmla="*/ 4232578 w 5301850"/>
              <a:gd name="connsiteY2" fmla="*/ 0 h 4477199"/>
              <a:gd name="connsiteX3" fmla="*/ 5301850 w 5301850"/>
              <a:gd name="connsiteY3" fmla="*/ 510685 h 4477199"/>
              <a:gd name="connsiteX4" fmla="*/ 4384414 w 5301850"/>
              <a:gd name="connsiteY4" fmla="*/ 1347583 h 4477199"/>
              <a:gd name="connsiteX5" fmla="*/ 4338470 w 5301850"/>
              <a:gd name="connsiteY5" fmla="*/ 939817 h 4477199"/>
              <a:gd name="connsiteX6" fmla="*/ 1618489 w 5301850"/>
              <a:gd name="connsiteY6" fmla="*/ 4477199 h 4477199"/>
              <a:gd name="connsiteX0" fmla="*/ 1618489 w 5301850"/>
              <a:gd name="connsiteY0" fmla="*/ 4477199 h 4477199"/>
              <a:gd name="connsiteX1" fmla="*/ 4278522 w 5301850"/>
              <a:gd name="connsiteY1" fmla="*/ 407765 h 4477199"/>
              <a:gd name="connsiteX2" fmla="*/ 4232578 w 5301850"/>
              <a:gd name="connsiteY2" fmla="*/ 0 h 4477199"/>
              <a:gd name="connsiteX3" fmla="*/ 5301850 w 5301850"/>
              <a:gd name="connsiteY3" fmla="*/ 510685 h 4477199"/>
              <a:gd name="connsiteX4" fmla="*/ 4384414 w 5301850"/>
              <a:gd name="connsiteY4" fmla="*/ 1347583 h 4477199"/>
              <a:gd name="connsiteX5" fmla="*/ 4338470 w 5301850"/>
              <a:gd name="connsiteY5" fmla="*/ 939817 h 4477199"/>
              <a:gd name="connsiteX6" fmla="*/ 1618489 w 5301850"/>
              <a:gd name="connsiteY6" fmla="*/ 4477199 h 4477199"/>
              <a:gd name="connsiteX0" fmla="*/ 2211078 w 5894439"/>
              <a:gd name="connsiteY0" fmla="*/ 4477199 h 4477199"/>
              <a:gd name="connsiteX1" fmla="*/ 4871111 w 5894439"/>
              <a:gd name="connsiteY1" fmla="*/ 407765 h 4477199"/>
              <a:gd name="connsiteX2" fmla="*/ 4825167 w 5894439"/>
              <a:gd name="connsiteY2" fmla="*/ 0 h 4477199"/>
              <a:gd name="connsiteX3" fmla="*/ 5894439 w 5894439"/>
              <a:gd name="connsiteY3" fmla="*/ 510685 h 4477199"/>
              <a:gd name="connsiteX4" fmla="*/ 4977003 w 5894439"/>
              <a:gd name="connsiteY4" fmla="*/ 1347583 h 4477199"/>
              <a:gd name="connsiteX5" fmla="*/ 4931059 w 5894439"/>
              <a:gd name="connsiteY5" fmla="*/ 939817 h 4477199"/>
              <a:gd name="connsiteX6" fmla="*/ 2211078 w 5894439"/>
              <a:gd name="connsiteY6" fmla="*/ 4477199 h 4477199"/>
              <a:gd name="connsiteX0" fmla="*/ 2211078 w 5894439"/>
              <a:gd name="connsiteY0" fmla="*/ 4477199 h 4477199"/>
              <a:gd name="connsiteX1" fmla="*/ 4871111 w 5894439"/>
              <a:gd name="connsiteY1" fmla="*/ 407765 h 4477199"/>
              <a:gd name="connsiteX2" fmla="*/ 4825167 w 5894439"/>
              <a:gd name="connsiteY2" fmla="*/ 0 h 4477199"/>
              <a:gd name="connsiteX3" fmla="*/ 5894439 w 5894439"/>
              <a:gd name="connsiteY3" fmla="*/ 510685 h 4477199"/>
              <a:gd name="connsiteX4" fmla="*/ 4977003 w 5894439"/>
              <a:gd name="connsiteY4" fmla="*/ 1347583 h 4477199"/>
              <a:gd name="connsiteX5" fmla="*/ 4931059 w 5894439"/>
              <a:gd name="connsiteY5" fmla="*/ 939817 h 4477199"/>
              <a:gd name="connsiteX6" fmla="*/ 2211078 w 5894439"/>
              <a:gd name="connsiteY6" fmla="*/ 4477199 h 4477199"/>
              <a:gd name="connsiteX0" fmla="*/ 2336407 w 6019768"/>
              <a:gd name="connsiteY0" fmla="*/ 4477199 h 4477199"/>
              <a:gd name="connsiteX1" fmla="*/ 4996440 w 6019768"/>
              <a:gd name="connsiteY1" fmla="*/ 407765 h 4477199"/>
              <a:gd name="connsiteX2" fmla="*/ 4950496 w 6019768"/>
              <a:gd name="connsiteY2" fmla="*/ 0 h 4477199"/>
              <a:gd name="connsiteX3" fmla="*/ 6019768 w 6019768"/>
              <a:gd name="connsiteY3" fmla="*/ 510685 h 4477199"/>
              <a:gd name="connsiteX4" fmla="*/ 5102332 w 6019768"/>
              <a:gd name="connsiteY4" fmla="*/ 1347583 h 4477199"/>
              <a:gd name="connsiteX5" fmla="*/ 5056388 w 6019768"/>
              <a:gd name="connsiteY5" fmla="*/ 939817 h 4477199"/>
              <a:gd name="connsiteX6" fmla="*/ 2336407 w 6019768"/>
              <a:gd name="connsiteY6" fmla="*/ 4477199 h 4477199"/>
              <a:gd name="connsiteX0" fmla="*/ 2336407 w 6019768"/>
              <a:gd name="connsiteY0" fmla="*/ 4477199 h 4477199"/>
              <a:gd name="connsiteX1" fmla="*/ 4996440 w 6019768"/>
              <a:gd name="connsiteY1" fmla="*/ 407765 h 4477199"/>
              <a:gd name="connsiteX2" fmla="*/ 4950496 w 6019768"/>
              <a:gd name="connsiteY2" fmla="*/ 0 h 4477199"/>
              <a:gd name="connsiteX3" fmla="*/ 6019768 w 6019768"/>
              <a:gd name="connsiteY3" fmla="*/ 510685 h 4477199"/>
              <a:gd name="connsiteX4" fmla="*/ 5102332 w 6019768"/>
              <a:gd name="connsiteY4" fmla="*/ 1347583 h 4477199"/>
              <a:gd name="connsiteX5" fmla="*/ 5056388 w 6019768"/>
              <a:gd name="connsiteY5" fmla="*/ 939817 h 4477199"/>
              <a:gd name="connsiteX6" fmla="*/ 2336407 w 6019768"/>
              <a:gd name="connsiteY6" fmla="*/ 4477199 h 4477199"/>
              <a:gd name="connsiteX0" fmla="*/ 2336407 w 6112656"/>
              <a:gd name="connsiteY0" fmla="*/ 4477199 h 4477199"/>
              <a:gd name="connsiteX1" fmla="*/ 4996440 w 6112656"/>
              <a:gd name="connsiteY1" fmla="*/ 407765 h 4477199"/>
              <a:gd name="connsiteX2" fmla="*/ 4950496 w 6112656"/>
              <a:gd name="connsiteY2" fmla="*/ 0 h 4477199"/>
              <a:gd name="connsiteX3" fmla="*/ 6112656 w 6112656"/>
              <a:gd name="connsiteY3" fmla="*/ 722043 h 4477199"/>
              <a:gd name="connsiteX4" fmla="*/ 5102332 w 6112656"/>
              <a:gd name="connsiteY4" fmla="*/ 1347583 h 4477199"/>
              <a:gd name="connsiteX5" fmla="*/ 5056388 w 6112656"/>
              <a:gd name="connsiteY5" fmla="*/ 939817 h 4477199"/>
              <a:gd name="connsiteX6" fmla="*/ 2336407 w 6112656"/>
              <a:gd name="connsiteY6" fmla="*/ 4477199 h 4477199"/>
              <a:gd name="connsiteX0" fmla="*/ 2336407 w 6120181"/>
              <a:gd name="connsiteY0" fmla="*/ 4477199 h 4477199"/>
              <a:gd name="connsiteX1" fmla="*/ 4996440 w 6120181"/>
              <a:gd name="connsiteY1" fmla="*/ 407765 h 4477199"/>
              <a:gd name="connsiteX2" fmla="*/ 4950496 w 6120181"/>
              <a:gd name="connsiteY2" fmla="*/ 0 h 4477199"/>
              <a:gd name="connsiteX3" fmla="*/ 6120181 w 6120181"/>
              <a:gd name="connsiteY3" fmla="*/ 741588 h 4477199"/>
              <a:gd name="connsiteX4" fmla="*/ 5102332 w 6120181"/>
              <a:gd name="connsiteY4" fmla="*/ 1347583 h 4477199"/>
              <a:gd name="connsiteX5" fmla="*/ 5056388 w 6120181"/>
              <a:gd name="connsiteY5" fmla="*/ 939817 h 4477199"/>
              <a:gd name="connsiteX6" fmla="*/ 2336407 w 6120181"/>
              <a:gd name="connsiteY6" fmla="*/ 4477199 h 4477199"/>
              <a:gd name="connsiteX0" fmla="*/ 2336407 w 6120181"/>
              <a:gd name="connsiteY0" fmla="*/ 4477199 h 4477199"/>
              <a:gd name="connsiteX1" fmla="*/ 4996440 w 6120181"/>
              <a:gd name="connsiteY1" fmla="*/ 407765 h 4477199"/>
              <a:gd name="connsiteX2" fmla="*/ 4950496 w 6120181"/>
              <a:gd name="connsiteY2" fmla="*/ 0 h 4477199"/>
              <a:gd name="connsiteX3" fmla="*/ 6120181 w 6120181"/>
              <a:gd name="connsiteY3" fmla="*/ 741588 h 4477199"/>
              <a:gd name="connsiteX4" fmla="*/ 4962121 w 6120181"/>
              <a:gd name="connsiteY4" fmla="*/ 2251136 h 4477199"/>
              <a:gd name="connsiteX5" fmla="*/ 5056388 w 6120181"/>
              <a:gd name="connsiteY5" fmla="*/ 939817 h 4477199"/>
              <a:gd name="connsiteX6" fmla="*/ 2336407 w 6120181"/>
              <a:gd name="connsiteY6" fmla="*/ 4477199 h 4477199"/>
              <a:gd name="connsiteX0" fmla="*/ 2336407 w 6206465"/>
              <a:gd name="connsiteY0" fmla="*/ 4477199 h 4477199"/>
              <a:gd name="connsiteX1" fmla="*/ 4996440 w 6206465"/>
              <a:gd name="connsiteY1" fmla="*/ 407765 h 4477199"/>
              <a:gd name="connsiteX2" fmla="*/ 4950496 w 6206465"/>
              <a:gd name="connsiteY2" fmla="*/ 0 h 4477199"/>
              <a:gd name="connsiteX3" fmla="*/ 6206465 w 6206465"/>
              <a:gd name="connsiteY3" fmla="*/ 1803658 h 4477199"/>
              <a:gd name="connsiteX4" fmla="*/ 4962121 w 6206465"/>
              <a:gd name="connsiteY4" fmla="*/ 2251136 h 4477199"/>
              <a:gd name="connsiteX5" fmla="*/ 5056388 w 6206465"/>
              <a:gd name="connsiteY5" fmla="*/ 939817 h 4477199"/>
              <a:gd name="connsiteX6" fmla="*/ 2336407 w 6206465"/>
              <a:gd name="connsiteY6" fmla="*/ 4477199 h 4477199"/>
              <a:gd name="connsiteX0" fmla="*/ 2336407 w 6206465"/>
              <a:gd name="connsiteY0" fmla="*/ 5634381 h 5634381"/>
              <a:gd name="connsiteX1" fmla="*/ 4996440 w 6206465"/>
              <a:gd name="connsiteY1" fmla="*/ 1564947 h 5634381"/>
              <a:gd name="connsiteX2" fmla="*/ 5123064 w 6206465"/>
              <a:gd name="connsiteY2" fmla="*/ 0 h 5634381"/>
              <a:gd name="connsiteX3" fmla="*/ 6206465 w 6206465"/>
              <a:gd name="connsiteY3" fmla="*/ 2960840 h 5634381"/>
              <a:gd name="connsiteX4" fmla="*/ 4962121 w 6206465"/>
              <a:gd name="connsiteY4" fmla="*/ 3408318 h 5634381"/>
              <a:gd name="connsiteX5" fmla="*/ 5056388 w 6206465"/>
              <a:gd name="connsiteY5" fmla="*/ 2096999 h 5634381"/>
              <a:gd name="connsiteX6" fmla="*/ 2336407 w 6206465"/>
              <a:gd name="connsiteY6" fmla="*/ 5634381 h 5634381"/>
              <a:gd name="connsiteX0" fmla="*/ 2293088 w 6163146"/>
              <a:gd name="connsiteY0" fmla="*/ 5634381 h 5634381"/>
              <a:gd name="connsiteX1" fmla="*/ 5147259 w 6163146"/>
              <a:gd name="connsiteY1" fmla="*/ 1644206 h 5634381"/>
              <a:gd name="connsiteX2" fmla="*/ 5079745 w 6163146"/>
              <a:gd name="connsiteY2" fmla="*/ 0 h 5634381"/>
              <a:gd name="connsiteX3" fmla="*/ 6163146 w 6163146"/>
              <a:gd name="connsiteY3" fmla="*/ 2960840 h 5634381"/>
              <a:gd name="connsiteX4" fmla="*/ 4918802 w 6163146"/>
              <a:gd name="connsiteY4" fmla="*/ 3408318 h 5634381"/>
              <a:gd name="connsiteX5" fmla="*/ 5013069 w 6163146"/>
              <a:gd name="connsiteY5" fmla="*/ 2096999 h 5634381"/>
              <a:gd name="connsiteX6" fmla="*/ 2293088 w 6163146"/>
              <a:gd name="connsiteY6" fmla="*/ 5634381 h 5634381"/>
              <a:gd name="connsiteX0" fmla="*/ 2307362 w 6177420"/>
              <a:gd name="connsiteY0" fmla="*/ 5634381 h 5634381"/>
              <a:gd name="connsiteX1" fmla="*/ 5096820 w 6177420"/>
              <a:gd name="connsiteY1" fmla="*/ 1533243 h 5634381"/>
              <a:gd name="connsiteX2" fmla="*/ 5094019 w 6177420"/>
              <a:gd name="connsiteY2" fmla="*/ 0 h 5634381"/>
              <a:gd name="connsiteX3" fmla="*/ 6177420 w 6177420"/>
              <a:gd name="connsiteY3" fmla="*/ 2960840 h 5634381"/>
              <a:gd name="connsiteX4" fmla="*/ 4933076 w 6177420"/>
              <a:gd name="connsiteY4" fmla="*/ 3408318 h 5634381"/>
              <a:gd name="connsiteX5" fmla="*/ 5027343 w 6177420"/>
              <a:gd name="connsiteY5" fmla="*/ 2096999 h 5634381"/>
              <a:gd name="connsiteX6" fmla="*/ 2307362 w 6177420"/>
              <a:gd name="connsiteY6" fmla="*/ 5634381 h 5634381"/>
              <a:gd name="connsiteX0" fmla="*/ 2307362 w 6177420"/>
              <a:gd name="connsiteY0" fmla="*/ 5650233 h 5650233"/>
              <a:gd name="connsiteX1" fmla="*/ 5096820 w 6177420"/>
              <a:gd name="connsiteY1" fmla="*/ 1549095 h 5650233"/>
              <a:gd name="connsiteX2" fmla="*/ 5298943 w 6177420"/>
              <a:gd name="connsiteY2" fmla="*/ 0 h 5650233"/>
              <a:gd name="connsiteX3" fmla="*/ 6177420 w 6177420"/>
              <a:gd name="connsiteY3" fmla="*/ 2976692 h 5650233"/>
              <a:gd name="connsiteX4" fmla="*/ 4933076 w 6177420"/>
              <a:gd name="connsiteY4" fmla="*/ 3424170 h 5650233"/>
              <a:gd name="connsiteX5" fmla="*/ 5027343 w 6177420"/>
              <a:gd name="connsiteY5" fmla="*/ 2112851 h 5650233"/>
              <a:gd name="connsiteX6" fmla="*/ 2307362 w 6177420"/>
              <a:gd name="connsiteY6" fmla="*/ 5650233 h 5650233"/>
              <a:gd name="connsiteX0" fmla="*/ 2307362 w 6177420"/>
              <a:gd name="connsiteY0" fmla="*/ 5650233 h 5650233"/>
              <a:gd name="connsiteX1" fmla="*/ 5096820 w 6177420"/>
              <a:gd name="connsiteY1" fmla="*/ 1549095 h 5650233"/>
              <a:gd name="connsiteX2" fmla="*/ 5298943 w 6177420"/>
              <a:gd name="connsiteY2" fmla="*/ 0 h 5650233"/>
              <a:gd name="connsiteX3" fmla="*/ 6177420 w 6177420"/>
              <a:gd name="connsiteY3" fmla="*/ 2976692 h 5650233"/>
              <a:gd name="connsiteX4" fmla="*/ 4663440 w 6177420"/>
              <a:gd name="connsiteY4" fmla="*/ 3376615 h 5650233"/>
              <a:gd name="connsiteX5" fmla="*/ 5027343 w 6177420"/>
              <a:gd name="connsiteY5" fmla="*/ 2112851 h 5650233"/>
              <a:gd name="connsiteX6" fmla="*/ 2307362 w 6177420"/>
              <a:gd name="connsiteY6" fmla="*/ 5650233 h 5650233"/>
              <a:gd name="connsiteX0" fmla="*/ 2307362 w 5508721"/>
              <a:gd name="connsiteY0" fmla="*/ 5650233 h 5650233"/>
              <a:gd name="connsiteX1" fmla="*/ 5096820 w 5508721"/>
              <a:gd name="connsiteY1" fmla="*/ 1549095 h 5650233"/>
              <a:gd name="connsiteX2" fmla="*/ 5298943 w 5508721"/>
              <a:gd name="connsiteY2" fmla="*/ 0 h 5650233"/>
              <a:gd name="connsiteX3" fmla="*/ 5508721 w 5508721"/>
              <a:gd name="connsiteY3" fmla="*/ 4213133 h 5650233"/>
              <a:gd name="connsiteX4" fmla="*/ 4663440 w 5508721"/>
              <a:gd name="connsiteY4" fmla="*/ 3376615 h 5650233"/>
              <a:gd name="connsiteX5" fmla="*/ 5027343 w 5508721"/>
              <a:gd name="connsiteY5" fmla="*/ 2112851 h 5650233"/>
              <a:gd name="connsiteX6" fmla="*/ 2307362 w 5508721"/>
              <a:gd name="connsiteY6" fmla="*/ 5650233 h 5650233"/>
              <a:gd name="connsiteX0" fmla="*/ 2307362 w 6582413"/>
              <a:gd name="connsiteY0" fmla="*/ 4203270 h 4203270"/>
              <a:gd name="connsiteX1" fmla="*/ 5096820 w 6582413"/>
              <a:gd name="connsiteY1" fmla="*/ 102132 h 4203270"/>
              <a:gd name="connsiteX2" fmla="*/ 6582413 w 6582413"/>
              <a:gd name="connsiteY2" fmla="*/ 946660 h 4203270"/>
              <a:gd name="connsiteX3" fmla="*/ 5508721 w 6582413"/>
              <a:gd name="connsiteY3" fmla="*/ 2766170 h 4203270"/>
              <a:gd name="connsiteX4" fmla="*/ 4663440 w 6582413"/>
              <a:gd name="connsiteY4" fmla="*/ 1929652 h 4203270"/>
              <a:gd name="connsiteX5" fmla="*/ 5027343 w 6582413"/>
              <a:gd name="connsiteY5" fmla="*/ 665888 h 4203270"/>
              <a:gd name="connsiteX6" fmla="*/ 2307362 w 6582413"/>
              <a:gd name="connsiteY6" fmla="*/ 4203270 h 4203270"/>
              <a:gd name="connsiteX0" fmla="*/ 2307362 w 6582413"/>
              <a:gd name="connsiteY0" fmla="*/ 4203270 h 4203270"/>
              <a:gd name="connsiteX1" fmla="*/ 5096820 w 6582413"/>
              <a:gd name="connsiteY1" fmla="*/ 102132 h 4203270"/>
              <a:gd name="connsiteX2" fmla="*/ 6582413 w 6582413"/>
              <a:gd name="connsiteY2" fmla="*/ 946660 h 4203270"/>
              <a:gd name="connsiteX3" fmla="*/ 5508721 w 6582413"/>
              <a:gd name="connsiteY3" fmla="*/ 2766170 h 4203270"/>
              <a:gd name="connsiteX4" fmla="*/ 4372232 w 6582413"/>
              <a:gd name="connsiteY4" fmla="*/ 1818689 h 4203270"/>
              <a:gd name="connsiteX5" fmla="*/ 5027343 w 6582413"/>
              <a:gd name="connsiteY5" fmla="*/ 665888 h 4203270"/>
              <a:gd name="connsiteX6" fmla="*/ 2307362 w 6582413"/>
              <a:gd name="connsiteY6" fmla="*/ 4203270 h 4203270"/>
              <a:gd name="connsiteX0" fmla="*/ 2307362 w 6582413"/>
              <a:gd name="connsiteY0" fmla="*/ 4203270 h 4203270"/>
              <a:gd name="connsiteX1" fmla="*/ 5096820 w 6582413"/>
              <a:gd name="connsiteY1" fmla="*/ 102132 h 4203270"/>
              <a:gd name="connsiteX2" fmla="*/ 6582413 w 6582413"/>
              <a:gd name="connsiteY2" fmla="*/ 946660 h 4203270"/>
              <a:gd name="connsiteX3" fmla="*/ 5508721 w 6582413"/>
              <a:gd name="connsiteY3" fmla="*/ 2766170 h 4203270"/>
              <a:gd name="connsiteX4" fmla="*/ 4372232 w 6582413"/>
              <a:gd name="connsiteY4" fmla="*/ 1818689 h 4203270"/>
              <a:gd name="connsiteX5" fmla="*/ 5275409 w 6582413"/>
              <a:gd name="connsiteY5" fmla="*/ 1506034 h 4203270"/>
              <a:gd name="connsiteX6" fmla="*/ 2307362 w 6582413"/>
              <a:gd name="connsiteY6" fmla="*/ 4203270 h 4203270"/>
              <a:gd name="connsiteX0" fmla="*/ 2230830 w 6505881"/>
              <a:gd name="connsiteY0" fmla="*/ 3256610 h 3256610"/>
              <a:gd name="connsiteX1" fmla="*/ 5376208 w 6505881"/>
              <a:gd name="connsiteY1" fmla="*/ 407765 h 3256610"/>
              <a:gd name="connsiteX2" fmla="*/ 6505881 w 6505881"/>
              <a:gd name="connsiteY2" fmla="*/ 0 h 3256610"/>
              <a:gd name="connsiteX3" fmla="*/ 5432189 w 6505881"/>
              <a:gd name="connsiteY3" fmla="*/ 1819510 h 3256610"/>
              <a:gd name="connsiteX4" fmla="*/ 4295700 w 6505881"/>
              <a:gd name="connsiteY4" fmla="*/ 872029 h 3256610"/>
              <a:gd name="connsiteX5" fmla="*/ 5198877 w 6505881"/>
              <a:gd name="connsiteY5" fmla="*/ 559374 h 3256610"/>
              <a:gd name="connsiteX6" fmla="*/ 2230830 w 6505881"/>
              <a:gd name="connsiteY6" fmla="*/ 3256610 h 3256610"/>
              <a:gd name="connsiteX0" fmla="*/ 2230830 w 6505881"/>
              <a:gd name="connsiteY0" fmla="*/ 3256610 h 3256610"/>
              <a:gd name="connsiteX1" fmla="*/ 5376208 w 6505881"/>
              <a:gd name="connsiteY1" fmla="*/ 407765 h 3256610"/>
              <a:gd name="connsiteX2" fmla="*/ 6505881 w 6505881"/>
              <a:gd name="connsiteY2" fmla="*/ 0 h 3256610"/>
              <a:gd name="connsiteX3" fmla="*/ 5432189 w 6505881"/>
              <a:gd name="connsiteY3" fmla="*/ 1819510 h 3256610"/>
              <a:gd name="connsiteX4" fmla="*/ 4295700 w 6505881"/>
              <a:gd name="connsiteY4" fmla="*/ 872029 h 3256610"/>
              <a:gd name="connsiteX5" fmla="*/ 5198877 w 6505881"/>
              <a:gd name="connsiteY5" fmla="*/ 559374 h 3256610"/>
              <a:gd name="connsiteX6" fmla="*/ 2230830 w 6505881"/>
              <a:gd name="connsiteY6" fmla="*/ 3256610 h 3256610"/>
              <a:gd name="connsiteX0" fmla="*/ 2230830 w 6505881"/>
              <a:gd name="connsiteY0" fmla="*/ 3256610 h 3256610"/>
              <a:gd name="connsiteX1" fmla="*/ 5376208 w 6505881"/>
              <a:gd name="connsiteY1" fmla="*/ 407765 h 3256610"/>
              <a:gd name="connsiteX2" fmla="*/ 6505881 w 6505881"/>
              <a:gd name="connsiteY2" fmla="*/ 0 h 3256610"/>
              <a:gd name="connsiteX3" fmla="*/ 5432189 w 6505881"/>
              <a:gd name="connsiteY3" fmla="*/ 1819510 h 3256610"/>
              <a:gd name="connsiteX4" fmla="*/ 4295700 w 6505881"/>
              <a:gd name="connsiteY4" fmla="*/ 872029 h 3256610"/>
              <a:gd name="connsiteX5" fmla="*/ 5198877 w 6505881"/>
              <a:gd name="connsiteY5" fmla="*/ 559374 h 3256610"/>
              <a:gd name="connsiteX6" fmla="*/ 2230830 w 6505881"/>
              <a:gd name="connsiteY6" fmla="*/ 3256610 h 3256610"/>
              <a:gd name="connsiteX0" fmla="*/ 1977882 w 6252933"/>
              <a:gd name="connsiteY0" fmla="*/ 4605421 h 4605421"/>
              <a:gd name="connsiteX1" fmla="*/ 5123260 w 6252933"/>
              <a:gd name="connsiteY1" fmla="*/ 1756576 h 4605421"/>
              <a:gd name="connsiteX2" fmla="*/ 6252933 w 6252933"/>
              <a:gd name="connsiteY2" fmla="*/ 1348811 h 4605421"/>
              <a:gd name="connsiteX3" fmla="*/ 5179241 w 6252933"/>
              <a:gd name="connsiteY3" fmla="*/ 3168321 h 4605421"/>
              <a:gd name="connsiteX4" fmla="*/ 4042752 w 6252933"/>
              <a:gd name="connsiteY4" fmla="*/ 2220840 h 4605421"/>
              <a:gd name="connsiteX5" fmla="*/ 4945929 w 6252933"/>
              <a:gd name="connsiteY5" fmla="*/ 1908185 h 4605421"/>
              <a:gd name="connsiteX6" fmla="*/ 1977882 w 6252933"/>
              <a:gd name="connsiteY6" fmla="*/ 4605421 h 4605421"/>
              <a:gd name="connsiteX0" fmla="*/ 2235718 w 6510769"/>
              <a:gd name="connsiteY0" fmla="*/ 4605421 h 4605421"/>
              <a:gd name="connsiteX1" fmla="*/ 5381096 w 6510769"/>
              <a:gd name="connsiteY1" fmla="*/ 1756576 h 4605421"/>
              <a:gd name="connsiteX2" fmla="*/ 6510769 w 6510769"/>
              <a:gd name="connsiteY2" fmla="*/ 1348811 h 4605421"/>
              <a:gd name="connsiteX3" fmla="*/ 5437077 w 6510769"/>
              <a:gd name="connsiteY3" fmla="*/ 3168321 h 4605421"/>
              <a:gd name="connsiteX4" fmla="*/ 4300588 w 6510769"/>
              <a:gd name="connsiteY4" fmla="*/ 2220840 h 4605421"/>
              <a:gd name="connsiteX5" fmla="*/ 5203765 w 6510769"/>
              <a:gd name="connsiteY5" fmla="*/ 1908185 h 4605421"/>
              <a:gd name="connsiteX6" fmla="*/ 2235718 w 6510769"/>
              <a:gd name="connsiteY6" fmla="*/ 4605421 h 4605421"/>
              <a:gd name="connsiteX0" fmla="*/ 2877423 w 7152474"/>
              <a:gd name="connsiteY0" fmla="*/ 4739047 h 4739047"/>
              <a:gd name="connsiteX1" fmla="*/ 6022801 w 7152474"/>
              <a:gd name="connsiteY1" fmla="*/ 1890202 h 4739047"/>
              <a:gd name="connsiteX2" fmla="*/ 7152474 w 7152474"/>
              <a:gd name="connsiteY2" fmla="*/ 1482437 h 4739047"/>
              <a:gd name="connsiteX3" fmla="*/ 6078782 w 7152474"/>
              <a:gd name="connsiteY3" fmla="*/ 3301947 h 4739047"/>
              <a:gd name="connsiteX4" fmla="*/ 4942293 w 7152474"/>
              <a:gd name="connsiteY4" fmla="*/ 2354466 h 4739047"/>
              <a:gd name="connsiteX5" fmla="*/ 5845470 w 7152474"/>
              <a:gd name="connsiteY5" fmla="*/ 2041811 h 4739047"/>
              <a:gd name="connsiteX6" fmla="*/ 2877423 w 7152474"/>
              <a:gd name="connsiteY6" fmla="*/ 4739047 h 4739047"/>
              <a:gd name="connsiteX0" fmla="*/ 2877423 w 7152474"/>
              <a:gd name="connsiteY0" fmla="*/ 4739047 h 4739047"/>
              <a:gd name="connsiteX1" fmla="*/ 6022801 w 7152474"/>
              <a:gd name="connsiteY1" fmla="*/ 1890202 h 4739047"/>
              <a:gd name="connsiteX2" fmla="*/ 7152474 w 7152474"/>
              <a:gd name="connsiteY2" fmla="*/ 1482437 h 4739047"/>
              <a:gd name="connsiteX3" fmla="*/ 6078782 w 7152474"/>
              <a:gd name="connsiteY3" fmla="*/ 3301947 h 4739047"/>
              <a:gd name="connsiteX4" fmla="*/ 4942293 w 7152474"/>
              <a:gd name="connsiteY4" fmla="*/ 2354466 h 4739047"/>
              <a:gd name="connsiteX5" fmla="*/ 5845470 w 7152474"/>
              <a:gd name="connsiteY5" fmla="*/ 2041811 h 4739047"/>
              <a:gd name="connsiteX6" fmla="*/ 2877423 w 7152474"/>
              <a:gd name="connsiteY6" fmla="*/ 4739047 h 4739047"/>
              <a:gd name="connsiteX0" fmla="*/ 2877423 w 7152474"/>
              <a:gd name="connsiteY0" fmla="*/ 4739047 h 4739047"/>
              <a:gd name="connsiteX1" fmla="*/ 6022801 w 7152474"/>
              <a:gd name="connsiteY1" fmla="*/ 1890202 h 4739047"/>
              <a:gd name="connsiteX2" fmla="*/ 7152474 w 7152474"/>
              <a:gd name="connsiteY2" fmla="*/ 1482437 h 4739047"/>
              <a:gd name="connsiteX3" fmla="*/ 6078782 w 7152474"/>
              <a:gd name="connsiteY3" fmla="*/ 3301947 h 4739047"/>
              <a:gd name="connsiteX4" fmla="*/ 4942293 w 7152474"/>
              <a:gd name="connsiteY4" fmla="*/ 2354466 h 4739047"/>
              <a:gd name="connsiteX5" fmla="*/ 5845470 w 7152474"/>
              <a:gd name="connsiteY5" fmla="*/ 2041811 h 4739047"/>
              <a:gd name="connsiteX6" fmla="*/ 2877423 w 7152474"/>
              <a:gd name="connsiteY6" fmla="*/ 4739047 h 4739047"/>
              <a:gd name="connsiteX0" fmla="*/ 2848690 w 7123741"/>
              <a:gd name="connsiteY0" fmla="*/ 4772042 h 4772042"/>
              <a:gd name="connsiteX1" fmla="*/ 6184800 w 7123741"/>
              <a:gd name="connsiteY1" fmla="*/ 1883150 h 4772042"/>
              <a:gd name="connsiteX2" fmla="*/ 7123741 w 7123741"/>
              <a:gd name="connsiteY2" fmla="*/ 1515432 h 4772042"/>
              <a:gd name="connsiteX3" fmla="*/ 6050049 w 7123741"/>
              <a:gd name="connsiteY3" fmla="*/ 3334942 h 4772042"/>
              <a:gd name="connsiteX4" fmla="*/ 4913560 w 7123741"/>
              <a:gd name="connsiteY4" fmla="*/ 2387461 h 4772042"/>
              <a:gd name="connsiteX5" fmla="*/ 5816737 w 7123741"/>
              <a:gd name="connsiteY5" fmla="*/ 2074806 h 4772042"/>
              <a:gd name="connsiteX6" fmla="*/ 2848690 w 7123741"/>
              <a:gd name="connsiteY6" fmla="*/ 4772042 h 4772042"/>
              <a:gd name="connsiteX0" fmla="*/ 2958648 w 7233699"/>
              <a:gd name="connsiteY0" fmla="*/ 4685988 h 4685988"/>
              <a:gd name="connsiteX1" fmla="*/ 6294758 w 7233699"/>
              <a:gd name="connsiteY1" fmla="*/ 1797096 h 4685988"/>
              <a:gd name="connsiteX2" fmla="*/ 7233699 w 7233699"/>
              <a:gd name="connsiteY2" fmla="*/ 1429378 h 4685988"/>
              <a:gd name="connsiteX3" fmla="*/ 6160007 w 7233699"/>
              <a:gd name="connsiteY3" fmla="*/ 3248888 h 4685988"/>
              <a:gd name="connsiteX4" fmla="*/ 5023518 w 7233699"/>
              <a:gd name="connsiteY4" fmla="*/ 2301407 h 4685988"/>
              <a:gd name="connsiteX5" fmla="*/ 5926695 w 7233699"/>
              <a:gd name="connsiteY5" fmla="*/ 1988752 h 4685988"/>
              <a:gd name="connsiteX6" fmla="*/ 2958648 w 7233699"/>
              <a:gd name="connsiteY6" fmla="*/ 4685988 h 4685988"/>
              <a:gd name="connsiteX0" fmla="*/ 2958648 w 7233699"/>
              <a:gd name="connsiteY0" fmla="*/ 4685988 h 4685988"/>
              <a:gd name="connsiteX1" fmla="*/ 6294758 w 7233699"/>
              <a:gd name="connsiteY1" fmla="*/ 1797096 h 4685988"/>
              <a:gd name="connsiteX2" fmla="*/ 7233699 w 7233699"/>
              <a:gd name="connsiteY2" fmla="*/ 1429378 h 4685988"/>
              <a:gd name="connsiteX3" fmla="*/ 6160007 w 7233699"/>
              <a:gd name="connsiteY3" fmla="*/ 3248888 h 4685988"/>
              <a:gd name="connsiteX4" fmla="*/ 5023518 w 7233699"/>
              <a:gd name="connsiteY4" fmla="*/ 2301407 h 4685988"/>
              <a:gd name="connsiteX5" fmla="*/ 5926695 w 7233699"/>
              <a:gd name="connsiteY5" fmla="*/ 1988752 h 4685988"/>
              <a:gd name="connsiteX6" fmla="*/ 2958648 w 7233699"/>
              <a:gd name="connsiteY6" fmla="*/ 4685988 h 4685988"/>
              <a:gd name="connsiteX0" fmla="*/ 2958648 w 7233699"/>
              <a:gd name="connsiteY0" fmla="*/ 4685988 h 4685988"/>
              <a:gd name="connsiteX1" fmla="*/ 6294758 w 7233699"/>
              <a:gd name="connsiteY1" fmla="*/ 1797096 h 4685988"/>
              <a:gd name="connsiteX2" fmla="*/ 7233699 w 7233699"/>
              <a:gd name="connsiteY2" fmla="*/ 1549519 h 4685988"/>
              <a:gd name="connsiteX3" fmla="*/ 6160007 w 7233699"/>
              <a:gd name="connsiteY3" fmla="*/ 3248888 h 4685988"/>
              <a:gd name="connsiteX4" fmla="*/ 5023518 w 7233699"/>
              <a:gd name="connsiteY4" fmla="*/ 2301407 h 4685988"/>
              <a:gd name="connsiteX5" fmla="*/ 5926695 w 7233699"/>
              <a:gd name="connsiteY5" fmla="*/ 1988752 h 4685988"/>
              <a:gd name="connsiteX6" fmla="*/ 2958648 w 7233699"/>
              <a:gd name="connsiteY6" fmla="*/ 4685988 h 4685988"/>
              <a:gd name="connsiteX0" fmla="*/ 2958648 w 7274570"/>
              <a:gd name="connsiteY0" fmla="*/ 4685988 h 4685988"/>
              <a:gd name="connsiteX1" fmla="*/ 6294758 w 7274570"/>
              <a:gd name="connsiteY1" fmla="*/ 1797096 h 4685988"/>
              <a:gd name="connsiteX2" fmla="*/ 7274570 w 7274570"/>
              <a:gd name="connsiteY2" fmla="*/ 1469425 h 4685988"/>
              <a:gd name="connsiteX3" fmla="*/ 6160007 w 7274570"/>
              <a:gd name="connsiteY3" fmla="*/ 3248888 h 4685988"/>
              <a:gd name="connsiteX4" fmla="*/ 5023518 w 7274570"/>
              <a:gd name="connsiteY4" fmla="*/ 2301407 h 4685988"/>
              <a:gd name="connsiteX5" fmla="*/ 5926695 w 7274570"/>
              <a:gd name="connsiteY5" fmla="*/ 1988752 h 4685988"/>
              <a:gd name="connsiteX6" fmla="*/ 2958648 w 7274570"/>
              <a:gd name="connsiteY6" fmla="*/ 4685988 h 4685988"/>
              <a:gd name="connsiteX0" fmla="*/ 2958648 w 7274570"/>
              <a:gd name="connsiteY0" fmla="*/ 4685988 h 4685988"/>
              <a:gd name="connsiteX1" fmla="*/ 6294758 w 7274570"/>
              <a:gd name="connsiteY1" fmla="*/ 1797096 h 4685988"/>
              <a:gd name="connsiteX2" fmla="*/ 7274570 w 7274570"/>
              <a:gd name="connsiteY2" fmla="*/ 1469425 h 4685988"/>
              <a:gd name="connsiteX3" fmla="*/ 6555096 w 7274570"/>
              <a:gd name="connsiteY3" fmla="*/ 3168796 h 4685988"/>
              <a:gd name="connsiteX4" fmla="*/ 5023518 w 7274570"/>
              <a:gd name="connsiteY4" fmla="*/ 2301407 h 4685988"/>
              <a:gd name="connsiteX5" fmla="*/ 5926695 w 7274570"/>
              <a:gd name="connsiteY5" fmla="*/ 1988752 h 4685988"/>
              <a:gd name="connsiteX6" fmla="*/ 2958648 w 7274570"/>
              <a:gd name="connsiteY6" fmla="*/ 4685988 h 4685988"/>
              <a:gd name="connsiteX0" fmla="*/ 2945627 w 7261549"/>
              <a:gd name="connsiteY0" fmla="*/ 4669433 h 4669433"/>
              <a:gd name="connsiteX1" fmla="*/ 6363480 w 7261549"/>
              <a:gd name="connsiteY1" fmla="*/ 1800565 h 4669433"/>
              <a:gd name="connsiteX2" fmla="*/ 7261549 w 7261549"/>
              <a:gd name="connsiteY2" fmla="*/ 1452870 h 4669433"/>
              <a:gd name="connsiteX3" fmla="*/ 6542075 w 7261549"/>
              <a:gd name="connsiteY3" fmla="*/ 3152241 h 4669433"/>
              <a:gd name="connsiteX4" fmla="*/ 5010497 w 7261549"/>
              <a:gd name="connsiteY4" fmla="*/ 2284852 h 4669433"/>
              <a:gd name="connsiteX5" fmla="*/ 5913674 w 7261549"/>
              <a:gd name="connsiteY5" fmla="*/ 1972197 h 4669433"/>
              <a:gd name="connsiteX6" fmla="*/ 2945627 w 7261549"/>
              <a:gd name="connsiteY6" fmla="*/ 4669433 h 4669433"/>
              <a:gd name="connsiteX0" fmla="*/ 3108267 w 7424189"/>
              <a:gd name="connsiteY0" fmla="*/ 4583522 h 4583522"/>
              <a:gd name="connsiteX1" fmla="*/ 6526120 w 7424189"/>
              <a:gd name="connsiteY1" fmla="*/ 1714654 h 4583522"/>
              <a:gd name="connsiteX2" fmla="*/ 7424189 w 7424189"/>
              <a:gd name="connsiteY2" fmla="*/ 1366959 h 4583522"/>
              <a:gd name="connsiteX3" fmla="*/ 6704715 w 7424189"/>
              <a:gd name="connsiteY3" fmla="*/ 3066330 h 4583522"/>
              <a:gd name="connsiteX4" fmla="*/ 5173137 w 7424189"/>
              <a:gd name="connsiteY4" fmla="*/ 2198941 h 4583522"/>
              <a:gd name="connsiteX5" fmla="*/ 6076314 w 7424189"/>
              <a:gd name="connsiteY5" fmla="*/ 1886286 h 4583522"/>
              <a:gd name="connsiteX6" fmla="*/ 3108267 w 7424189"/>
              <a:gd name="connsiteY6" fmla="*/ 4583522 h 4583522"/>
              <a:gd name="connsiteX0" fmla="*/ 3108267 w 7424189"/>
              <a:gd name="connsiteY0" fmla="*/ 4583522 h 4583522"/>
              <a:gd name="connsiteX1" fmla="*/ 6526120 w 7424189"/>
              <a:gd name="connsiteY1" fmla="*/ 1714654 h 4583522"/>
              <a:gd name="connsiteX2" fmla="*/ 7424189 w 7424189"/>
              <a:gd name="connsiteY2" fmla="*/ 1366959 h 4583522"/>
              <a:gd name="connsiteX3" fmla="*/ 6704715 w 7424189"/>
              <a:gd name="connsiteY3" fmla="*/ 3066330 h 4583522"/>
              <a:gd name="connsiteX4" fmla="*/ 5173137 w 7424189"/>
              <a:gd name="connsiteY4" fmla="*/ 2198941 h 4583522"/>
              <a:gd name="connsiteX5" fmla="*/ 6076314 w 7424189"/>
              <a:gd name="connsiteY5" fmla="*/ 1886286 h 4583522"/>
              <a:gd name="connsiteX6" fmla="*/ 3108267 w 7424189"/>
              <a:gd name="connsiteY6" fmla="*/ 4583522 h 4583522"/>
              <a:gd name="connsiteX0" fmla="*/ 3108267 w 7424189"/>
              <a:gd name="connsiteY0" fmla="*/ 4583522 h 4583522"/>
              <a:gd name="connsiteX1" fmla="*/ 6526120 w 7424189"/>
              <a:gd name="connsiteY1" fmla="*/ 1714654 h 4583522"/>
              <a:gd name="connsiteX2" fmla="*/ 7424189 w 7424189"/>
              <a:gd name="connsiteY2" fmla="*/ 1366959 h 4583522"/>
              <a:gd name="connsiteX3" fmla="*/ 6704715 w 7424189"/>
              <a:gd name="connsiteY3" fmla="*/ 3066330 h 4583522"/>
              <a:gd name="connsiteX4" fmla="*/ 5173137 w 7424189"/>
              <a:gd name="connsiteY4" fmla="*/ 2198941 h 4583522"/>
              <a:gd name="connsiteX5" fmla="*/ 6076314 w 7424189"/>
              <a:gd name="connsiteY5" fmla="*/ 1886286 h 4583522"/>
              <a:gd name="connsiteX6" fmla="*/ 3108267 w 7424189"/>
              <a:gd name="connsiteY6" fmla="*/ 4583522 h 4583522"/>
              <a:gd name="connsiteX0" fmla="*/ 3108267 w 7424189"/>
              <a:gd name="connsiteY0" fmla="*/ 4583522 h 4583522"/>
              <a:gd name="connsiteX1" fmla="*/ 6526120 w 7424189"/>
              <a:gd name="connsiteY1" fmla="*/ 1714654 h 4583522"/>
              <a:gd name="connsiteX2" fmla="*/ 7424189 w 7424189"/>
              <a:gd name="connsiteY2" fmla="*/ 1366959 h 4583522"/>
              <a:gd name="connsiteX3" fmla="*/ 6704715 w 7424189"/>
              <a:gd name="connsiteY3" fmla="*/ 3066330 h 4583522"/>
              <a:gd name="connsiteX4" fmla="*/ 5173137 w 7424189"/>
              <a:gd name="connsiteY4" fmla="*/ 2198941 h 4583522"/>
              <a:gd name="connsiteX5" fmla="*/ 6076314 w 7424189"/>
              <a:gd name="connsiteY5" fmla="*/ 1886286 h 4583522"/>
              <a:gd name="connsiteX6" fmla="*/ 3108267 w 7424189"/>
              <a:gd name="connsiteY6" fmla="*/ 4583522 h 4583522"/>
              <a:gd name="connsiteX0" fmla="*/ 3108267 w 7424189"/>
              <a:gd name="connsiteY0" fmla="*/ 4583522 h 4583522"/>
              <a:gd name="connsiteX1" fmla="*/ 6526120 w 7424189"/>
              <a:gd name="connsiteY1" fmla="*/ 1714654 h 4583522"/>
              <a:gd name="connsiteX2" fmla="*/ 7424189 w 7424189"/>
              <a:gd name="connsiteY2" fmla="*/ 1366959 h 4583522"/>
              <a:gd name="connsiteX3" fmla="*/ 6704715 w 7424189"/>
              <a:gd name="connsiteY3" fmla="*/ 3066330 h 4583522"/>
              <a:gd name="connsiteX4" fmla="*/ 5173137 w 7424189"/>
              <a:gd name="connsiteY4" fmla="*/ 2198941 h 4583522"/>
              <a:gd name="connsiteX5" fmla="*/ 6076314 w 7424189"/>
              <a:gd name="connsiteY5" fmla="*/ 1886286 h 4583522"/>
              <a:gd name="connsiteX6" fmla="*/ 3108267 w 7424189"/>
              <a:gd name="connsiteY6" fmla="*/ 4583522 h 4583522"/>
              <a:gd name="connsiteX0" fmla="*/ 3301968 w 7617890"/>
              <a:gd name="connsiteY0" fmla="*/ 5011976 h 5011976"/>
              <a:gd name="connsiteX1" fmla="*/ 6719821 w 7617890"/>
              <a:gd name="connsiteY1" fmla="*/ 2143108 h 5011976"/>
              <a:gd name="connsiteX2" fmla="*/ 7617890 w 7617890"/>
              <a:gd name="connsiteY2" fmla="*/ 1795413 h 5011976"/>
              <a:gd name="connsiteX3" fmla="*/ 6898416 w 7617890"/>
              <a:gd name="connsiteY3" fmla="*/ 3494784 h 5011976"/>
              <a:gd name="connsiteX4" fmla="*/ 5366838 w 7617890"/>
              <a:gd name="connsiteY4" fmla="*/ 2627395 h 5011976"/>
              <a:gd name="connsiteX5" fmla="*/ 6270015 w 7617890"/>
              <a:gd name="connsiteY5" fmla="*/ 2314740 h 5011976"/>
              <a:gd name="connsiteX6" fmla="*/ 3301968 w 7617890"/>
              <a:gd name="connsiteY6" fmla="*/ 5011976 h 5011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617890" h="5011976">
                <a:moveTo>
                  <a:pt x="3301968" y="5011976"/>
                </a:moveTo>
                <a:cubicBezTo>
                  <a:pt x="-5228962" y="3828358"/>
                  <a:pt x="5298751" y="-3575554"/>
                  <a:pt x="6719821" y="2143108"/>
                </a:cubicBezTo>
                <a:cubicBezTo>
                  <a:pt x="6729673" y="2155136"/>
                  <a:pt x="7618824" y="1830940"/>
                  <a:pt x="7617890" y="1795413"/>
                </a:cubicBezTo>
                <a:lnTo>
                  <a:pt x="6898416" y="3494784"/>
                </a:lnTo>
                <a:lnTo>
                  <a:pt x="5366838" y="2627395"/>
                </a:lnTo>
                <a:lnTo>
                  <a:pt x="6270015" y="2314740"/>
                </a:lnTo>
                <a:cubicBezTo>
                  <a:pt x="4971562" y="-1725978"/>
                  <a:pt x="-3948418" y="3766487"/>
                  <a:pt x="3301968" y="5011976"/>
                </a:cubicBezTo>
                <a:close/>
              </a:path>
            </a:pathLst>
          </a:custGeom>
          <a:gradFill flip="none" rotWithShape="1">
            <a:gsLst>
              <a:gs pos="0">
                <a:srgbClr val="92D050"/>
              </a:gs>
              <a:gs pos="69000">
                <a:srgbClr val="92D050"/>
              </a:gs>
              <a:gs pos="97000">
                <a:srgbClr val="92D050"/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>
              <a:rot lat="3000001" lon="0" rev="0"/>
            </a:camera>
            <a:lightRig rig="harsh" dir="t"/>
          </a:scene3d>
          <a:sp3d extrusionH="152400" prstMaterial="metal">
            <a:bevelT w="50800" h="152400"/>
            <a:bevelB w="0" h="13970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Oval 9"/>
          <p:cNvSpPr/>
          <p:nvPr/>
        </p:nvSpPr>
        <p:spPr>
          <a:xfrm>
            <a:off x="5085346" y="1884942"/>
            <a:ext cx="2374234" cy="2374232"/>
          </a:xfrm>
          <a:prstGeom prst="ellipse">
            <a:avLst/>
          </a:prstGeom>
          <a:solidFill>
            <a:srgbClr val="55AFA1"/>
          </a:solidFill>
          <a:ln>
            <a:noFill/>
          </a:ln>
          <a:effectLst>
            <a:reflection blurRad="76200" endPos="12000" dir="5400000" sy="-100000" algn="bl" rotWithShape="0"/>
            <a:softEdge rad="0"/>
          </a:effectLst>
          <a:scene3d>
            <a:camera prst="orthographicFront">
              <a:rot lat="0" lon="0" rev="0"/>
            </a:camera>
            <a:lightRig rig="threePt" dir="t">
              <a:rot lat="0" lon="0" rev="9000000"/>
            </a:lightRig>
          </a:scene3d>
          <a:sp3d z="25400">
            <a:bevelT w="1117600" h="508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  <a:flatTx/>
          </a:bodyPr>
          <a:lstStyle/>
          <a:p>
            <a:pPr algn="ctr"/>
            <a:r>
              <a:rPr lang="pt" sz="5200" b="1" dirty="0">
                <a:effectLst>
                  <a:outerShdw blurRad="50800" dist="38100" dir="2700000" sx="101000" sy="101000" algn="tl" rotWithShape="0">
                    <a:prstClr val="black">
                      <a:alpha val="84000"/>
                    </a:prstClr>
                  </a:outerShdw>
                  <a:reflection blurRad="6350" stA="32000" endPos="60000" dist="29997" dir="5400000" sy="-100000" algn="bl" rotWithShape="0"/>
                </a:effectLst>
                <a:latin typeface="Century Gothic" charset="0"/>
                <a:ea typeface="Century Gothic" charset="0"/>
                <a:cs typeface="Century Gothic" charset="0"/>
              </a:rPr>
              <a:t>2017</a:t>
            </a:r>
            <a:endParaRPr lang="en-US" sz="3000" b="1" dirty="0">
              <a:effectLst>
                <a:outerShdw blurRad="50800" dist="38100" dir="2700000" sx="101000" sy="101000" algn="tl" rotWithShape="0">
                  <a:prstClr val="black">
                    <a:alpha val="84000"/>
                  </a:prstClr>
                </a:outerShdw>
                <a:reflection blurRad="6350" stA="32000" endPos="60000" dist="29997" dir="5400000" sy="-100000" algn="bl" rotWithShape="0"/>
              </a:effectLst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79" name="Oval 78"/>
          <p:cNvSpPr/>
          <p:nvPr/>
        </p:nvSpPr>
        <p:spPr>
          <a:xfrm>
            <a:off x="2244603" y="1844835"/>
            <a:ext cx="1997244" cy="1997243"/>
          </a:xfrm>
          <a:prstGeom prst="ellipse">
            <a:avLst/>
          </a:prstGeom>
          <a:solidFill>
            <a:srgbClr val="1C92B6"/>
          </a:solidFill>
          <a:ln>
            <a:noFill/>
          </a:ln>
          <a:effectLst>
            <a:reflection blurRad="76200" endPos="8000" dir="5400000" sy="-100000" algn="bl" rotWithShape="0"/>
            <a:softEdge rad="0"/>
          </a:effectLst>
          <a:scene3d>
            <a:camera prst="orthographicFront">
              <a:rot lat="0" lon="0" rev="0"/>
            </a:camera>
            <a:lightRig rig="threePt" dir="t">
              <a:rot lat="0" lon="0" rev="9000000"/>
            </a:lightRig>
          </a:scene3d>
          <a:sp3d z="25400">
            <a:bevelT w="762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  <a:flatTx/>
          </a:bodyPr>
          <a:lstStyle/>
          <a:p>
            <a:pPr algn="ctr"/>
            <a:r>
              <a:rPr lang="pt" sz="4000" b="1" dirty="0">
                <a:effectLst>
                  <a:outerShdw blurRad="50800" dist="38100" dir="2700000" sx="101000" sy="101000" algn="tl" rotWithShape="0">
                    <a:prstClr val="black">
                      <a:alpha val="84000"/>
                    </a:prstClr>
                  </a:outerShdw>
                  <a:reflection blurRad="6350" stA="32000" endPos="60000" dist="29997" dir="5400000" sy="-100000" algn="bl" rotWithShape="0"/>
                </a:effectLst>
                <a:latin typeface="Century Gothic" charset="0"/>
                <a:ea typeface="Century Gothic" charset="0"/>
                <a:cs typeface="Century Gothic" charset="0"/>
              </a:rPr>
              <a:t>2012</a:t>
            </a:r>
            <a:endParaRPr lang="en-US" sz="2000" b="1" dirty="0">
              <a:effectLst>
                <a:outerShdw blurRad="50800" dist="38100" dir="2700000" sx="101000" sy="101000" algn="tl" rotWithShape="0">
                  <a:prstClr val="black">
                    <a:alpha val="84000"/>
                  </a:prstClr>
                </a:outerShdw>
                <a:reflection blurRad="6350" stA="32000" endPos="60000" dist="29997" dir="5400000" sy="-100000" algn="bl" rotWithShape="0"/>
              </a:effectLst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80" name="Oval 79"/>
          <p:cNvSpPr/>
          <p:nvPr/>
        </p:nvSpPr>
        <p:spPr>
          <a:xfrm>
            <a:off x="812132" y="1002533"/>
            <a:ext cx="1470571" cy="1470569"/>
          </a:xfrm>
          <a:prstGeom prst="ellipse">
            <a:avLst/>
          </a:prstGeom>
          <a:solidFill>
            <a:srgbClr val="CE1D02"/>
          </a:solidFill>
          <a:ln>
            <a:noFill/>
          </a:ln>
          <a:effectLst>
            <a:reflection blurRad="25400" endPos="4000" dir="5400000" sy="-100000" algn="bl" rotWithShape="0"/>
            <a:softEdge rad="0"/>
          </a:effectLst>
          <a:scene3d>
            <a:camera prst="orthographicFront">
              <a:rot lat="0" lon="0" rev="0"/>
            </a:camera>
            <a:lightRig rig="threePt" dir="t">
              <a:rot lat="0" lon="0" rev="9000000"/>
            </a:lightRig>
          </a:scene3d>
          <a:sp3d z="25400">
            <a:bevelT w="762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  <a:flatTx/>
          </a:bodyPr>
          <a:lstStyle/>
          <a:p>
            <a:pPr algn="ctr"/>
            <a:r>
              <a:rPr lang="pt" sz="2800" b="1" dirty="0">
                <a:effectLst>
                  <a:outerShdw blurRad="50800" dist="38100" dir="2700000" sx="101000" sy="101000" algn="tl" rotWithShape="0">
                    <a:prstClr val="black">
                      <a:alpha val="84000"/>
                    </a:prstClr>
                  </a:outerShdw>
                  <a:reflection blurRad="6350" stA="32000" endPos="60000" dist="29997" dir="5400000" sy="-100000" algn="bl" rotWithShape="0"/>
                </a:effectLst>
                <a:latin typeface="Century Gothic" charset="0"/>
                <a:ea typeface="Century Gothic" charset="0"/>
                <a:cs typeface="Century Gothic" charset="0"/>
              </a:rPr>
              <a:t>2007</a:t>
            </a:r>
            <a:endParaRPr lang="en-US" sz="1400" b="1" dirty="0">
              <a:effectLst>
                <a:outerShdw blurRad="50800" dist="38100" dir="2700000" sx="101000" sy="101000" algn="tl" rotWithShape="0">
                  <a:prstClr val="black">
                    <a:alpha val="84000"/>
                  </a:prstClr>
                </a:outerShdw>
                <a:reflection blurRad="6350" stA="32000" endPos="60000" dist="29997" dir="5400000" sy="-100000" algn="bl" rotWithShape="0"/>
              </a:effectLst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81" name="Oval 80"/>
          <p:cNvSpPr/>
          <p:nvPr/>
        </p:nvSpPr>
        <p:spPr>
          <a:xfrm>
            <a:off x="3998541" y="866270"/>
            <a:ext cx="1066799" cy="1066798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reflection blurRad="76200" endPos="9000" dir="5400000" sy="-100000" algn="bl" rotWithShape="0"/>
            <a:softEdge rad="0"/>
          </a:effectLst>
          <a:scene3d>
            <a:camera prst="orthographicFront">
              <a:rot lat="0" lon="0" rev="0"/>
            </a:camera>
            <a:lightRig rig="threePt" dir="t">
              <a:rot lat="0" lon="0" rev="9000000"/>
            </a:lightRig>
          </a:scene3d>
          <a:sp3d z="25400">
            <a:bevelT w="762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  <a:flatTx/>
          </a:bodyPr>
          <a:lstStyle/>
          <a:p>
            <a:pPr algn="ctr"/>
            <a:r>
              <a:rPr lang="pt" b="1" dirty="0">
                <a:effectLst>
                  <a:outerShdw blurRad="50800" dist="38100" dir="2700000" sx="101000" sy="101000" algn="tl" rotWithShape="0">
                    <a:prstClr val="black">
                      <a:alpha val="84000"/>
                    </a:prstClr>
                  </a:outerShdw>
                  <a:reflection blurRad="6350" stA="32000" endPos="60000" dist="29997" dir="5400000" sy="-100000" algn="bl" rotWithShape="0"/>
                </a:effectLst>
                <a:latin typeface="Century Gothic" charset="0"/>
                <a:ea typeface="Century Gothic" charset="0"/>
                <a:cs typeface="Century Gothic" charset="0"/>
              </a:rPr>
              <a:t>2002</a:t>
            </a:r>
            <a:endParaRPr lang="en-US" sz="1050" b="1" dirty="0">
              <a:effectLst>
                <a:outerShdw blurRad="50800" dist="38100" dir="2700000" sx="101000" sy="101000" algn="tl" rotWithShape="0">
                  <a:prstClr val="black">
                    <a:alpha val="84000"/>
                  </a:prstClr>
                </a:outerShdw>
                <a:reflection blurRad="6350" stA="32000" endPos="60000" dist="29997" dir="5400000" sy="-100000" algn="bl" rotWithShape="0"/>
              </a:effectLst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83" name="Oval 82"/>
          <p:cNvSpPr/>
          <p:nvPr/>
        </p:nvSpPr>
        <p:spPr>
          <a:xfrm>
            <a:off x="8085221" y="615476"/>
            <a:ext cx="2389119" cy="2389117"/>
          </a:xfrm>
          <a:prstGeom prst="ellipse">
            <a:avLst/>
          </a:prstGeom>
          <a:solidFill>
            <a:srgbClr val="D57820"/>
          </a:solidFill>
          <a:ln>
            <a:noFill/>
          </a:ln>
          <a:effectLst>
            <a:reflection blurRad="76200" endPos="12000" dir="5400000" sy="-100000" algn="bl" rotWithShape="0"/>
            <a:softEdge rad="0"/>
          </a:effectLst>
          <a:scene3d>
            <a:camera prst="orthographicFront">
              <a:rot lat="0" lon="0" rev="0"/>
            </a:camera>
            <a:lightRig rig="threePt" dir="t">
              <a:rot lat="0" lon="0" rev="9000000"/>
            </a:lightRig>
          </a:scene3d>
          <a:sp3d z="25400">
            <a:bevelT w="1270000" h="635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  <a:flatTx/>
          </a:bodyPr>
          <a:lstStyle/>
          <a:p>
            <a:pPr algn="ctr"/>
            <a:r>
              <a:rPr lang="pt" sz="5300" b="1" dirty="0">
                <a:effectLst>
                  <a:outerShdw blurRad="50800" dist="38100" dir="2700000" sx="101000" sy="101000" algn="tl" rotWithShape="0">
                    <a:prstClr val="black">
                      <a:alpha val="84000"/>
                    </a:prstClr>
                  </a:outerShdw>
                  <a:reflection blurRad="6350" stA="32000" endPos="60000" dist="29997" dir="5400000" sy="-100000" algn="bl" rotWithShape="0"/>
                </a:effectLst>
                <a:latin typeface="Century Gothic" charset="0"/>
                <a:ea typeface="Century Gothic" charset="0"/>
                <a:cs typeface="Century Gothic" charset="0"/>
              </a:rPr>
              <a:t>2022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181487" y="4885666"/>
            <a:ext cx="357771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" sz="1500" dirty="0">
                <a:latin typeface="Century Gothic" charset="0"/>
                <a:ea typeface="Century Gothic" charset="0"/>
                <a:cs typeface="Century Gothic" charset="0"/>
              </a:rPr>
              <a:t>| de 2012 Receita, marcos, etc. 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219587" y="308056"/>
            <a:ext cx="35777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" sz="140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| de 2007 Receita, marcos, etc. 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4241847" y="139622"/>
            <a:ext cx="357771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" sz="130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| de 2002 Receita, marcos, etc. </a:t>
            </a:r>
          </a:p>
        </p:txBody>
      </p:sp>
    </p:spTree>
    <p:extLst>
      <p:ext uri="{BB962C8B-B14F-4D97-AF65-F5344CB8AC3E}">
        <p14:creationId xmlns:p14="http://schemas.microsoft.com/office/powerpoint/2010/main" val="876644822"/>
      </p:ext>
    </p:extLst>
  </p:cSld>
  <p:clrMapOvr>
    <a:masterClrMapping/>
  </p:clrMapOvr>
</p:sld>
</file>

<file path=ppt/theme/theme1.xml><?xml version="1.0" encoding="utf-8"?>
<a:theme xmlns:a="http://schemas.openxmlformats.org/drawingml/2006/main" name="IC-Colorful-3D-Graphic-Timeline-Template-PP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Colorful-3D-Graphic-Timeline-Template-PPT" id="{A8427EC5-9A14-6E41-8B43-2D268D092484}" vid="{C0A95AC5-937E-E14C-8682-2E47A26C18C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 Colorful-3D-Graphic-Timeline-Template - SR edits</Template>
  <TotalTime>4</TotalTime>
  <Words>53</Words>
  <Application>Microsoft Macintosh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IC-Colorful-3D-Graphic-Timeline-Template-PPT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Пззцц PowerPoint</dc:title>
  <dc:creator>Alexandra Ragazhinskaya</dc:creator>
  <cp:lastModifiedBy>Jason Flores</cp:lastModifiedBy>
  <cp:revision>2</cp:revision>
  <dcterms:created xsi:type="dcterms:W3CDTF">2020-12-21T23:55:41Z</dcterms:created>
  <dcterms:modified xsi:type="dcterms:W3CDTF">2022-06-06T22:33:09Z</dcterms:modified>
</cp:coreProperties>
</file>