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4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TÍTULO DO CRONOGRAMA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dirty="0">
                <a:latin typeface="Century Gothic" charset="0"/>
                <a:ea typeface="Century Gothic" charset="0"/>
                <a:cs typeface="Century Gothic" charset="0"/>
              </a:rPr>
              <a:t>| de 2017 Receita, marcos, etc.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dirty="0">
                <a:latin typeface="Century Gothic" charset="0"/>
                <a:ea typeface="Century Gothic" charset="0"/>
                <a:cs typeface="Century Gothic" charset="0"/>
              </a:rPr>
              <a:t>| de 2022 </a:t>
            </a:r>
            <a:r>
              <a:rPr lang="pt" sz="1700" dirty="0">
                <a:latin typeface="Century Gothic" charset="0"/>
                <a:ea typeface="Century Gothic" charset="0"/>
                <a:cs typeface="Century Gothic" charset="0"/>
              </a:rPr>
              <a:t> Receita</a:t>
            </a:r>
            <a:r>
              <a:rPr lang="pt" sz="1600" dirty="0">
                <a:latin typeface="Century Gothic" charset="0"/>
                <a:ea typeface="Century Gothic" charset="0"/>
                <a:cs typeface="Century Gothic" charset="0"/>
              </a:rPr>
              <a:t>, marcos, etc. 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pt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pt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pt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pt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pt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500" dirty="0">
                <a:latin typeface="Century Gothic" charset="0"/>
                <a:ea typeface="Century Gothic" charset="0"/>
                <a:cs typeface="Century Gothic" charset="0"/>
              </a:rPr>
              <a:t>| de 2012 Receita, marcos, etc.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de 2007 Receita, marcos, etc.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de 2002 Receita, marcos, etc. 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4</TotalTime>
  <Words>53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Пззцц PowerPoint</dc:title>
  <dc:creator>Alexandra Ragazhinskaya</dc:creator>
  <cp:lastModifiedBy>Jason Flores</cp:lastModifiedBy>
  <cp:revision>2</cp:revision>
  <dcterms:created xsi:type="dcterms:W3CDTF">2020-12-21T23:55:41Z</dcterms:created>
  <dcterms:modified xsi:type="dcterms:W3CDTF">2022-06-06T22:33:09Z</dcterms:modified>
</cp:coreProperties>
</file>