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12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" sz="1400" dirty="0">
                <a:latin typeface="Arial Narrow" charset="0"/>
                <a:ea typeface="Arial Narrow" charset="0"/>
                <a:cs typeface="Arial Narrow" charset="0"/>
              </a:rPr>
              <a:t>Tarefa 1: 00/00 • 0 DIAS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" sz="1400" dirty="0">
                <a:latin typeface="Arial Narrow" charset="0"/>
                <a:ea typeface="Arial Narrow" charset="0"/>
                <a:cs typeface="Arial Narrow" charset="0"/>
              </a:rPr>
              <a:t>Tarefa 2: 00/00 • 0 DIAS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" sz="1400" dirty="0">
                <a:latin typeface="Arial Narrow" charset="0"/>
                <a:ea typeface="Arial Narrow" charset="0"/>
                <a:cs typeface="Arial Narrow" charset="0"/>
              </a:rPr>
              <a:t>Tarefa 3: 00/00 • 0 DIAS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" sz="1400" dirty="0">
                <a:latin typeface="Arial Narrow" charset="0"/>
                <a:ea typeface="Arial Narrow" charset="0"/>
                <a:cs typeface="Arial Narrow" charset="0"/>
              </a:rPr>
              <a:t>Tarefa 4: 00/00 • 0 DIAS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" sz="1400" dirty="0">
                <a:latin typeface="Arial Narrow" charset="0"/>
                <a:ea typeface="Arial Narrow" charset="0"/>
                <a:cs typeface="Arial Narrow" charset="0"/>
              </a:rPr>
              <a:t>Tarefa 5: 00/00 • 0 DIAS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" sz="1400" dirty="0">
                <a:latin typeface="Arial Narrow" charset="0"/>
                <a:ea typeface="Arial Narrow" charset="0"/>
                <a:cs typeface="Arial Narrow" charset="0"/>
              </a:rPr>
              <a:t>Tarefa 6: 00/00 • 0 DIAS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CRONOGRAMA DE PLANEJAMENTO DE EVENTOS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t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TODAY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Descrição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Descrição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Descrição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Descrição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MARCO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pt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Título / Descrição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3</TotalTime>
  <Words>98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Пззцц PowerPoint</dc:title>
  <dc:creator>Alexandra Ragazhinskaya</dc:creator>
  <cp:lastModifiedBy>Jason Flores</cp:lastModifiedBy>
  <cp:revision>2</cp:revision>
  <dcterms:created xsi:type="dcterms:W3CDTF">2020-12-21T23:57:13Z</dcterms:created>
  <dcterms:modified xsi:type="dcterms:W3CDTF">2022-06-06T22:33:05Z</dcterms:modified>
</cp:coreProperties>
</file>