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95"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7820"/>
    <a:srgbClr val="4DA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74"/>
  </p:normalViewPr>
  <p:slideViewPr>
    <p:cSldViewPr snapToGrid="0" snapToObjects="1">
      <p:cViewPr varScale="1">
        <p:scale>
          <a:sx n="128" d="100"/>
          <a:sy n="128"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1DDD7-22FA-4EE3-805A-305BE3D993E2}" type="datetimeFigureOut">
              <a:rPr lang="ru-RU" smtClean="0"/>
              <a:t>06.06.2022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56E2E-6539-47D0-923B-CB2F0B86A2F2}" type="slidenum">
              <a:rPr lang="ru-RU" smtClean="0"/>
              <a:t>‹#›</a:t>
            </a:fld>
            <a:endParaRPr lang="ru-RU"/>
          </a:p>
        </p:txBody>
      </p:sp>
    </p:spTree>
    <p:extLst>
      <p:ext uri="{BB962C8B-B14F-4D97-AF65-F5344CB8AC3E}">
        <p14:creationId xmlns:p14="http://schemas.microsoft.com/office/powerpoint/2010/main" val="102836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4067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6/6/22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6/6/22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6/6/22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6/6/22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6/6/22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accent1">
                <a:lumMod val="0"/>
                <a:lumOff val="100000"/>
              </a:schemeClr>
            </a:gs>
            <a:gs pos="77008">
              <a:schemeClr val="accent1">
                <a:lumMod val="20000"/>
                <a:lumOff val="8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49"/>
          <p:cNvPicPr>
            <a:picLocks noChangeAspect="1"/>
          </p:cNvPicPr>
          <p:nvPr/>
        </p:nvPicPr>
        <p:blipFill>
          <a:blip r:embed="rId2"/>
          <a:stretch>
            <a:fillRect/>
          </a:stretch>
        </p:blipFill>
        <p:spPr>
          <a:xfrm>
            <a:off x="3124200" y="221358"/>
            <a:ext cx="5943600" cy="5943600"/>
          </a:xfrm>
          <a:prstGeom prst="rect">
            <a:avLst/>
          </a:prstGeom>
        </p:spPr>
      </p:pic>
      <p:sp>
        <p:nvSpPr>
          <p:cNvPr id="8" name="Rectangle 7"/>
          <p:cNvSpPr/>
          <p:nvPr/>
        </p:nvSpPr>
        <p:spPr>
          <a:xfrm>
            <a:off x="0" y="6337064"/>
            <a:ext cx="12192000" cy="5209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p:cNvSpPr/>
          <p:nvPr/>
        </p:nvSpPr>
        <p:spPr>
          <a:xfrm rot="10800000">
            <a:off x="11066584" y="6337064"/>
            <a:ext cx="445477" cy="151809"/>
          </a:xfrm>
          <a:prstGeom prst="triangle">
            <a:avLst>
              <a:gd name="adj" fmla="val 47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63533" y="6477000"/>
            <a:ext cx="6201508" cy="369332"/>
          </a:xfrm>
          <a:prstGeom prst="rect">
            <a:avLst/>
          </a:prstGeom>
          <a:noFill/>
        </p:spPr>
        <p:txBody>
          <a:bodyPr wrap="square" rtlCol="0">
            <a:spAutoFit/>
          </a:bodyPr>
          <a:lstStyle/>
          <a:p>
            <a:pPr algn="r"/>
            <a:r>
              <a:rPr lang="pt" b="1">
                <a:solidFill>
                  <a:schemeClr val="bg1"/>
                </a:solidFill>
                <a:latin typeface="Arial" charset="0"/>
                <a:ea typeface="Arial" charset="0"/>
                <a:cs typeface="Arial" charset="0"/>
              </a:rPr>
              <a:t>ANÁLISE DE FOLHAS COLORIDAS SWOT</a:t>
            </a:r>
          </a:p>
        </p:txBody>
      </p:sp>
      <p:sp>
        <p:nvSpPr>
          <p:cNvPr id="15" name="Rectangle 14"/>
          <p:cNvSpPr/>
          <p:nvPr/>
        </p:nvSpPr>
        <p:spPr>
          <a:xfrm>
            <a:off x="3341077" y="4420470"/>
            <a:ext cx="2696308" cy="830997"/>
          </a:xfrm>
          <a:prstGeom prst="rect">
            <a:avLst/>
          </a:prstGeom>
          <a:noFill/>
        </p:spPr>
        <p:txBody>
          <a:bodyPr wrap="square" lIns="91440" tIns="45720" rIns="91440" bIns="45720">
            <a:spAutoFit/>
          </a:bodyPr>
          <a:lstStyle/>
          <a:p>
            <a:pPr algn="ctr"/>
            <a:r>
              <a:rPr lang="pt" sz="2400" b="1" cap="none" spc="0">
                <a:ln w="0"/>
                <a:solidFill>
                  <a:schemeClr val="bg1"/>
                </a:solidFill>
                <a:effectLst>
                  <a:reflection blurRad="6350" stA="53000" endA="300" endPos="35500" dir="5400000" sy="-90000" algn="bl" rotWithShape="0"/>
                </a:effectLst>
                <a:latin typeface="Arial" charset="0"/>
                <a:ea typeface="Arial" charset="0"/>
                <a:cs typeface="Arial" charset="0"/>
              </a:rPr>
              <a:t>OPORTUNIDADES</a:t>
            </a:r>
          </a:p>
          <a:p>
            <a:pPr algn="ctr"/>
            <a:r>
              <a:rPr lang="pt"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24" name="Rectangle 23"/>
          <p:cNvSpPr/>
          <p:nvPr/>
        </p:nvSpPr>
        <p:spPr>
          <a:xfrm>
            <a:off x="6260124" y="4420470"/>
            <a:ext cx="2596662" cy="830997"/>
          </a:xfrm>
          <a:prstGeom prst="rect">
            <a:avLst/>
          </a:prstGeom>
          <a:noFill/>
        </p:spPr>
        <p:txBody>
          <a:bodyPr wrap="square" lIns="91440" tIns="45720" rIns="91440" bIns="45720">
            <a:spAutoFit/>
          </a:bodyPr>
          <a:lstStyle/>
          <a:p>
            <a:pPr algn="ctr"/>
            <a:r>
              <a:rPr lang="pt" sz="2400" b="1" cap="none" spc="0">
                <a:ln w="0"/>
                <a:solidFill>
                  <a:schemeClr val="bg1"/>
                </a:solidFill>
                <a:effectLst>
                  <a:reflection blurRad="6350" stA="53000" endA="300" endPos="35500" dir="5400000" sy="-90000" algn="bl" rotWithShape="0"/>
                </a:effectLst>
                <a:latin typeface="Arial" charset="0"/>
                <a:ea typeface="Arial" charset="0"/>
                <a:cs typeface="Arial" charset="0"/>
              </a:rPr>
              <a:t>AMEAÇAS</a:t>
            </a:r>
          </a:p>
          <a:p>
            <a:pPr algn="ctr"/>
            <a:r>
              <a:rPr lang="pt"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25" name="TextBox 24"/>
          <p:cNvSpPr txBox="1"/>
          <p:nvPr/>
        </p:nvSpPr>
        <p:spPr>
          <a:xfrm>
            <a:off x="9718431" y="4224137"/>
            <a:ext cx="1981200" cy="600164"/>
          </a:xfrm>
          <a:prstGeom prst="rect">
            <a:avLst/>
          </a:prstGeom>
          <a:noFill/>
        </p:spPr>
        <p:txBody>
          <a:bodyPr wrap="square" rtlCol="0">
            <a:spAutoFit/>
          </a:bodyPr>
          <a:lstStyle/>
          <a:p>
            <a:r>
              <a:rPr lang="pt" sz="1100" dirty="0">
                <a:solidFill>
                  <a:schemeClr val="bg1">
                    <a:lumMod val="65000"/>
                  </a:schemeClr>
                </a:solidFill>
                <a:latin typeface="Arial" charset="0"/>
                <a:ea typeface="Arial" charset="0"/>
                <a:cs typeface="Arial" charset="0"/>
              </a:rPr>
              <a:t>• </a:t>
            </a:r>
          </a:p>
          <a:p>
            <a:r>
              <a:rPr lang="pt" sz="1100" dirty="0">
                <a:solidFill>
                  <a:schemeClr val="bg1">
                    <a:lumMod val="65000"/>
                  </a:schemeClr>
                </a:solidFill>
                <a:latin typeface="Arial" charset="0"/>
                <a:ea typeface="Arial" charset="0"/>
                <a:cs typeface="Arial" charset="0"/>
              </a:rPr>
              <a:t>•</a:t>
            </a:r>
          </a:p>
          <a:p>
            <a:r>
              <a:rPr lang="pt" sz="1100" dirty="0">
                <a:solidFill>
                  <a:schemeClr val="bg1">
                    <a:lumMod val="65000"/>
                  </a:schemeClr>
                </a:solidFill>
                <a:latin typeface="Arial" charset="0"/>
                <a:ea typeface="Arial" charset="0"/>
                <a:cs typeface="Arial" charset="0"/>
              </a:rPr>
              <a:t>•</a:t>
            </a:r>
          </a:p>
        </p:txBody>
      </p:sp>
      <p:sp>
        <p:nvSpPr>
          <p:cNvPr id="27" name="Rectangle 26"/>
          <p:cNvSpPr/>
          <p:nvPr/>
        </p:nvSpPr>
        <p:spPr>
          <a:xfrm>
            <a:off x="3341077" y="1284899"/>
            <a:ext cx="2696308" cy="830997"/>
          </a:xfrm>
          <a:prstGeom prst="rect">
            <a:avLst/>
          </a:prstGeom>
          <a:noFill/>
        </p:spPr>
        <p:txBody>
          <a:bodyPr wrap="square" lIns="91440" tIns="45720" rIns="91440" bIns="45720">
            <a:spAutoFit/>
          </a:bodyPr>
          <a:lstStyle/>
          <a:p>
            <a:pPr algn="ctr"/>
            <a:r>
              <a:rPr lang="pt"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PONTOS FORTES</a:t>
            </a:r>
          </a:p>
          <a:p>
            <a:pPr algn="ctr"/>
            <a:r>
              <a:rPr lang="pt"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30" name="Rectangle 29"/>
          <p:cNvSpPr/>
          <p:nvPr/>
        </p:nvSpPr>
        <p:spPr>
          <a:xfrm>
            <a:off x="6254262" y="1273231"/>
            <a:ext cx="2596662" cy="830997"/>
          </a:xfrm>
          <a:prstGeom prst="rect">
            <a:avLst/>
          </a:prstGeom>
          <a:noFill/>
        </p:spPr>
        <p:txBody>
          <a:bodyPr wrap="square" lIns="91440" tIns="45720" rIns="91440" bIns="45720">
            <a:spAutoFit/>
          </a:bodyPr>
          <a:lstStyle/>
          <a:p>
            <a:pPr algn="ctr"/>
            <a:r>
              <a:rPr lang="pt"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FRAQUEZAS</a:t>
            </a:r>
          </a:p>
          <a:p>
            <a:pPr algn="ctr"/>
            <a:r>
              <a:rPr lang="pt" sz="2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31" name="TextBox 30"/>
          <p:cNvSpPr txBox="1"/>
          <p:nvPr/>
        </p:nvSpPr>
        <p:spPr>
          <a:xfrm>
            <a:off x="9530861" y="1079137"/>
            <a:ext cx="1981200" cy="600164"/>
          </a:xfrm>
          <a:prstGeom prst="rect">
            <a:avLst/>
          </a:prstGeom>
          <a:noFill/>
        </p:spPr>
        <p:txBody>
          <a:bodyPr wrap="square" rtlCol="0">
            <a:spAutoFit/>
          </a:bodyPr>
          <a:lstStyle/>
          <a:p>
            <a:r>
              <a:rPr lang="pt" sz="1100" dirty="0">
                <a:solidFill>
                  <a:schemeClr val="bg1">
                    <a:lumMod val="65000"/>
                  </a:schemeClr>
                </a:solidFill>
                <a:latin typeface="Arial" charset="0"/>
                <a:ea typeface="Arial" charset="0"/>
                <a:cs typeface="Arial" charset="0"/>
              </a:rPr>
              <a:t>• </a:t>
            </a:r>
          </a:p>
          <a:p>
            <a:r>
              <a:rPr lang="pt" sz="1100" dirty="0">
                <a:solidFill>
                  <a:schemeClr val="bg1">
                    <a:lumMod val="65000"/>
                  </a:schemeClr>
                </a:solidFill>
                <a:latin typeface="Arial" charset="0"/>
                <a:ea typeface="Arial" charset="0"/>
                <a:cs typeface="Arial" charset="0"/>
              </a:rPr>
              <a:t>•</a:t>
            </a:r>
          </a:p>
          <a:p>
            <a:r>
              <a:rPr lang="pt" sz="1100" dirty="0">
                <a:solidFill>
                  <a:schemeClr val="bg1">
                    <a:lumMod val="65000"/>
                  </a:schemeClr>
                </a:solidFill>
                <a:latin typeface="Arial" charset="0"/>
                <a:ea typeface="Arial" charset="0"/>
                <a:cs typeface="Arial" charset="0"/>
              </a:rPr>
              <a:t>•</a:t>
            </a:r>
          </a:p>
        </p:txBody>
      </p:sp>
      <p:sp>
        <p:nvSpPr>
          <p:cNvPr id="32" name="Rectangle 31"/>
          <p:cNvSpPr/>
          <p:nvPr/>
        </p:nvSpPr>
        <p:spPr>
          <a:xfrm rot="16200000">
            <a:off x="-1106274" y="1496907"/>
            <a:ext cx="2920430" cy="369332"/>
          </a:xfrm>
          <a:prstGeom prst="rect">
            <a:avLst/>
          </a:prstGeom>
          <a:noFill/>
        </p:spPr>
        <p:txBody>
          <a:bodyPr wrap="square" lIns="91440" tIns="45720" rIns="91440" bIns="45720">
            <a:spAutoFit/>
          </a:bodyPr>
          <a:lstStyle/>
          <a:p>
            <a:pPr algn="ctr"/>
            <a:r>
              <a:rPr lang="pt" b="1" dirty="0">
                <a:solidFill>
                  <a:schemeClr val="bg1">
                    <a:lumMod val="65000"/>
                  </a:schemeClr>
                </a:solidFill>
                <a:latin typeface="Arial" charset="0"/>
                <a:ea typeface="Arial" charset="0"/>
                <a:cs typeface="Arial" charset="0"/>
              </a:rPr>
              <a:t>FATORES INTERNOS</a:t>
            </a:r>
          </a:p>
        </p:txBody>
      </p:sp>
      <p:sp>
        <p:nvSpPr>
          <p:cNvPr id="33" name="Rectangle 32"/>
          <p:cNvSpPr/>
          <p:nvPr/>
        </p:nvSpPr>
        <p:spPr>
          <a:xfrm rot="16200000">
            <a:off x="-1157642" y="4468707"/>
            <a:ext cx="3023170" cy="369332"/>
          </a:xfrm>
          <a:prstGeom prst="rect">
            <a:avLst/>
          </a:prstGeom>
          <a:noFill/>
        </p:spPr>
        <p:txBody>
          <a:bodyPr wrap="square" lIns="91440" tIns="45720" rIns="91440" bIns="45720">
            <a:spAutoFit/>
          </a:bodyPr>
          <a:lstStyle/>
          <a:p>
            <a:pPr algn="ctr"/>
            <a:r>
              <a:rPr lang="pt" b="1" dirty="0">
                <a:solidFill>
                  <a:schemeClr val="bg1">
                    <a:lumMod val="65000"/>
                  </a:schemeClr>
                </a:solidFill>
                <a:latin typeface="Arial" charset="0"/>
                <a:ea typeface="Arial" charset="0"/>
                <a:cs typeface="Arial" charset="0"/>
              </a:rPr>
              <a:t>FATORES EXTERNOS</a:t>
            </a:r>
          </a:p>
        </p:txBody>
      </p:sp>
      <p:sp>
        <p:nvSpPr>
          <p:cNvPr id="16" name="TextBox 15"/>
          <p:cNvSpPr txBox="1"/>
          <p:nvPr/>
        </p:nvSpPr>
        <p:spPr>
          <a:xfrm>
            <a:off x="707885" y="4224137"/>
            <a:ext cx="2205302" cy="600164"/>
          </a:xfrm>
          <a:prstGeom prst="rect">
            <a:avLst/>
          </a:prstGeom>
          <a:noFill/>
        </p:spPr>
        <p:txBody>
          <a:bodyPr wrap="square" rtlCol="0">
            <a:spAutoFit/>
          </a:bodyPr>
          <a:lstStyle/>
          <a:p>
            <a:r>
              <a:rPr lang="pt" sz="1100" dirty="0">
                <a:solidFill>
                  <a:schemeClr val="bg1">
                    <a:lumMod val="65000"/>
                  </a:schemeClr>
                </a:solidFill>
                <a:latin typeface="Arial" charset="0"/>
                <a:ea typeface="Arial" charset="0"/>
                <a:cs typeface="Arial" charset="0"/>
              </a:rPr>
              <a:t>• </a:t>
            </a:r>
          </a:p>
          <a:p>
            <a:r>
              <a:rPr lang="pt" sz="1100" dirty="0">
                <a:solidFill>
                  <a:schemeClr val="bg1">
                    <a:lumMod val="65000"/>
                  </a:schemeClr>
                </a:solidFill>
                <a:latin typeface="Arial" charset="0"/>
                <a:ea typeface="Arial" charset="0"/>
                <a:cs typeface="Arial" charset="0"/>
              </a:rPr>
              <a:t>•</a:t>
            </a:r>
          </a:p>
          <a:p>
            <a:r>
              <a:rPr lang="pt" sz="1100" dirty="0">
                <a:solidFill>
                  <a:schemeClr val="bg1">
                    <a:lumMod val="65000"/>
                  </a:schemeClr>
                </a:solidFill>
                <a:latin typeface="Arial" charset="0"/>
                <a:ea typeface="Arial" charset="0"/>
                <a:cs typeface="Arial" charset="0"/>
              </a:rPr>
              <a:t>•</a:t>
            </a:r>
          </a:p>
        </p:txBody>
      </p:sp>
      <p:sp>
        <p:nvSpPr>
          <p:cNvPr id="28" name="TextBox 27"/>
          <p:cNvSpPr txBox="1"/>
          <p:nvPr/>
        </p:nvSpPr>
        <p:spPr>
          <a:xfrm>
            <a:off x="707885" y="1079137"/>
            <a:ext cx="2205302" cy="600164"/>
          </a:xfrm>
          <a:prstGeom prst="rect">
            <a:avLst/>
          </a:prstGeom>
          <a:noFill/>
        </p:spPr>
        <p:txBody>
          <a:bodyPr wrap="square" rtlCol="0">
            <a:spAutoFit/>
          </a:bodyPr>
          <a:lstStyle/>
          <a:p>
            <a:r>
              <a:rPr lang="pt" sz="1100" dirty="0">
                <a:solidFill>
                  <a:schemeClr val="bg1">
                    <a:lumMod val="65000"/>
                  </a:schemeClr>
                </a:solidFill>
                <a:latin typeface="Arial" charset="0"/>
                <a:ea typeface="Arial" charset="0"/>
                <a:cs typeface="Arial" charset="0"/>
              </a:rPr>
              <a:t>• </a:t>
            </a:r>
          </a:p>
          <a:p>
            <a:r>
              <a:rPr lang="pt" sz="1100" dirty="0">
                <a:solidFill>
                  <a:schemeClr val="bg1">
                    <a:lumMod val="65000"/>
                  </a:schemeClr>
                </a:solidFill>
                <a:latin typeface="Arial" charset="0"/>
                <a:ea typeface="Arial" charset="0"/>
                <a:cs typeface="Arial" charset="0"/>
              </a:rPr>
              <a:t>•</a:t>
            </a:r>
          </a:p>
          <a:p>
            <a:r>
              <a:rPr lang="pt" sz="1100" dirty="0">
                <a:solidFill>
                  <a:schemeClr val="bg1">
                    <a:lumMod val="65000"/>
                  </a:schemeClr>
                </a:solidFill>
                <a:latin typeface="Arial" charset="0"/>
                <a:ea typeface="Arial" charset="0"/>
                <a:cs typeface="Arial" charset="0"/>
              </a:rPr>
              <a:t>•</a:t>
            </a:r>
          </a:p>
        </p:txBody>
      </p:sp>
      <p:sp>
        <p:nvSpPr>
          <p:cNvPr id="51" name="TextBox 50"/>
          <p:cNvSpPr txBox="1"/>
          <p:nvPr/>
        </p:nvSpPr>
        <p:spPr>
          <a:xfrm>
            <a:off x="5337647" y="2455945"/>
            <a:ext cx="605954" cy="769441"/>
          </a:xfrm>
          <a:prstGeom prst="rect">
            <a:avLst/>
          </a:prstGeom>
          <a:noFill/>
        </p:spPr>
        <p:txBody>
          <a:bodyPr wrap="square" rtlCol="0">
            <a:spAutoFit/>
          </a:bodyPr>
          <a:lstStyle/>
          <a:p>
            <a:r>
              <a:rPr lang="pt" sz="4400" b="1" dirty="0">
                <a:solidFill>
                  <a:schemeClr val="bg1"/>
                </a:solidFill>
                <a:latin typeface="Arial" charset="0"/>
                <a:ea typeface="Arial" charset="0"/>
                <a:cs typeface="Arial" charset="0"/>
              </a:rPr>
              <a:t>S</a:t>
            </a:r>
          </a:p>
        </p:txBody>
      </p:sp>
      <p:sp>
        <p:nvSpPr>
          <p:cNvPr id="52" name="TextBox 51"/>
          <p:cNvSpPr txBox="1"/>
          <p:nvPr/>
        </p:nvSpPr>
        <p:spPr>
          <a:xfrm>
            <a:off x="6207370" y="2455944"/>
            <a:ext cx="605954" cy="769441"/>
          </a:xfrm>
          <a:prstGeom prst="rect">
            <a:avLst/>
          </a:prstGeom>
          <a:noFill/>
        </p:spPr>
        <p:txBody>
          <a:bodyPr wrap="square" rtlCol="0">
            <a:spAutoFit/>
          </a:bodyPr>
          <a:lstStyle/>
          <a:p>
            <a:r>
              <a:rPr lang="pt" sz="4400" b="1" dirty="0">
                <a:solidFill>
                  <a:schemeClr val="bg1"/>
                </a:solidFill>
                <a:latin typeface="Arial" charset="0"/>
                <a:ea typeface="Arial" charset="0"/>
                <a:cs typeface="Arial" charset="0"/>
              </a:rPr>
              <a:t>W</a:t>
            </a:r>
          </a:p>
        </p:txBody>
      </p:sp>
      <p:sp>
        <p:nvSpPr>
          <p:cNvPr id="53" name="TextBox 52"/>
          <p:cNvSpPr txBox="1"/>
          <p:nvPr/>
        </p:nvSpPr>
        <p:spPr>
          <a:xfrm>
            <a:off x="5337647" y="3312180"/>
            <a:ext cx="605954" cy="769441"/>
          </a:xfrm>
          <a:prstGeom prst="rect">
            <a:avLst/>
          </a:prstGeom>
          <a:noFill/>
        </p:spPr>
        <p:txBody>
          <a:bodyPr wrap="square" rtlCol="0">
            <a:spAutoFit/>
          </a:bodyPr>
          <a:lstStyle/>
          <a:p>
            <a:r>
              <a:rPr lang="pt" sz="4400" b="1" dirty="0">
                <a:solidFill>
                  <a:schemeClr val="bg1"/>
                </a:solidFill>
                <a:latin typeface="Arial" charset="0"/>
                <a:ea typeface="Arial" charset="0"/>
                <a:cs typeface="Arial" charset="0"/>
              </a:rPr>
              <a:t>O</a:t>
            </a:r>
          </a:p>
        </p:txBody>
      </p:sp>
      <p:sp>
        <p:nvSpPr>
          <p:cNvPr id="54" name="TextBox 53"/>
          <p:cNvSpPr txBox="1"/>
          <p:nvPr/>
        </p:nvSpPr>
        <p:spPr>
          <a:xfrm>
            <a:off x="6207370" y="3312179"/>
            <a:ext cx="605954" cy="769441"/>
          </a:xfrm>
          <a:prstGeom prst="rect">
            <a:avLst/>
          </a:prstGeom>
          <a:noFill/>
        </p:spPr>
        <p:txBody>
          <a:bodyPr wrap="square" rtlCol="0">
            <a:spAutoFit/>
          </a:bodyPr>
          <a:lstStyle/>
          <a:p>
            <a:r>
              <a:rPr lang="pt" sz="4400" b="1" dirty="0">
                <a:solidFill>
                  <a:schemeClr val="bg1"/>
                </a:solidFill>
                <a:latin typeface="Arial" charset="0"/>
                <a:ea typeface="Arial" charset="0"/>
                <a:cs typeface="Arial" charset="0"/>
              </a:rPr>
              <a:t>T</a:t>
            </a:r>
          </a:p>
        </p:txBody>
      </p:sp>
    </p:spTree>
    <p:extLst>
      <p:ext uri="{BB962C8B-B14F-4D97-AF65-F5344CB8AC3E}">
        <p14:creationId xmlns:p14="http://schemas.microsoft.com/office/powerpoint/2010/main" val="87664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28369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283692">
                <a:tc>
                  <a:txBody>
                    <a:bodyPr/>
                    <a:lstStyle/>
                    <a:p>
                      <a:pPr marL="0" marR="0" algn="ctr">
                        <a:spcBef>
                          <a:spcPts val="0"/>
                        </a:spcBef>
                        <a:spcAft>
                          <a:spcPts val="0"/>
                        </a:spcAft>
                      </a:pPr>
                      <a:r>
                        <a:rPr lang="pt"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pt" sz="1400" b="0" dirty="0">
                          <a:solidFill>
                            <a:schemeClr val="tx1"/>
                          </a:solidFill>
                          <a:effectLst/>
                          <a:latin typeface="Century Gothic" panose="020B0502020202020204" pitchFamily="34" charset="0"/>
                        </a:rPr>
                        <a:t>Todos os artigos, modelos ou informações fornecidos pelo Smartsheet no site são apenas para referência. Embora nos esforcemos para manter as informações atualizadas e corretas, não fazemos representações ou garantias de qualquer tipo, expressas ou implícitos, sobre a completude, precisão, confiabilidade, adequação ou disponibilidade em relação ao site ou às informações, artigos, modelos ou gráficos relacionados contidos no site. Qualquer dependência que você deposita em tais informações está, portanto, estritamente em seu próprio risco.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762809530"/>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_ColorfulLeaves_SWOT_Analysis_PPT" id="{B2370277-F1AE-564B-A8EB-D4180D25AE17}" vid="{DAA03991-120A-254D-9570-25242AABF3A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Temp_ColorfulLeaves_SWOT_Analysis_PPT</Template>
  <TotalTime>5</TotalTime>
  <Words>125</Words>
  <Application>Microsoft Macintosh PowerPoint</Application>
  <PresentationFormat>Widescreen</PresentationFormat>
  <Paragraphs>31</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Century Gothic</vt:lpstr>
      <vt:lpstr>Тема 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Пззцц PowerPoint</dc:title>
  <dc:creator>Alexandra Ragazhinskaya</dc:creator>
  <cp:lastModifiedBy>Jason Flores</cp:lastModifiedBy>
  <cp:revision>2</cp:revision>
  <dcterms:created xsi:type="dcterms:W3CDTF">2020-06-13T00:49:55Z</dcterms:created>
  <dcterms:modified xsi:type="dcterms:W3CDTF">2022-06-06T22:32:56Z</dcterms:modified>
</cp:coreProperties>
</file>