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DO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SEGMENTO 1</c:v>
                </c:pt>
                <c:pt idx="1">
                  <c:v>SEGMENTO 2</c:v>
                </c:pt>
                <c:pt idx="2">
                  <c:v>SEGMENTO 3</c:v>
                </c:pt>
                <c:pt idx="3">
                  <c:v>SEGMENTO 4</c:v>
                </c:pt>
                <c:pt idx="4">
                  <c:v>SEGMENTO 5</c:v>
                </c:pt>
                <c:pt idx="5">
                  <c:v>SEGMENTO 6</c:v>
                </c:pt>
                <c:pt idx="6">
                  <c:v>SEGMENTO 7</c:v>
                </c:pt>
                <c:pt idx="7">
                  <c:v>SEGMENTO 8</c:v>
                </c:pt>
                <c:pt idx="8">
                  <c:v>SEGMENTO 9</c:v>
                </c:pt>
                <c:pt idx="9">
                  <c:v>SEGMENTO 10</c:v>
                </c:pt>
                <c:pt idx="10">
                  <c:v>SEGMENTO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COMPETITIVA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4400" dirty="0">
                <a:latin typeface="Century Gothic" panose="020B0502020202020204" pitchFamily="34" charset="0"/>
              </a:rPr>
              <a:t>NOME DA SUA EMPRESA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SEU</a:t>
            </a:r>
          </a:p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LOGOTIPO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SEGMENTAÇÃO DE CONCORRENTES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GRÁFICO DE SEGMENTAÇÃO DE CONCORRENTES</a:t>
            </a:r>
          </a:p>
          <a:p>
            <a:pPr>
              <a:spcAft>
                <a:spcPts val="1200"/>
              </a:spcAft>
            </a:pPr>
            <a:r>
              <a:rPr lang="p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[Use o modelo de gráfico de segmentação do Smartsheet para construir um gráfico para apresentação.]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PONTOS DE PARIDADE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PONTOS DE DIFERENÇA</a:t>
                      </a:r>
                    </a:p>
                    <a:p>
                      <a:pPr algn="ctr" fontAlgn="ctr"/>
                      <a:r>
                        <a:rPr lang="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PONTOS DE PARIDADE</a:t>
                      </a:r>
                    </a:p>
                    <a:p>
                      <a:pPr algn="ctr" fontAlgn="ctr"/>
                      <a:r>
                        <a:rPr lang="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PONTOS DE IRRELEVÂNCIA</a:t>
                      </a:r>
                    </a:p>
                    <a:p>
                      <a:pPr algn="ctr" fontAlgn="ctr"/>
                      <a:r>
                        <a:rPr lang="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RECOMENDAÇÕES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RECOMENDAÇÃO NOME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NOME DA RECOMENDAÇÃO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NOME DA RECOMENDAÇÃO TRÊS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COMPETITIVA | VISÃO GERAL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OBJECTIVOS</a:t>
            </a:r>
          </a:p>
          <a:p>
            <a:r>
              <a:rPr lang="p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[Descreva por que uma análise é importante e o que você espera encontrar através dela.]</a:t>
            </a:r>
          </a:p>
          <a:p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Ponto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Ponto</a:t>
            </a:r>
          </a:p>
          <a:p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PERGUNTAS DE ANÁLISE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Quais produtos os concorrentes oferecem?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Os concorrentes estão ganhando dinheiro?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SUA EMPRESA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VISÃO GERAL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VANTAGEM COMPETITIVA Qual o valor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que você oferece aos clientes?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 DE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MERCADO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 DESTINO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ESTRATÉGIAS DE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SUA EMPRESA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 DO PRODUTO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PRODUTOS E SERVIÇOS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PREÇOS E CUSTOS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CANAIS DE DISTRIBUIÇÃO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ANÁLISE DE SWOT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PONTOS FORTES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FRAQUEZAS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AMEAÇAS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" sz="2400" b="1" dirty="0">
                <a:latin typeface="Century Gothic" panose="020B0502020202020204" pitchFamily="34" charset="0"/>
              </a:rPr>
              <a:t>Descrever fontes usadas para análise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Relatórios e tendências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Mídia social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Conscientização do consumidor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????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Incluir captura de tela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INFLUÊNCIAS DO CENÁRIO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Use as cinco forças de Porter para descrever a paisagem: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Rivalidade entre concorrentes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Ameaça de novos participantes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Poder de negociação dos compradores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Poder de negociação dos fornecedores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Ameaça de produtos ou serviços substitutos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RIVALIDADE CONCORRENTE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AMEAÇA </a:t>
              </a:r>
            </a:p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ENTRADA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AMEAÇA </a:t>
              </a:r>
            </a:p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DOS SUBSTITUTOS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PODER DE NEGOCIAÇÃO </a:t>
              </a:r>
            </a:p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DOS COMPRADORES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PODER DE NEGOCIAÇÃO </a:t>
              </a:r>
            </a:p>
            <a:p>
              <a:pPr algn="ctr"/>
              <a:r>
                <a:rPr lang="pt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FORNECEDORES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ANÁLISE DE PAISAGEM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AMEAÇA DE ENTRADA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AMEAÇA DE SUBSTITUTOS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PODER DE NEGOCIAÇÃO DOS COMPRADORES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PODER DE NEGOCIAÇÃO DE FORNECEDORES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RIVALIDADE CONCORRENTE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SEGMENTAÇÃO DE CONCORRENTES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SEGMENTAÇÃO DE CONCORRENTES</a:t>
            </a:r>
          </a:p>
          <a:p>
            <a:pPr>
              <a:spcAft>
                <a:spcPts val="1200"/>
              </a:spcAft>
            </a:pPr>
            <a:r>
              <a:rPr lang="p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Usando os concorrentes identificados na análise, vamos segmentar o cenário competitivo em termos de atributos [número]: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três</a:t>
            </a:r>
          </a:p>
          <a:p>
            <a:pPr>
              <a:spcAft>
                <a:spcPts val="1200"/>
              </a:spcAft>
            </a:pPr>
            <a:r>
              <a:rPr lang="p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Optamos por esses atributos determinantes por vários motivos: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Exemplo de atributo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[Se não for esse exemplo, então Razão 1]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[Razão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7014</TotalTime>
  <Words>461</Words>
  <Application>Microsoft Macintosh PowerPoint</Application>
  <PresentationFormat>Widescreen</PresentationFormat>
  <Paragraphs>207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Erica Waite</dc:creator>
  <cp:lastModifiedBy>Jason Flores</cp:lastModifiedBy>
  <cp:revision>16</cp:revision>
  <dcterms:created xsi:type="dcterms:W3CDTF">2018-04-05T17:48:59Z</dcterms:created>
  <dcterms:modified xsi:type="dcterms:W3CDTF">2022-06-06T22:32:52Z</dcterms:modified>
</cp:coreProperties>
</file>