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5" r:id="rId6"/>
    <p:sldId id="271" r:id="rId7"/>
    <p:sldId id="268" r:id="rId8"/>
    <p:sldId id="272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RESUMO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4400" dirty="0">
                <a:latin typeface="Century Gothic" panose="020B0502020202020204" pitchFamily="34" charset="0"/>
              </a:rPr>
              <a:t>NOME DA SUA EMPRESA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SEU</a:t>
            </a:r>
          </a:p>
          <a:p>
            <a:pPr algn="ctr"/>
            <a:r>
              <a:rPr lang="pt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LOGOTIPO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3875096" y="2927621"/>
            <a:ext cx="7854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5400" dirty="0">
                <a:latin typeface="Century Gothic" panose="020B0502020202020204" pitchFamily="34" charset="0"/>
              </a:rPr>
              <a:t>TÍTULO DO PROJETO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/>
          <p:nvPr/>
        </p:nvCxnSpPr>
        <p:spPr>
          <a:xfrm>
            <a:off x="3875096" y="2831812"/>
            <a:ext cx="8189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FEB64A-76FC-3D4F-AD1A-A7C744DE5653}"/>
              </a:ext>
            </a:extLst>
          </p:cNvPr>
          <p:cNvSpPr txBox="1"/>
          <p:nvPr/>
        </p:nvSpPr>
        <p:spPr>
          <a:xfrm>
            <a:off x="994290" y="4873945"/>
            <a:ext cx="11197710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" sz="1400" dirty="0">
                <a:latin typeface="Century Gothic" panose="020B0502020202020204" pitchFamily="34" charset="0"/>
              </a:rPr>
              <a:t>INTERESSADOS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" sz="1400" dirty="0">
                <a:latin typeface="Century Gothic" panose="020B0502020202020204" pitchFamily="34" charset="0"/>
              </a:rPr>
              <a:t>VISÃO GERAL DO PROJETO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" sz="1400" dirty="0">
                <a:latin typeface="Century Gothic" panose="020B0502020202020204" pitchFamily="34" charset="0"/>
              </a:rPr>
              <a:t>METAS / SUPOSIÇÕES / MEDIÇÕES DE SUCESSO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VANTAGEM COMPETITIVA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" sz="1400" dirty="0">
                <a:latin typeface="Century Gothic" panose="020B0502020202020204" pitchFamily="34" charset="0"/>
              </a:rPr>
              <a:t>FATORES DE RISCO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" sz="1400" dirty="0">
                <a:latin typeface="Century Gothic" panose="020B0502020202020204" pitchFamily="34" charset="0"/>
              </a:rPr>
              <a:t>MARCOS DO PROJETO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DOCUMENTAÇÃO + RELATÓRIOS / CUSTO DO PROJETO + ESTIMATIVA DE RECURSOS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CONCLUSÃO AND COMENTÁRIOS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INTERESSADOS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B12E8F-327F-D149-9F01-671144C43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95019"/>
              </p:ext>
            </p:extLst>
          </p:nvPr>
        </p:nvGraphicFramePr>
        <p:xfrm>
          <a:off x="341389" y="358021"/>
          <a:ext cx="11451218" cy="75372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2032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85282">
                  <a:extLst>
                    <a:ext uri="{9D8B030D-6E8A-4147-A177-3AD203B41FA5}">
                      <a16:colId xmlns:a16="http://schemas.microsoft.com/office/drawing/2014/main" val="1609088537"/>
                    </a:ext>
                  </a:extLst>
                </a:gridCol>
                <a:gridCol w="5665936">
                  <a:extLst>
                    <a:ext uri="{9D8B030D-6E8A-4147-A177-3AD203B41FA5}">
                      <a16:colId xmlns:a16="http://schemas.microsoft.com/office/drawing/2014/main" val="1541701887"/>
                    </a:ext>
                  </a:extLst>
                </a:gridCol>
              </a:tblGrid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" sz="1200" dirty="0">
                          <a:effectLst/>
                          <a:latin typeface="Century Gothic" panose="020B0502020202020204" pitchFamily="34" charset="0"/>
                        </a:rPr>
                        <a:t>PATROCINADOR DO PROJETO Comissões de entrega de projetos e campeões; fornece visão e direção; aceita a responsabilidade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34415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80120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" sz="1200" dirty="0">
                          <a:effectLst/>
                          <a:latin typeface="Century Gothic" panose="020B0502020202020204" pitchFamily="34" charset="0"/>
                        </a:rPr>
                        <a:t>FINANCIAMENTO PATROCINADOR Pessoa /departamento obtendo orçamento necessário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01971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12136"/>
                  </a:ext>
                </a:extLst>
              </a:tr>
              <a:tr h="276523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" sz="1200" dirty="0">
                          <a:effectLst/>
                          <a:latin typeface="Century Gothic" panose="020B0502020202020204" pitchFamily="34" charset="0"/>
                        </a:rPr>
                        <a:t>PROPRIETÁRIO DO PROJETO Confirma a necessidade de projeto e valida objetivos; fornece especificações, monitoramento e entrega geral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681756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076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" sz="1200" dirty="0">
                          <a:effectLst/>
                          <a:latin typeface="Century Gothic" panose="020B0502020202020204" pitchFamily="34" charset="0"/>
                        </a:rPr>
                        <a:t>PROPOSTA FACILITADOR Proposta de apoio de preparação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55382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463678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" sz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PARTES INTERESSADAS ADICIONAIS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116136"/>
                  </a:ext>
                </a:extLst>
              </a:tr>
              <a:tr h="332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NOME DAS PARTES INTERESSADAS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FUNÇÃO DAS PARTES INTERESSADAS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55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931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68566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384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7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VISÃO GERAL DO PROJETO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417786" y="700473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VISÃO GERAL DO PROJETO</a:t>
            </a:r>
          </a:p>
          <a:p>
            <a:pPr>
              <a:spcAft>
                <a:spcPts val="1200"/>
              </a:spcAft>
            </a:pPr>
            <a:r>
              <a:rPr lang="pt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Descrição do ponto de descrição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Ponto de bala 1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Ponto de bala 2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Ponto de bala 3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METAS / SUPOSIÇÕES / MEDIÇÕES DE SUCESSO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87257"/>
              </p:ext>
            </p:extLst>
          </p:nvPr>
        </p:nvGraphicFramePr>
        <p:xfrm>
          <a:off x="220177" y="292245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METAS / PROPÓSITO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697065"/>
              </p:ext>
            </p:extLst>
          </p:nvPr>
        </p:nvGraphicFramePr>
        <p:xfrm>
          <a:off x="220177" y="2184604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SUPOSIÇÕES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9D5F2EF-E9C7-9448-A658-A3BBAB4DA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56647"/>
              </p:ext>
            </p:extLst>
          </p:nvPr>
        </p:nvGraphicFramePr>
        <p:xfrm>
          <a:off x="220177" y="4076963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92857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0023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MEDIÇÕES DE SUCESSO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VANTAGEM COMPETITIVA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717392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VANTAGEM DO CONCORRENTE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Atribuir um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Atribuir dois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Atribuir três</a:t>
            </a:r>
          </a:p>
          <a:p>
            <a:pPr>
              <a:spcAft>
                <a:spcPts val="1200"/>
              </a:spcAft>
            </a:pPr>
            <a:r>
              <a:rPr lang="p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Optamos por esses atributos determinantes por vários motivos:</a:t>
            </a:r>
          </a:p>
          <a:p>
            <a:pPr lvl="1">
              <a:spcAft>
                <a:spcPts val="1200"/>
              </a:spcAft>
            </a:pPr>
            <a:r>
              <a:rPr lang="pt" sz="1600" dirty="0">
                <a:latin typeface="Century Gothic" panose="020B0502020202020204" pitchFamily="34" charset="0"/>
              </a:rPr>
              <a:t>Exemplo de atributo</a:t>
            </a:r>
          </a:p>
          <a:p>
            <a:pPr lvl="1">
              <a:spcAft>
                <a:spcPts val="1200"/>
              </a:spcAft>
            </a:pPr>
            <a:r>
              <a:rPr lang="pt" sz="1600" dirty="0">
                <a:latin typeface="Century Gothic" panose="020B0502020202020204" pitchFamily="34" charset="0"/>
              </a:rPr>
              <a:t>[Se não for esse exemplo, então Razão 1]</a:t>
            </a:r>
          </a:p>
          <a:p>
            <a:pPr lvl="1">
              <a:spcAft>
                <a:spcPts val="1200"/>
              </a:spcAft>
            </a:pPr>
            <a:r>
              <a:rPr lang="pt" sz="1600" dirty="0">
                <a:latin typeface="Century Gothic" panose="020B0502020202020204" pitchFamily="34" charset="0"/>
              </a:rPr>
              <a:t>[Razão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FATORES DE RISCO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87173"/>
              </p:ext>
            </p:extLst>
          </p:nvPr>
        </p:nvGraphicFramePr>
        <p:xfrm>
          <a:off x="220177" y="292245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RISCOS DO SETOR + MERCADO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97636"/>
              </p:ext>
            </p:extLst>
          </p:nvPr>
        </p:nvGraphicFramePr>
        <p:xfrm>
          <a:off x="220177" y="3313068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RISCOS ORÇAMENTÁRIOS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5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21902"/>
              </p:ext>
            </p:extLst>
          </p:nvPr>
        </p:nvGraphicFramePr>
        <p:xfrm>
          <a:off x="220177" y="449725"/>
          <a:ext cx="11619731" cy="5373860"/>
        </p:xfrm>
        <a:graphic>
          <a:graphicData uri="http://schemas.openxmlformats.org/drawingml/2006/table">
            <a:tbl>
              <a:tblPr>
                <a:effectLst>
                  <a:outerShdw blurRad="2794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04126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6337738">
                  <a:extLst>
                    <a:ext uri="{9D8B030D-6E8A-4147-A177-3AD203B41FA5}">
                      <a16:colId xmlns:a16="http://schemas.microsoft.com/office/drawing/2014/main" val="3192748037"/>
                    </a:ext>
                  </a:extLst>
                </a:gridCol>
                <a:gridCol w="173420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804309">
                <a:tc>
                  <a:txBody>
                    <a:bodyPr/>
                    <a:lstStyle/>
                    <a:p>
                      <a:pPr algn="ctr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ID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MARCO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DATA DE CONCLUSÃO DA LINHA DE BASE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DATA PREVISTA DE CONCLUSÃO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66969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603384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15897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4645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1BF3D5-E4B0-F348-B232-0D06863C7EF1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MARCOS DO PROJETO</a:t>
            </a:r>
          </a:p>
        </p:txBody>
      </p:sp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132" y="6477000"/>
            <a:ext cx="956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DOCUMENTAÇÃO + RELATÓRIOS / CUSTO DO PROJETO + ESTIMATIVA DE RECURSOS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47A9F78-8F9F-4340-8FA8-4AAB1EF59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36971"/>
              </p:ext>
            </p:extLst>
          </p:nvPr>
        </p:nvGraphicFramePr>
        <p:xfrm>
          <a:off x="243623" y="386029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3241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8046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DOCUMENTAÇÃO + RELATÓRIOS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3FCACD1-A84F-1941-B53D-9E5730C41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79007"/>
              </p:ext>
            </p:extLst>
          </p:nvPr>
        </p:nvGraphicFramePr>
        <p:xfrm>
          <a:off x="243623" y="3406852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20843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9203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CUSTO DO PROJETO + ESTIMATIVA DE RECURSOS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89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CONCLUSÃO + COMENTÁRIOS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CONCLUSÃO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um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dois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três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p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COMENTÁRIOS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um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dois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três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theme/theme1.xml><?xml version="1.0" encoding="utf-8"?>
<a:theme xmlns:a="http://schemas.openxmlformats.org/drawingml/2006/main" name="IC-Executive-Summary-Outline-Presentation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xecutive-Summary-Outline-Presentation-Template" id="{2DB6C10E-B34D-254B-8308-B82C5451CBFD}" vid="{86C98BB4-0117-8F4E-9EB8-9F0E8755BC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IC-Executive-Summary-Outline-Template - SR edits</Template>
  <TotalTime>3</TotalTime>
  <Words>262</Words>
  <Application>Microsoft Macintosh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IC-Executive-Summary-Outline-Presentation-Template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Пззцц PowerPoint</dc:title>
  <dc:creator>Alexandra Ragazhinskaya</dc:creator>
  <cp:lastModifiedBy>Jason Flores</cp:lastModifiedBy>
  <cp:revision>2</cp:revision>
  <dcterms:created xsi:type="dcterms:W3CDTF">2018-05-08T21:32:06Z</dcterms:created>
  <dcterms:modified xsi:type="dcterms:W3CDTF">2022-06-06T22:32:32Z</dcterms:modified>
</cp:coreProperties>
</file>