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4400" dirty="0">
                <a:latin typeface="Century Gothic" panose="020B0502020202020204" pitchFamily="34" charset="0"/>
              </a:rPr>
              <a:t>NOME DA SUA EMPRESA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SEU</a:t>
            </a:r>
          </a:p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5400" dirty="0">
                <a:latin typeface="Century Gothic" panose="020B0502020202020204" pitchFamily="34" charset="0"/>
              </a:rPr>
              <a:t>TÍTULO DO PROJETO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INTERESSADOS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VISÃO GERAL DO PROJETO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METAS / SUPOSIÇÕES / MEDIÇÕES DE SUCESSO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VANTAGEM COMPETITIVA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FATORES DE RISCO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MARCOS DO PROJETO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DOCUMENTAÇÃO + RELATÓRIOS / CUSTO DO PROJETO + ESTIMATIVA DE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CONCLUSÃO AND COMENTÁRIOS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INTERESSADOS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PATROCINADOR DO PROJETO Comissões de entrega de projetos e campeões; fornece visão e direção; aceita a responsabilidade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FINANCIAMENTO PATROCINADOR Pessoa /departamento obtendo orçamento necessário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PROPRIETÁRIO DO PROJETO Confirma a necessidade de projeto e valida objetivos; fornece especificações, monitoramento e entrega geral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PROPOSTA FACILITADOR Proposta de apoio de preparação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PARTES INTERESSADAS ADICIONAIS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DAS PARTES INTERESSADAS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FUNÇÃO DAS PARTES INTERESSADAS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VISÃO GERAL DO PROJETO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VISÃO GERAL DO PROJETO</a:t>
            </a:r>
          </a:p>
          <a:p>
            <a:pPr>
              <a:spcAft>
                <a:spcPts val="1200"/>
              </a:spcAft>
            </a:pPr>
            <a:r>
              <a:rPr lang="p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Descrição do ponto de descrição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METAS / SUPOSIÇÕES / MEDIÇÕES DE SUCESSO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METAS / PROPÓSITO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SUPOSIÇÕES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MEDIÇÕES DE SUCESSO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VANTAGEM COMPETITIVA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VANTAGEM DO CONCORRENTE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três</a:t>
            </a:r>
          </a:p>
          <a:p>
            <a:pPr>
              <a:spcAft>
                <a:spcPts val="1200"/>
              </a:spcAft>
            </a:pPr>
            <a:r>
              <a:rPr lang="p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Optamos por esses atributos determinantes por vários motivos: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Exemplo de atributo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[Se não for esse exemplo, então Razão 1]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[Razão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FATORES DE RISCO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RISCOS DO SETOR + MERCADO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RISCOS ORÇAMENTÁRIOS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MARCO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DE CONCLUSÃO DA LINHA DE BASE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PREVISTA DE CONCLUSÃO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MARCOS DO PROJETO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DOCUMENTAÇÃO + RELATÓRIOS / CUSTO DO PROJETO + ESTIMATIVA DE RECURSOS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DOCUMENTAÇÃO + RELATÓRIOS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CUSTO DO PROJETO + ESTIMATIVA DE RECURSOS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CONCLUSÃO + COMENTÁRIOS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CONCLUSÃO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COMENTÁRIOS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3</TotalTime>
  <Words>262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Пззцц PowerPoint</dc:title>
  <dc:creator>Alexandra Ragazhinskaya</dc:creator>
  <cp:lastModifiedBy>Jason Flores</cp:lastModifiedBy>
  <cp:revision>2</cp:revision>
  <dcterms:created xsi:type="dcterms:W3CDTF">2018-05-08T21:32:06Z</dcterms:created>
  <dcterms:modified xsi:type="dcterms:W3CDTF">2022-06-06T22:32:32Z</dcterms:modified>
</cp:coreProperties>
</file>