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42"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C053"/>
    <a:srgbClr val="00BD32"/>
    <a:srgbClr val="F9E198"/>
    <a:srgbClr val="59D27C"/>
    <a:srgbClr val="B9DC8C"/>
    <a:srgbClr val="89D0C2"/>
    <a:srgbClr val="EAEEF3"/>
    <a:srgbClr val="A6E1C1"/>
    <a:srgbClr val="D6F3E5"/>
    <a:srgbClr val="F7F9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20" autoAdjust="0"/>
    <p:restoredTop sz="86447"/>
  </p:normalViewPr>
  <p:slideViewPr>
    <p:cSldViewPr snapToGrid="0" snapToObjects="1">
      <p:cViewPr varScale="1">
        <p:scale>
          <a:sx n="124" d="100"/>
          <a:sy n="124" d="100"/>
        </p:scale>
        <p:origin x="208" y="264"/>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6/6/22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6/6/22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6/6/22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6/6/22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6/6/22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6/6/22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430887"/>
          </a:xfrm>
          <a:prstGeom prst="rect">
            <a:avLst/>
          </a:prstGeom>
          <a:noFill/>
        </p:spPr>
        <p:txBody>
          <a:bodyPr wrap="square" rtlCol="0">
            <a:spAutoFit/>
          </a:bodyPr>
          <a:lstStyle/>
          <a:p>
            <a:r>
              <a:rPr lang="pt" sz="2200" b="1" dirty="0">
                <a:solidFill>
                  <a:schemeClr val="tx1">
                    <a:lumMod val="75000"/>
                    <a:lumOff val="25000"/>
                  </a:schemeClr>
                </a:solidFill>
                <a:latin typeface="Century Gothic" panose="020B0502020202020204" pitchFamily="34" charset="0"/>
              </a:rPr>
              <a:t>MODELO DE SLIDES DE IR AO MERCADO</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IR AO MERCADO</a:t>
            </a:r>
            <a:endParaRPr lang="en-US" dirty="0">
              <a:solidFill>
                <a:schemeClr val="bg1"/>
              </a:solidFill>
              <a:latin typeface="Century Gothic" panose="020B0502020202020204" pitchFamily="34" charset="0"/>
              <a:ea typeface="Arial" charset="0"/>
              <a:cs typeface="Arial" charset="0"/>
            </a:endParaRPr>
          </a:p>
        </p:txBody>
      </p:sp>
      <p:sp>
        <p:nvSpPr>
          <p:cNvPr id="97" name="Rounded Rectangle 96">
            <a:extLst>
              <a:ext uri="{FF2B5EF4-FFF2-40B4-BE49-F238E27FC236}">
                <a16:creationId xmlns:a16="http://schemas.microsoft.com/office/drawing/2014/main" id="{036EA2AF-7FFB-5F47-BF72-C544FC9DF02C}"/>
              </a:ext>
            </a:extLst>
          </p:cNvPr>
          <p:cNvSpPr/>
          <p:nvPr/>
        </p:nvSpPr>
        <p:spPr>
          <a:xfrm>
            <a:off x="380882" y="917583"/>
            <a:ext cx="3298316" cy="1645920"/>
          </a:xfrm>
          <a:prstGeom prst="roundRect">
            <a:avLst>
              <a:gd name="adj" fmla="val 0"/>
            </a:avLst>
          </a:prstGeom>
          <a:gradFill>
            <a:gsLst>
              <a:gs pos="0">
                <a:schemeClr val="bg1">
                  <a:lumMod val="95000"/>
                  <a:alpha val="80000"/>
                </a:schemeClr>
              </a:gs>
              <a:gs pos="74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pt" dirty="0">
                <a:solidFill>
                  <a:schemeClr val="tx1"/>
                </a:solidFill>
                <a:effectLst>
                  <a:glow rad="63500">
                    <a:schemeClr val="bg1">
                      <a:alpha val="40000"/>
                    </a:schemeClr>
                  </a:glow>
                </a:effectLst>
                <a:latin typeface="Century Gothic" panose="020B0502020202020204" pitchFamily="34" charset="0"/>
                <a:ea typeface="Arial" charset="0"/>
                <a:cs typeface="Arial" charset="0"/>
              </a:rPr>
              <a:t>ESTÁGIO 1 </a:t>
            </a:r>
          </a:p>
          <a:p>
            <a:r>
              <a:rPr lang="pt" dirty="0">
                <a:solidFill>
                  <a:schemeClr val="tx1"/>
                </a:solidFill>
                <a:effectLst>
                  <a:glow rad="63500">
                    <a:schemeClr val="bg1">
                      <a:alpha val="40000"/>
                    </a:schemeClr>
                  </a:glow>
                </a:effectLst>
                <a:latin typeface="Century Gothic" panose="020B0502020202020204" pitchFamily="34" charset="0"/>
                <a:ea typeface="Arial" charset="0"/>
                <a:cs typeface="Arial" charset="0"/>
              </a:rPr>
              <a:t>TEXTO</a:t>
            </a:r>
          </a:p>
        </p:txBody>
      </p:sp>
      <p:grpSp>
        <p:nvGrpSpPr>
          <p:cNvPr id="98" name="Group 97">
            <a:extLst>
              <a:ext uri="{FF2B5EF4-FFF2-40B4-BE49-F238E27FC236}">
                <a16:creationId xmlns:a16="http://schemas.microsoft.com/office/drawing/2014/main" id="{AE9D6AC8-DF21-CD44-AF1C-317B63C704B2}"/>
              </a:ext>
            </a:extLst>
          </p:cNvPr>
          <p:cNvGrpSpPr/>
          <p:nvPr/>
        </p:nvGrpSpPr>
        <p:grpSpPr>
          <a:xfrm>
            <a:off x="650403" y="2738922"/>
            <a:ext cx="1524040" cy="1524040"/>
            <a:chOff x="5370911" y="714784"/>
            <a:chExt cx="785390" cy="785390"/>
          </a:xfrm>
          <a:effectLst>
            <a:outerShdw blurRad="165100" dist="114300" dir="8100000" algn="tr" rotWithShape="0">
              <a:prstClr val="black">
                <a:alpha val="40000"/>
              </a:prstClr>
            </a:outerShdw>
            <a:reflection blurRad="38100" stA="29000" endPos="92000" dist="38100" dir="5400000" sy="-100000" algn="bl" rotWithShape="0"/>
          </a:effectLst>
        </p:grpSpPr>
        <p:sp>
          <p:nvSpPr>
            <p:cNvPr id="99" name="Oval 98">
              <a:extLst>
                <a:ext uri="{FF2B5EF4-FFF2-40B4-BE49-F238E27FC236}">
                  <a16:creationId xmlns:a16="http://schemas.microsoft.com/office/drawing/2014/main" id="{CC31072B-061E-2B4F-9D52-9CB679F8D123}"/>
                </a:ext>
              </a:extLst>
            </p:cNvPr>
            <p:cNvSpPr/>
            <p:nvPr/>
          </p:nvSpPr>
          <p:spPr>
            <a:xfrm>
              <a:off x="5370911" y="714784"/>
              <a:ext cx="785390" cy="785390"/>
            </a:xfrm>
            <a:prstGeom prst="ellipse">
              <a:avLst/>
            </a:prstGeom>
            <a:solidFill>
              <a:schemeClr val="tx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00" name="Oval 99">
              <a:extLst>
                <a:ext uri="{FF2B5EF4-FFF2-40B4-BE49-F238E27FC236}">
                  <a16:creationId xmlns:a16="http://schemas.microsoft.com/office/drawing/2014/main" id="{5B46F9AD-7545-C74A-B036-4AEA63175C5B}"/>
                </a:ext>
              </a:extLst>
            </p:cNvPr>
            <p:cNvSpPr/>
            <p:nvPr/>
          </p:nvSpPr>
          <p:spPr>
            <a:xfrm>
              <a:off x="5531687" y="875560"/>
              <a:ext cx="463840" cy="463838"/>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grpSp>
        <p:nvGrpSpPr>
          <p:cNvPr id="101" name="Group 100">
            <a:extLst>
              <a:ext uri="{FF2B5EF4-FFF2-40B4-BE49-F238E27FC236}">
                <a16:creationId xmlns:a16="http://schemas.microsoft.com/office/drawing/2014/main" id="{90D02DE1-7C78-D640-8496-A3A3580123AA}"/>
              </a:ext>
            </a:extLst>
          </p:cNvPr>
          <p:cNvGrpSpPr/>
          <p:nvPr/>
        </p:nvGrpSpPr>
        <p:grpSpPr>
          <a:xfrm>
            <a:off x="2525288" y="2738922"/>
            <a:ext cx="1524040" cy="1524040"/>
            <a:chOff x="6038094" y="2163610"/>
            <a:chExt cx="785390" cy="785390"/>
          </a:xfrm>
          <a:effectLst>
            <a:outerShdw blurRad="165100" dist="114300" dir="8100000" algn="tr" rotWithShape="0">
              <a:prstClr val="black">
                <a:alpha val="40000"/>
              </a:prstClr>
            </a:outerShdw>
            <a:reflection blurRad="38100" stA="29000" endPos="92000" dist="38100" dir="5400000" sy="-100000" algn="bl" rotWithShape="0"/>
          </a:effectLst>
        </p:grpSpPr>
        <p:sp>
          <p:nvSpPr>
            <p:cNvPr id="102" name="Oval 101">
              <a:extLst>
                <a:ext uri="{FF2B5EF4-FFF2-40B4-BE49-F238E27FC236}">
                  <a16:creationId xmlns:a16="http://schemas.microsoft.com/office/drawing/2014/main" id="{FCD91DB4-9D92-E647-857F-1E2D02378933}"/>
                </a:ext>
              </a:extLst>
            </p:cNvPr>
            <p:cNvSpPr/>
            <p:nvPr/>
          </p:nvSpPr>
          <p:spPr>
            <a:xfrm>
              <a:off x="6038094" y="2163610"/>
              <a:ext cx="785390" cy="785390"/>
            </a:xfrm>
            <a:prstGeom prst="ellipse">
              <a:avLst/>
            </a:prstGeom>
            <a:solidFill>
              <a:schemeClr val="accent6">
                <a:lumMod val="7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03" name="Oval 102">
              <a:extLst>
                <a:ext uri="{FF2B5EF4-FFF2-40B4-BE49-F238E27FC236}">
                  <a16:creationId xmlns:a16="http://schemas.microsoft.com/office/drawing/2014/main" id="{269244E0-3578-5E4D-8C2D-859DA820E40D}"/>
                </a:ext>
              </a:extLst>
            </p:cNvPr>
            <p:cNvSpPr/>
            <p:nvPr/>
          </p:nvSpPr>
          <p:spPr>
            <a:xfrm>
              <a:off x="6198870" y="2324386"/>
              <a:ext cx="463840" cy="463838"/>
            </a:xfrm>
            <a:prstGeom prst="ellipse">
              <a:avLst/>
            </a:prstGeom>
            <a:solidFill>
              <a:srgbClr val="5E91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grpSp>
        <p:nvGrpSpPr>
          <p:cNvPr id="104" name="Group 103">
            <a:extLst>
              <a:ext uri="{FF2B5EF4-FFF2-40B4-BE49-F238E27FC236}">
                <a16:creationId xmlns:a16="http://schemas.microsoft.com/office/drawing/2014/main" id="{55AAA113-2A48-8847-B62C-DD3B7D4698C2}"/>
              </a:ext>
            </a:extLst>
          </p:cNvPr>
          <p:cNvGrpSpPr/>
          <p:nvPr/>
        </p:nvGrpSpPr>
        <p:grpSpPr>
          <a:xfrm>
            <a:off x="6314764" y="2738922"/>
            <a:ext cx="1563746" cy="1563742"/>
            <a:chOff x="6414070" y="3473042"/>
            <a:chExt cx="805851" cy="805850"/>
          </a:xfrm>
          <a:effectLst>
            <a:outerShdw blurRad="165100" dist="114300" dir="8100000" algn="tr" rotWithShape="0">
              <a:prstClr val="black">
                <a:alpha val="40000"/>
              </a:prstClr>
            </a:outerShdw>
            <a:reflection blurRad="38100" stA="29000" endPos="92000" dist="38100" dir="5400000" sy="-100000" algn="bl" rotWithShape="0"/>
          </a:effectLst>
        </p:grpSpPr>
        <p:sp>
          <p:nvSpPr>
            <p:cNvPr id="105" name="Oval 104">
              <a:extLst>
                <a:ext uri="{FF2B5EF4-FFF2-40B4-BE49-F238E27FC236}">
                  <a16:creationId xmlns:a16="http://schemas.microsoft.com/office/drawing/2014/main" id="{75F11569-8601-2D42-A619-0706E3FD9CD0}"/>
                </a:ext>
              </a:extLst>
            </p:cNvPr>
            <p:cNvSpPr/>
            <p:nvPr/>
          </p:nvSpPr>
          <p:spPr>
            <a:xfrm>
              <a:off x="6414070" y="3473042"/>
              <a:ext cx="805851" cy="805850"/>
            </a:xfrm>
            <a:prstGeom prst="ellipse">
              <a:avLst/>
            </a:prstGeom>
            <a:solidFill>
              <a:srgbClr val="F0A62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06" name="Oval 105">
              <a:extLst>
                <a:ext uri="{FF2B5EF4-FFF2-40B4-BE49-F238E27FC236}">
                  <a16:creationId xmlns:a16="http://schemas.microsoft.com/office/drawing/2014/main" id="{369F2A1C-1776-9847-AE0A-817957D5F073}"/>
                </a:ext>
              </a:extLst>
            </p:cNvPr>
            <p:cNvSpPr/>
            <p:nvPr/>
          </p:nvSpPr>
          <p:spPr>
            <a:xfrm>
              <a:off x="6563768" y="3622740"/>
              <a:ext cx="506456" cy="506454"/>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grpSp>
        <p:nvGrpSpPr>
          <p:cNvPr id="107" name="Group 106">
            <a:extLst>
              <a:ext uri="{FF2B5EF4-FFF2-40B4-BE49-F238E27FC236}">
                <a16:creationId xmlns:a16="http://schemas.microsoft.com/office/drawing/2014/main" id="{165929C8-AC2B-0342-8084-7E78FB9390AA}"/>
              </a:ext>
            </a:extLst>
          </p:cNvPr>
          <p:cNvGrpSpPr/>
          <p:nvPr/>
        </p:nvGrpSpPr>
        <p:grpSpPr>
          <a:xfrm>
            <a:off x="10169125" y="2738922"/>
            <a:ext cx="1588926" cy="1588926"/>
            <a:chOff x="7947750" y="2592045"/>
            <a:chExt cx="818828" cy="818828"/>
          </a:xfrm>
          <a:effectLst>
            <a:outerShdw blurRad="165100" dist="114300" dir="8100000" algn="tr" rotWithShape="0">
              <a:prstClr val="black">
                <a:alpha val="40000"/>
              </a:prstClr>
            </a:outerShdw>
            <a:reflection blurRad="38100" stA="29000" endPos="92000" dist="38100" dir="5400000" sy="-100000" algn="bl" rotWithShape="0"/>
          </a:effectLst>
        </p:grpSpPr>
        <p:sp>
          <p:nvSpPr>
            <p:cNvPr id="108" name="Oval 107">
              <a:extLst>
                <a:ext uri="{FF2B5EF4-FFF2-40B4-BE49-F238E27FC236}">
                  <a16:creationId xmlns:a16="http://schemas.microsoft.com/office/drawing/2014/main" id="{719C008B-1FCD-EF41-9C37-AE6E0F2C04D7}"/>
                </a:ext>
              </a:extLst>
            </p:cNvPr>
            <p:cNvSpPr/>
            <p:nvPr/>
          </p:nvSpPr>
          <p:spPr>
            <a:xfrm>
              <a:off x="7947750" y="2592045"/>
              <a:ext cx="818828" cy="818828"/>
            </a:xfrm>
            <a:prstGeom prst="ellipse">
              <a:avLst/>
            </a:prstGeom>
            <a:solidFill>
              <a:srgbClr val="C0000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09" name="Oval 108">
              <a:extLst>
                <a:ext uri="{FF2B5EF4-FFF2-40B4-BE49-F238E27FC236}">
                  <a16:creationId xmlns:a16="http://schemas.microsoft.com/office/drawing/2014/main" id="{217CC494-8E50-1B45-B27D-CFEE8B54D576}"/>
                </a:ext>
              </a:extLst>
            </p:cNvPr>
            <p:cNvSpPr/>
            <p:nvPr/>
          </p:nvSpPr>
          <p:spPr>
            <a:xfrm>
              <a:off x="8123286" y="2767581"/>
              <a:ext cx="467755" cy="467755"/>
            </a:xfrm>
            <a:prstGeom prst="ellipse">
              <a:avLst/>
            </a:prstGeom>
            <a:solidFill>
              <a:srgbClr val="CE1D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sp>
        <p:nvSpPr>
          <p:cNvPr id="110" name="TextBox 109">
            <a:extLst>
              <a:ext uri="{FF2B5EF4-FFF2-40B4-BE49-F238E27FC236}">
                <a16:creationId xmlns:a16="http://schemas.microsoft.com/office/drawing/2014/main" id="{30789661-2B6D-A34E-AE1B-40819A06DB11}"/>
              </a:ext>
            </a:extLst>
          </p:cNvPr>
          <p:cNvSpPr txBox="1"/>
          <p:nvPr/>
        </p:nvSpPr>
        <p:spPr>
          <a:xfrm>
            <a:off x="1074978" y="2900777"/>
            <a:ext cx="656152" cy="1200329"/>
          </a:xfrm>
          <a:prstGeom prst="rect">
            <a:avLst/>
          </a:prstGeom>
          <a:noFill/>
          <a:effectLst/>
        </p:spPr>
        <p:txBody>
          <a:bodyPr wrap="square" rtlCol="0">
            <a:spAutoFit/>
          </a:bodyPr>
          <a:lstStyle/>
          <a:p>
            <a:r>
              <a:rPr lang="pt"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1</a:t>
            </a:r>
          </a:p>
        </p:txBody>
      </p:sp>
      <p:sp>
        <p:nvSpPr>
          <p:cNvPr id="111" name="Chevron 110">
            <a:extLst>
              <a:ext uri="{FF2B5EF4-FFF2-40B4-BE49-F238E27FC236}">
                <a16:creationId xmlns:a16="http://schemas.microsoft.com/office/drawing/2014/main" id="{965026B9-24E0-894E-B502-D653762B7A7E}"/>
              </a:ext>
            </a:extLst>
          </p:cNvPr>
          <p:cNvSpPr/>
          <p:nvPr/>
        </p:nvSpPr>
        <p:spPr>
          <a:xfrm>
            <a:off x="364429" y="3400858"/>
            <a:ext cx="182880" cy="365760"/>
          </a:xfrm>
          <a:prstGeom prst="chevron">
            <a:avLst/>
          </a:prstGeom>
          <a:gradFill>
            <a:gsLst>
              <a:gs pos="0">
                <a:schemeClr val="bg1">
                  <a:alpha val="62000"/>
                </a:schemeClr>
              </a:gs>
              <a:gs pos="31000">
                <a:schemeClr val="bg1"/>
              </a:gs>
            </a:gsLst>
            <a:lin ang="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nvGrpSpPr>
          <p:cNvPr id="114" name="Group 113">
            <a:extLst>
              <a:ext uri="{FF2B5EF4-FFF2-40B4-BE49-F238E27FC236}">
                <a16:creationId xmlns:a16="http://schemas.microsoft.com/office/drawing/2014/main" id="{3AC510ED-AA51-2A43-82EB-EBAADDC63D8F}"/>
              </a:ext>
            </a:extLst>
          </p:cNvPr>
          <p:cNvGrpSpPr/>
          <p:nvPr/>
        </p:nvGrpSpPr>
        <p:grpSpPr>
          <a:xfrm>
            <a:off x="4400173" y="2738922"/>
            <a:ext cx="1563746" cy="1563742"/>
            <a:chOff x="6414070" y="3473042"/>
            <a:chExt cx="805851" cy="805850"/>
          </a:xfrm>
          <a:effectLst>
            <a:outerShdw blurRad="165100" dist="114300" dir="8100000" algn="tr" rotWithShape="0">
              <a:prstClr val="black">
                <a:alpha val="40000"/>
              </a:prstClr>
            </a:outerShdw>
            <a:reflection blurRad="38100" stA="29000" endPos="92000" dist="38100" dir="5400000" sy="-100000" algn="bl" rotWithShape="0"/>
          </a:effectLst>
        </p:grpSpPr>
        <p:sp>
          <p:nvSpPr>
            <p:cNvPr id="115" name="Oval 114">
              <a:extLst>
                <a:ext uri="{FF2B5EF4-FFF2-40B4-BE49-F238E27FC236}">
                  <a16:creationId xmlns:a16="http://schemas.microsoft.com/office/drawing/2014/main" id="{CFEE67C3-DDDA-504F-B068-AD28136CDE9E}"/>
                </a:ext>
              </a:extLst>
            </p:cNvPr>
            <p:cNvSpPr/>
            <p:nvPr/>
          </p:nvSpPr>
          <p:spPr>
            <a:xfrm>
              <a:off x="6414070" y="3473042"/>
              <a:ext cx="805851" cy="805850"/>
            </a:xfrm>
            <a:prstGeom prst="ellipse">
              <a:avLst/>
            </a:prstGeom>
            <a:solidFill>
              <a:srgbClr val="00B05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16" name="Oval 115">
              <a:extLst>
                <a:ext uri="{FF2B5EF4-FFF2-40B4-BE49-F238E27FC236}">
                  <a16:creationId xmlns:a16="http://schemas.microsoft.com/office/drawing/2014/main" id="{A49FF9A0-B29A-BE42-A2BA-E128BB161836}"/>
                </a:ext>
              </a:extLst>
            </p:cNvPr>
            <p:cNvSpPr/>
            <p:nvPr/>
          </p:nvSpPr>
          <p:spPr>
            <a:xfrm>
              <a:off x="6563768" y="3622740"/>
              <a:ext cx="506456" cy="506454"/>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grpSp>
        <p:nvGrpSpPr>
          <p:cNvPr id="117" name="Group 116">
            <a:extLst>
              <a:ext uri="{FF2B5EF4-FFF2-40B4-BE49-F238E27FC236}">
                <a16:creationId xmlns:a16="http://schemas.microsoft.com/office/drawing/2014/main" id="{588514F3-3DBB-B14D-AE59-CB3CC94D8080}"/>
              </a:ext>
            </a:extLst>
          </p:cNvPr>
          <p:cNvGrpSpPr/>
          <p:nvPr/>
        </p:nvGrpSpPr>
        <p:grpSpPr>
          <a:xfrm>
            <a:off x="8229355" y="2738922"/>
            <a:ext cx="1588926" cy="1588926"/>
            <a:chOff x="7947750" y="2592045"/>
            <a:chExt cx="818828" cy="818828"/>
          </a:xfrm>
          <a:effectLst>
            <a:outerShdw blurRad="165100" dist="114300" dir="8100000" algn="tr" rotWithShape="0">
              <a:prstClr val="black">
                <a:alpha val="40000"/>
              </a:prstClr>
            </a:outerShdw>
            <a:reflection blurRad="38100" stA="29000" endPos="92000" dist="38100" dir="5400000" sy="-100000" algn="bl" rotWithShape="0"/>
          </a:effectLst>
        </p:grpSpPr>
        <p:sp>
          <p:nvSpPr>
            <p:cNvPr id="118" name="Oval 117">
              <a:extLst>
                <a:ext uri="{FF2B5EF4-FFF2-40B4-BE49-F238E27FC236}">
                  <a16:creationId xmlns:a16="http://schemas.microsoft.com/office/drawing/2014/main" id="{B3837A9E-7298-C045-BEB1-450E9E4F7119}"/>
                </a:ext>
              </a:extLst>
            </p:cNvPr>
            <p:cNvSpPr/>
            <p:nvPr/>
          </p:nvSpPr>
          <p:spPr>
            <a:xfrm>
              <a:off x="7947750" y="2592045"/>
              <a:ext cx="818828" cy="818828"/>
            </a:xfrm>
            <a:prstGeom prst="ellipse">
              <a:avLst/>
            </a:prstGeom>
            <a:solidFill>
              <a:schemeClr val="accent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19" name="Oval 118">
              <a:extLst>
                <a:ext uri="{FF2B5EF4-FFF2-40B4-BE49-F238E27FC236}">
                  <a16:creationId xmlns:a16="http://schemas.microsoft.com/office/drawing/2014/main" id="{E6FFD878-CE8A-4F4F-87F8-F41F66BF7D60}"/>
                </a:ext>
              </a:extLst>
            </p:cNvPr>
            <p:cNvSpPr/>
            <p:nvPr/>
          </p:nvSpPr>
          <p:spPr>
            <a:xfrm>
              <a:off x="8123286" y="2767581"/>
              <a:ext cx="467755" cy="467755"/>
            </a:xfrm>
            <a:prstGeom prst="ellipse">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sp>
        <p:nvSpPr>
          <p:cNvPr id="120" name="Chevron 119">
            <a:extLst>
              <a:ext uri="{FF2B5EF4-FFF2-40B4-BE49-F238E27FC236}">
                <a16:creationId xmlns:a16="http://schemas.microsoft.com/office/drawing/2014/main" id="{49B7A21F-8F70-D84C-89CF-8C4C6C02D4A5}"/>
              </a:ext>
            </a:extLst>
          </p:cNvPr>
          <p:cNvSpPr/>
          <p:nvPr/>
        </p:nvSpPr>
        <p:spPr>
          <a:xfrm>
            <a:off x="2230405" y="3400858"/>
            <a:ext cx="182880" cy="365760"/>
          </a:xfrm>
          <a:prstGeom prst="chevron">
            <a:avLst/>
          </a:prstGeom>
          <a:gradFill>
            <a:gsLst>
              <a:gs pos="0">
                <a:schemeClr val="bg1">
                  <a:alpha val="62000"/>
                </a:schemeClr>
              </a:gs>
              <a:gs pos="31000">
                <a:schemeClr val="bg1"/>
              </a:gs>
            </a:gsLst>
            <a:lin ang="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22" name="Chevron 121">
            <a:extLst>
              <a:ext uri="{FF2B5EF4-FFF2-40B4-BE49-F238E27FC236}">
                <a16:creationId xmlns:a16="http://schemas.microsoft.com/office/drawing/2014/main" id="{C07938F8-457C-0446-B7C2-3339A9C024A2}"/>
              </a:ext>
            </a:extLst>
          </p:cNvPr>
          <p:cNvSpPr/>
          <p:nvPr/>
        </p:nvSpPr>
        <p:spPr>
          <a:xfrm>
            <a:off x="4133959" y="3391878"/>
            <a:ext cx="182880" cy="365760"/>
          </a:xfrm>
          <a:prstGeom prst="chevron">
            <a:avLst/>
          </a:prstGeom>
          <a:gradFill>
            <a:gsLst>
              <a:gs pos="0">
                <a:schemeClr val="bg1">
                  <a:alpha val="62000"/>
                </a:schemeClr>
              </a:gs>
              <a:gs pos="31000">
                <a:schemeClr val="bg1"/>
              </a:gs>
            </a:gsLst>
            <a:lin ang="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24" name="Chevron 123">
            <a:extLst>
              <a:ext uri="{FF2B5EF4-FFF2-40B4-BE49-F238E27FC236}">
                <a16:creationId xmlns:a16="http://schemas.microsoft.com/office/drawing/2014/main" id="{701435FB-0F90-7441-96BD-0AAD2ECBE313}"/>
              </a:ext>
            </a:extLst>
          </p:cNvPr>
          <p:cNvSpPr/>
          <p:nvPr/>
        </p:nvSpPr>
        <p:spPr>
          <a:xfrm>
            <a:off x="6037513" y="3391878"/>
            <a:ext cx="182880" cy="365760"/>
          </a:xfrm>
          <a:prstGeom prst="chevron">
            <a:avLst/>
          </a:prstGeom>
          <a:gradFill>
            <a:gsLst>
              <a:gs pos="0">
                <a:schemeClr val="bg1">
                  <a:alpha val="62000"/>
                </a:schemeClr>
              </a:gs>
              <a:gs pos="31000">
                <a:schemeClr val="bg1"/>
              </a:gs>
            </a:gsLst>
            <a:lin ang="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26" name="Chevron 125">
            <a:extLst>
              <a:ext uri="{FF2B5EF4-FFF2-40B4-BE49-F238E27FC236}">
                <a16:creationId xmlns:a16="http://schemas.microsoft.com/office/drawing/2014/main" id="{780D50D2-A0B2-5A40-8715-69AD77B56367}"/>
              </a:ext>
            </a:extLst>
          </p:cNvPr>
          <p:cNvSpPr/>
          <p:nvPr/>
        </p:nvSpPr>
        <p:spPr>
          <a:xfrm>
            <a:off x="7941067" y="3407008"/>
            <a:ext cx="182880" cy="365760"/>
          </a:xfrm>
          <a:prstGeom prst="chevron">
            <a:avLst/>
          </a:prstGeom>
          <a:gradFill>
            <a:gsLst>
              <a:gs pos="0">
                <a:schemeClr val="bg1">
                  <a:alpha val="62000"/>
                </a:schemeClr>
              </a:gs>
              <a:gs pos="31000">
                <a:schemeClr val="bg1"/>
              </a:gs>
            </a:gsLst>
            <a:lin ang="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28" name="Chevron 127">
            <a:extLst>
              <a:ext uri="{FF2B5EF4-FFF2-40B4-BE49-F238E27FC236}">
                <a16:creationId xmlns:a16="http://schemas.microsoft.com/office/drawing/2014/main" id="{88A4B163-6779-FC4D-B22F-A9CAE7F07660}"/>
              </a:ext>
            </a:extLst>
          </p:cNvPr>
          <p:cNvSpPr/>
          <p:nvPr/>
        </p:nvSpPr>
        <p:spPr>
          <a:xfrm>
            <a:off x="9882197" y="3407008"/>
            <a:ext cx="182880" cy="365760"/>
          </a:xfrm>
          <a:prstGeom prst="chevron">
            <a:avLst/>
          </a:prstGeom>
          <a:gradFill>
            <a:gsLst>
              <a:gs pos="0">
                <a:schemeClr val="bg1">
                  <a:alpha val="62000"/>
                </a:schemeClr>
              </a:gs>
              <a:gs pos="31000">
                <a:schemeClr val="bg1"/>
              </a:gs>
            </a:gsLst>
            <a:lin ang="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30" name="TextBox 129">
            <a:extLst>
              <a:ext uri="{FF2B5EF4-FFF2-40B4-BE49-F238E27FC236}">
                <a16:creationId xmlns:a16="http://schemas.microsoft.com/office/drawing/2014/main" id="{05846473-BD0F-1D4A-8E4C-3EB542D5D55E}"/>
              </a:ext>
            </a:extLst>
          </p:cNvPr>
          <p:cNvSpPr txBox="1"/>
          <p:nvPr/>
        </p:nvSpPr>
        <p:spPr>
          <a:xfrm>
            <a:off x="2948341" y="2900777"/>
            <a:ext cx="839753" cy="1200329"/>
          </a:xfrm>
          <a:prstGeom prst="rect">
            <a:avLst/>
          </a:prstGeom>
          <a:noFill/>
          <a:effectLst/>
        </p:spPr>
        <p:txBody>
          <a:bodyPr wrap="square" rtlCol="0">
            <a:spAutoFit/>
          </a:bodyPr>
          <a:lstStyle/>
          <a:p>
            <a:r>
              <a:rPr lang="pt"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2</a:t>
            </a:r>
          </a:p>
        </p:txBody>
      </p:sp>
      <p:sp>
        <p:nvSpPr>
          <p:cNvPr id="131" name="TextBox 130">
            <a:extLst>
              <a:ext uri="{FF2B5EF4-FFF2-40B4-BE49-F238E27FC236}">
                <a16:creationId xmlns:a16="http://schemas.microsoft.com/office/drawing/2014/main" id="{9E46ED31-5174-A54B-B5A0-02275817BA11}"/>
              </a:ext>
            </a:extLst>
          </p:cNvPr>
          <p:cNvSpPr txBox="1"/>
          <p:nvPr/>
        </p:nvSpPr>
        <p:spPr>
          <a:xfrm>
            <a:off x="4828903" y="2900776"/>
            <a:ext cx="839753" cy="1200329"/>
          </a:xfrm>
          <a:prstGeom prst="rect">
            <a:avLst/>
          </a:prstGeom>
          <a:noFill/>
          <a:effectLst/>
        </p:spPr>
        <p:txBody>
          <a:bodyPr wrap="square" rtlCol="0">
            <a:spAutoFit/>
          </a:bodyPr>
          <a:lstStyle/>
          <a:p>
            <a:r>
              <a:rPr lang="pt"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3</a:t>
            </a:r>
          </a:p>
        </p:txBody>
      </p:sp>
      <p:sp>
        <p:nvSpPr>
          <p:cNvPr id="132" name="TextBox 131">
            <a:extLst>
              <a:ext uri="{FF2B5EF4-FFF2-40B4-BE49-F238E27FC236}">
                <a16:creationId xmlns:a16="http://schemas.microsoft.com/office/drawing/2014/main" id="{845669BC-0DDF-1C4A-BEC0-B94835B25A07}"/>
              </a:ext>
            </a:extLst>
          </p:cNvPr>
          <p:cNvSpPr txBox="1"/>
          <p:nvPr/>
        </p:nvSpPr>
        <p:spPr>
          <a:xfrm>
            <a:off x="6743181" y="2900776"/>
            <a:ext cx="839753" cy="1200329"/>
          </a:xfrm>
          <a:prstGeom prst="rect">
            <a:avLst/>
          </a:prstGeom>
          <a:noFill/>
          <a:effectLst/>
        </p:spPr>
        <p:txBody>
          <a:bodyPr wrap="square" rtlCol="0">
            <a:spAutoFit/>
          </a:bodyPr>
          <a:lstStyle/>
          <a:p>
            <a:r>
              <a:rPr lang="pt"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4</a:t>
            </a:r>
          </a:p>
        </p:txBody>
      </p:sp>
      <p:sp>
        <p:nvSpPr>
          <p:cNvPr id="133" name="TextBox 132">
            <a:extLst>
              <a:ext uri="{FF2B5EF4-FFF2-40B4-BE49-F238E27FC236}">
                <a16:creationId xmlns:a16="http://schemas.microsoft.com/office/drawing/2014/main" id="{719B1ABD-72F7-4E4F-A8A4-668B3C686C25}"/>
              </a:ext>
            </a:extLst>
          </p:cNvPr>
          <p:cNvSpPr txBox="1"/>
          <p:nvPr/>
        </p:nvSpPr>
        <p:spPr>
          <a:xfrm>
            <a:off x="8681317" y="2900776"/>
            <a:ext cx="839753" cy="1200329"/>
          </a:xfrm>
          <a:prstGeom prst="rect">
            <a:avLst/>
          </a:prstGeom>
          <a:noFill/>
          <a:effectLst/>
        </p:spPr>
        <p:txBody>
          <a:bodyPr wrap="square" rtlCol="0">
            <a:spAutoFit/>
          </a:bodyPr>
          <a:lstStyle/>
          <a:p>
            <a:r>
              <a:rPr lang="pt"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5</a:t>
            </a:r>
          </a:p>
        </p:txBody>
      </p:sp>
      <p:sp>
        <p:nvSpPr>
          <p:cNvPr id="134" name="TextBox 133">
            <a:extLst>
              <a:ext uri="{FF2B5EF4-FFF2-40B4-BE49-F238E27FC236}">
                <a16:creationId xmlns:a16="http://schemas.microsoft.com/office/drawing/2014/main" id="{0075FDB8-DFF7-574B-BE54-959013CC3A31}"/>
              </a:ext>
            </a:extLst>
          </p:cNvPr>
          <p:cNvSpPr txBox="1"/>
          <p:nvPr/>
        </p:nvSpPr>
        <p:spPr>
          <a:xfrm>
            <a:off x="10622214" y="2900776"/>
            <a:ext cx="839753" cy="1200329"/>
          </a:xfrm>
          <a:prstGeom prst="rect">
            <a:avLst/>
          </a:prstGeom>
          <a:noFill/>
          <a:effectLst/>
        </p:spPr>
        <p:txBody>
          <a:bodyPr wrap="square" rtlCol="0">
            <a:spAutoFit/>
          </a:bodyPr>
          <a:lstStyle/>
          <a:p>
            <a:r>
              <a:rPr lang="pt" sz="7200" b="1">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6</a:t>
            </a:r>
            <a:endParaRPr lang="en-US"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endParaRPr>
          </a:p>
        </p:txBody>
      </p:sp>
      <p:sp>
        <p:nvSpPr>
          <p:cNvPr id="140" name="Rounded Rectangle 139">
            <a:extLst>
              <a:ext uri="{FF2B5EF4-FFF2-40B4-BE49-F238E27FC236}">
                <a16:creationId xmlns:a16="http://schemas.microsoft.com/office/drawing/2014/main" id="{046931E9-097E-4E4A-91DC-E318F0559774}"/>
              </a:ext>
            </a:extLst>
          </p:cNvPr>
          <p:cNvSpPr/>
          <p:nvPr/>
        </p:nvSpPr>
        <p:spPr>
          <a:xfrm>
            <a:off x="4269008" y="894248"/>
            <a:ext cx="3298316" cy="1645920"/>
          </a:xfrm>
          <a:prstGeom prst="roundRect">
            <a:avLst>
              <a:gd name="adj" fmla="val 0"/>
            </a:avLst>
          </a:prstGeom>
          <a:gradFill>
            <a:gsLst>
              <a:gs pos="0">
                <a:schemeClr val="bg1">
                  <a:lumMod val="95000"/>
                  <a:alpha val="80000"/>
                </a:schemeClr>
              </a:gs>
              <a:gs pos="74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pt" dirty="0">
                <a:solidFill>
                  <a:schemeClr val="tx1"/>
                </a:solidFill>
                <a:effectLst>
                  <a:glow rad="63500">
                    <a:schemeClr val="bg1">
                      <a:alpha val="40000"/>
                    </a:schemeClr>
                  </a:glow>
                </a:effectLst>
                <a:latin typeface="Century Gothic" panose="020B0502020202020204" pitchFamily="34" charset="0"/>
                <a:ea typeface="Arial" charset="0"/>
                <a:cs typeface="Arial" charset="0"/>
              </a:rPr>
              <a:t>ESTÁGIO 3 </a:t>
            </a:r>
          </a:p>
          <a:p>
            <a:r>
              <a:rPr lang="pt" dirty="0">
                <a:solidFill>
                  <a:schemeClr val="tx1"/>
                </a:solidFill>
                <a:effectLst>
                  <a:glow rad="63500">
                    <a:schemeClr val="bg1">
                      <a:alpha val="40000"/>
                    </a:schemeClr>
                  </a:glow>
                </a:effectLst>
                <a:latin typeface="Century Gothic" panose="020B0502020202020204" pitchFamily="34" charset="0"/>
                <a:ea typeface="Arial" charset="0"/>
                <a:cs typeface="Arial" charset="0"/>
              </a:rPr>
              <a:t>TEXTO</a:t>
            </a:r>
          </a:p>
        </p:txBody>
      </p:sp>
      <p:sp>
        <p:nvSpPr>
          <p:cNvPr id="141" name="Rounded Rectangle 140">
            <a:extLst>
              <a:ext uri="{FF2B5EF4-FFF2-40B4-BE49-F238E27FC236}">
                <a16:creationId xmlns:a16="http://schemas.microsoft.com/office/drawing/2014/main" id="{98C4C938-9E5D-1945-9B57-DF452ABE9622}"/>
              </a:ext>
            </a:extLst>
          </p:cNvPr>
          <p:cNvSpPr/>
          <p:nvPr/>
        </p:nvSpPr>
        <p:spPr>
          <a:xfrm>
            <a:off x="8152736" y="895180"/>
            <a:ext cx="3298316" cy="1645920"/>
          </a:xfrm>
          <a:prstGeom prst="roundRect">
            <a:avLst>
              <a:gd name="adj" fmla="val 0"/>
            </a:avLst>
          </a:prstGeom>
          <a:gradFill>
            <a:gsLst>
              <a:gs pos="0">
                <a:schemeClr val="bg1">
                  <a:lumMod val="95000"/>
                  <a:alpha val="80000"/>
                </a:schemeClr>
              </a:gs>
              <a:gs pos="74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pt" dirty="0">
                <a:solidFill>
                  <a:schemeClr val="tx1"/>
                </a:solidFill>
                <a:effectLst>
                  <a:glow rad="63500">
                    <a:schemeClr val="bg1">
                      <a:alpha val="40000"/>
                    </a:schemeClr>
                  </a:glow>
                </a:effectLst>
                <a:latin typeface="Century Gothic" panose="020B0502020202020204" pitchFamily="34" charset="0"/>
                <a:ea typeface="Arial" charset="0"/>
                <a:cs typeface="Arial" charset="0"/>
              </a:rPr>
              <a:t>ESTÁGIO 5 </a:t>
            </a:r>
          </a:p>
          <a:p>
            <a:r>
              <a:rPr lang="pt" dirty="0">
                <a:solidFill>
                  <a:schemeClr val="tx1"/>
                </a:solidFill>
                <a:effectLst>
                  <a:glow rad="63500">
                    <a:schemeClr val="bg1">
                      <a:alpha val="40000"/>
                    </a:schemeClr>
                  </a:glow>
                </a:effectLst>
                <a:latin typeface="Century Gothic" panose="020B0502020202020204" pitchFamily="34" charset="0"/>
                <a:ea typeface="Arial" charset="0"/>
                <a:cs typeface="Arial" charset="0"/>
              </a:rPr>
              <a:t>TEXTO</a:t>
            </a:r>
          </a:p>
        </p:txBody>
      </p:sp>
      <p:sp>
        <p:nvSpPr>
          <p:cNvPr id="142" name="Rounded Rectangle 141">
            <a:extLst>
              <a:ext uri="{FF2B5EF4-FFF2-40B4-BE49-F238E27FC236}">
                <a16:creationId xmlns:a16="http://schemas.microsoft.com/office/drawing/2014/main" id="{E6212F07-F9AD-804C-B185-8E418EA459AA}"/>
              </a:ext>
            </a:extLst>
          </p:cNvPr>
          <p:cNvSpPr/>
          <p:nvPr/>
        </p:nvSpPr>
        <p:spPr>
          <a:xfrm>
            <a:off x="911920" y="4540020"/>
            <a:ext cx="3298316" cy="1645920"/>
          </a:xfrm>
          <a:prstGeom prst="roundRect">
            <a:avLst>
              <a:gd name="adj" fmla="val 0"/>
            </a:avLst>
          </a:prstGeom>
          <a:gradFill>
            <a:gsLst>
              <a:gs pos="0">
                <a:schemeClr val="bg1">
                  <a:lumMod val="95000"/>
                  <a:alpha val="80000"/>
                </a:schemeClr>
              </a:gs>
              <a:gs pos="74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pt" dirty="0">
                <a:solidFill>
                  <a:schemeClr val="tx1"/>
                </a:solidFill>
                <a:effectLst>
                  <a:glow rad="63500">
                    <a:schemeClr val="bg1">
                      <a:alpha val="40000"/>
                    </a:schemeClr>
                  </a:glow>
                </a:effectLst>
                <a:latin typeface="Century Gothic" panose="020B0502020202020204" pitchFamily="34" charset="0"/>
                <a:ea typeface="Arial" charset="0"/>
                <a:cs typeface="Arial" charset="0"/>
              </a:rPr>
              <a:t>ESTÁGIO 2 </a:t>
            </a:r>
          </a:p>
          <a:p>
            <a:r>
              <a:rPr lang="pt" dirty="0">
                <a:solidFill>
                  <a:schemeClr val="tx1"/>
                </a:solidFill>
                <a:effectLst>
                  <a:glow rad="63500">
                    <a:schemeClr val="bg1">
                      <a:alpha val="40000"/>
                    </a:schemeClr>
                  </a:glow>
                </a:effectLst>
                <a:latin typeface="Century Gothic" panose="020B0502020202020204" pitchFamily="34" charset="0"/>
                <a:ea typeface="Arial" charset="0"/>
                <a:cs typeface="Arial" charset="0"/>
              </a:rPr>
              <a:t>TEXTO</a:t>
            </a:r>
          </a:p>
        </p:txBody>
      </p:sp>
      <p:sp>
        <p:nvSpPr>
          <p:cNvPr id="143" name="Rounded Rectangle 142">
            <a:extLst>
              <a:ext uri="{FF2B5EF4-FFF2-40B4-BE49-F238E27FC236}">
                <a16:creationId xmlns:a16="http://schemas.microsoft.com/office/drawing/2014/main" id="{F0E7C95D-4109-5749-9AA0-8FFFE8088296}"/>
              </a:ext>
            </a:extLst>
          </p:cNvPr>
          <p:cNvSpPr/>
          <p:nvPr/>
        </p:nvSpPr>
        <p:spPr>
          <a:xfrm>
            <a:off x="4800046" y="4516685"/>
            <a:ext cx="3298316" cy="1645920"/>
          </a:xfrm>
          <a:prstGeom prst="roundRect">
            <a:avLst>
              <a:gd name="adj" fmla="val 0"/>
            </a:avLst>
          </a:prstGeom>
          <a:gradFill>
            <a:gsLst>
              <a:gs pos="0">
                <a:schemeClr val="bg1">
                  <a:lumMod val="95000"/>
                  <a:alpha val="80000"/>
                </a:schemeClr>
              </a:gs>
              <a:gs pos="74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pt" dirty="0">
                <a:solidFill>
                  <a:schemeClr val="tx1"/>
                </a:solidFill>
                <a:effectLst>
                  <a:glow rad="63500">
                    <a:schemeClr val="bg1">
                      <a:alpha val="40000"/>
                    </a:schemeClr>
                  </a:glow>
                </a:effectLst>
                <a:latin typeface="Century Gothic" panose="020B0502020202020204" pitchFamily="34" charset="0"/>
                <a:ea typeface="Arial" charset="0"/>
                <a:cs typeface="Arial" charset="0"/>
              </a:rPr>
              <a:t>ESTÁGIO 4 </a:t>
            </a:r>
          </a:p>
          <a:p>
            <a:r>
              <a:rPr lang="pt" dirty="0">
                <a:solidFill>
                  <a:schemeClr val="tx1"/>
                </a:solidFill>
                <a:effectLst>
                  <a:glow rad="63500">
                    <a:schemeClr val="bg1">
                      <a:alpha val="40000"/>
                    </a:schemeClr>
                  </a:glow>
                </a:effectLst>
                <a:latin typeface="Century Gothic" panose="020B0502020202020204" pitchFamily="34" charset="0"/>
                <a:ea typeface="Arial" charset="0"/>
                <a:cs typeface="Arial" charset="0"/>
              </a:rPr>
              <a:t>TEXTO</a:t>
            </a:r>
          </a:p>
        </p:txBody>
      </p:sp>
      <p:sp>
        <p:nvSpPr>
          <p:cNvPr id="144" name="Rounded Rectangle 143">
            <a:extLst>
              <a:ext uri="{FF2B5EF4-FFF2-40B4-BE49-F238E27FC236}">
                <a16:creationId xmlns:a16="http://schemas.microsoft.com/office/drawing/2014/main" id="{E02F8779-F90F-9B44-B7DE-DCFDD335590A}"/>
              </a:ext>
            </a:extLst>
          </p:cNvPr>
          <p:cNvSpPr/>
          <p:nvPr/>
        </p:nvSpPr>
        <p:spPr>
          <a:xfrm>
            <a:off x="8683774" y="4517617"/>
            <a:ext cx="3298316" cy="1645920"/>
          </a:xfrm>
          <a:prstGeom prst="roundRect">
            <a:avLst>
              <a:gd name="adj" fmla="val 0"/>
            </a:avLst>
          </a:prstGeom>
          <a:gradFill>
            <a:gsLst>
              <a:gs pos="0">
                <a:schemeClr val="bg1">
                  <a:lumMod val="95000"/>
                  <a:alpha val="80000"/>
                </a:schemeClr>
              </a:gs>
              <a:gs pos="74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pt" dirty="0">
                <a:solidFill>
                  <a:schemeClr val="tx1"/>
                </a:solidFill>
                <a:effectLst>
                  <a:glow rad="63500">
                    <a:schemeClr val="bg1">
                      <a:alpha val="40000"/>
                    </a:schemeClr>
                  </a:glow>
                </a:effectLst>
                <a:latin typeface="Century Gothic" panose="020B0502020202020204" pitchFamily="34" charset="0"/>
                <a:ea typeface="Arial" charset="0"/>
                <a:cs typeface="Arial" charset="0"/>
              </a:rPr>
              <a:t>ESTÁGIO 6 </a:t>
            </a:r>
          </a:p>
          <a:p>
            <a:r>
              <a:rPr lang="pt" dirty="0">
                <a:solidFill>
                  <a:schemeClr val="tx1"/>
                </a:solidFill>
                <a:effectLst>
                  <a:glow rad="63500">
                    <a:schemeClr val="bg1">
                      <a:alpha val="40000"/>
                    </a:schemeClr>
                  </a:glow>
                </a:effectLst>
                <a:latin typeface="Century Gothic" panose="020B0502020202020204" pitchFamily="34" charset="0"/>
                <a:ea typeface="Arial" charset="0"/>
                <a:cs typeface="Arial" charset="0"/>
              </a:rPr>
              <a:t>TEXTO</a:t>
            </a:r>
          </a:p>
        </p:txBody>
      </p:sp>
      <p:sp>
        <p:nvSpPr>
          <p:cNvPr id="145" name="Rounded Rectangle 144">
            <a:extLst>
              <a:ext uri="{FF2B5EF4-FFF2-40B4-BE49-F238E27FC236}">
                <a16:creationId xmlns:a16="http://schemas.microsoft.com/office/drawing/2014/main" id="{E0D9AFC0-488C-F945-A9B6-68A3E24DB87A}"/>
              </a:ext>
            </a:extLst>
          </p:cNvPr>
          <p:cNvSpPr/>
          <p:nvPr/>
        </p:nvSpPr>
        <p:spPr>
          <a:xfrm>
            <a:off x="380882" y="857047"/>
            <a:ext cx="3298316" cy="45720"/>
          </a:xfrm>
          <a:prstGeom prst="roundRect">
            <a:avLst>
              <a:gd name="adj" fmla="val 0"/>
            </a:avLst>
          </a:prstGeom>
          <a:gradFill>
            <a:gsLst>
              <a:gs pos="0">
                <a:schemeClr val="tx1"/>
              </a:gs>
              <a:gs pos="100000">
                <a:schemeClr val="tx1">
                  <a:lumMod val="50000"/>
                  <a:lumOff val="50000"/>
                </a:schemeClr>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endParaRPr>
          </a:p>
        </p:txBody>
      </p:sp>
      <p:sp>
        <p:nvSpPr>
          <p:cNvPr id="146" name="Rounded Rectangle 145">
            <a:extLst>
              <a:ext uri="{FF2B5EF4-FFF2-40B4-BE49-F238E27FC236}">
                <a16:creationId xmlns:a16="http://schemas.microsoft.com/office/drawing/2014/main" id="{DE638726-9FCE-8340-BE7C-95883F09805A}"/>
              </a:ext>
            </a:extLst>
          </p:cNvPr>
          <p:cNvSpPr/>
          <p:nvPr/>
        </p:nvSpPr>
        <p:spPr>
          <a:xfrm>
            <a:off x="4269008" y="833712"/>
            <a:ext cx="3298316" cy="45720"/>
          </a:xfrm>
          <a:prstGeom prst="roundRect">
            <a:avLst>
              <a:gd name="adj" fmla="val 0"/>
            </a:avLst>
          </a:prstGeom>
          <a:gradFill>
            <a:gsLst>
              <a:gs pos="0">
                <a:srgbClr val="00BD32"/>
              </a:gs>
              <a:gs pos="100000">
                <a:srgbClr val="92D050"/>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endParaRPr>
          </a:p>
        </p:txBody>
      </p:sp>
      <p:sp>
        <p:nvSpPr>
          <p:cNvPr id="147" name="Rounded Rectangle 146">
            <a:extLst>
              <a:ext uri="{FF2B5EF4-FFF2-40B4-BE49-F238E27FC236}">
                <a16:creationId xmlns:a16="http://schemas.microsoft.com/office/drawing/2014/main" id="{F6EDC350-D4BE-1545-B4E1-8183047963F1}"/>
              </a:ext>
            </a:extLst>
          </p:cNvPr>
          <p:cNvSpPr/>
          <p:nvPr/>
        </p:nvSpPr>
        <p:spPr>
          <a:xfrm>
            <a:off x="8152736" y="834644"/>
            <a:ext cx="3298316" cy="45720"/>
          </a:xfrm>
          <a:prstGeom prst="roundRect">
            <a:avLst>
              <a:gd name="adj" fmla="val 0"/>
            </a:avLst>
          </a:prstGeom>
          <a:gradFill>
            <a:gsLst>
              <a:gs pos="0">
                <a:schemeClr val="accent2"/>
              </a:gs>
              <a:gs pos="100000">
                <a:srgbClr val="F9C053"/>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endParaRPr>
          </a:p>
        </p:txBody>
      </p:sp>
      <p:sp>
        <p:nvSpPr>
          <p:cNvPr id="148" name="Rounded Rectangle 147">
            <a:extLst>
              <a:ext uri="{FF2B5EF4-FFF2-40B4-BE49-F238E27FC236}">
                <a16:creationId xmlns:a16="http://schemas.microsoft.com/office/drawing/2014/main" id="{CC77C763-8FAE-FD4B-872C-D6DD1E921F13}"/>
              </a:ext>
            </a:extLst>
          </p:cNvPr>
          <p:cNvSpPr/>
          <p:nvPr/>
        </p:nvSpPr>
        <p:spPr>
          <a:xfrm>
            <a:off x="911920" y="6194846"/>
            <a:ext cx="3298316" cy="45720"/>
          </a:xfrm>
          <a:prstGeom prst="roundRect">
            <a:avLst>
              <a:gd name="adj" fmla="val 0"/>
            </a:avLst>
          </a:prstGeom>
          <a:gradFill>
            <a:gsLst>
              <a:gs pos="0">
                <a:schemeClr val="accent6">
                  <a:lumMod val="75000"/>
                </a:schemeClr>
              </a:gs>
              <a:gs pos="100000">
                <a:schemeClr val="accent6"/>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endParaRPr>
          </a:p>
        </p:txBody>
      </p:sp>
      <p:sp>
        <p:nvSpPr>
          <p:cNvPr id="149" name="Rounded Rectangle 148">
            <a:extLst>
              <a:ext uri="{FF2B5EF4-FFF2-40B4-BE49-F238E27FC236}">
                <a16:creationId xmlns:a16="http://schemas.microsoft.com/office/drawing/2014/main" id="{BFAECA51-C6CB-164A-8BAF-D421AD6FDDDA}"/>
              </a:ext>
            </a:extLst>
          </p:cNvPr>
          <p:cNvSpPr/>
          <p:nvPr/>
        </p:nvSpPr>
        <p:spPr>
          <a:xfrm>
            <a:off x="4800046" y="6171511"/>
            <a:ext cx="3298316" cy="45720"/>
          </a:xfrm>
          <a:prstGeom prst="roundRect">
            <a:avLst>
              <a:gd name="adj" fmla="val 0"/>
            </a:avLst>
          </a:prstGeom>
          <a:gradFill>
            <a:gsLst>
              <a:gs pos="0">
                <a:schemeClr val="accent4">
                  <a:lumMod val="75000"/>
                </a:schemeClr>
              </a:gs>
              <a:gs pos="100000">
                <a:schemeClr val="accent4"/>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endParaRPr>
          </a:p>
        </p:txBody>
      </p:sp>
      <p:sp>
        <p:nvSpPr>
          <p:cNvPr id="150" name="Rounded Rectangle 149">
            <a:extLst>
              <a:ext uri="{FF2B5EF4-FFF2-40B4-BE49-F238E27FC236}">
                <a16:creationId xmlns:a16="http://schemas.microsoft.com/office/drawing/2014/main" id="{74F40B74-7D31-DA47-9B92-679B46C249CE}"/>
              </a:ext>
            </a:extLst>
          </p:cNvPr>
          <p:cNvSpPr/>
          <p:nvPr/>
        </p:nvSpPr>
        <p:spPr>
          <a:xfrm>
            <a:off x="8683774" y="6172443"/>
            <a:ext cx="3298316" cy="45720"/>
          </a:xfrm>
          <a:prstGeom prst="roundRect">
            <a:avLst>
              <a:gd name="adj" fmla="val 0"/>
            </a:avLst>
          </a:prstGeom>
          <a:gradFill>
            <a:gsLst>
              <a:gs pos="0">
                <a:srgbClr val="C00000"/>
              </a:gs>
              <a:gs pos="99000">
                <a:srgbClr val="FF0000"/>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pt"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pt" sz="1400" b="0" dirty="0">
                          <a:solidFill>
                            <a:schemeClr val="tx1"/>
                          </a:solidFill>
                          <a:effectLst/>
                          <a:latin typeface="Century Gothic" panose="020B0502020202020204" pitchFamily="34" charset="0"/>
                        </a:rPr>
                        <a:t>Todos os artigos, modelos ou informações fornecidos pelo Smartsheet no site são apenas para referência. Embora nos esforcemos para manter as informações atualizadas e corretas, não fazemos representações ou garantias de qualquer tipo, expressas ou implícitos, sobre a completude, precisão, confiabilidade, adequação ou disponibilidade em relação ao site ou às informações, artigos, modelos ou gráficos relacionados contidos no site. Qualquer dependência que você deposita em tais informações está, portanto, estritamente em seu próprio risco.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Go-To-Market-Slide-Template_PowerPoint" id="{D412E25B-E991-1144-9D1B-8EEC8C806C6F}" vid="{703EA5CA-F221-534B-89B9-457C0389256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IC-Go-To-Market-Slide-Template_PowerPoint</Template>
  <TotalTime>2</TotalTime>
  <Words>125</Words>
  <Application>Microsoft Macintosh PowerPoint</Application>
  <PresentationFormat>Widescreen</PresentationFormat>
  <Paragraphs>24</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Пззцц PowerPoint</dc:title>
  <dc:creator>Alexandra Ragazhinskaya</dc:creator>
  <cp:lastModifiedBy>Jason Flores</cp:lastModifiedBy>
  <cp:revision>2</cp:revision>
  <cp:lastPrinted>2020-08-31T22:23:58Z</cp:lastPrinted>
  <dcterms:created xsi:type="dcterms:W3CDTF">2021-02-02T18:48:39Z</dcterms:created>
  <dcterms:modified xsi:type="dcterms:W3CDTF">2022-06-06T22:32:25Z</dcterms:modified>
</cp:coreProperties>
</file>