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20"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EEF3"/>
    <a:srgbClr val="F7F9FB"/>
    <a:srgbClr val="E4774A"/>
    <a:srgbClr val="56BFD2"/>
    <a:srgbClr val="A6DDE9"/>
    <a:srgbClr val="ECD6B2"/>
    <a:srgbClr val="99EBDD"/>
    <a:srgbClr val="DAE978"/>
    <a:srgbClr val="DEDFA3"/>
    <a:srgbClr val="D14C3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25" autoAdjust="0"/>
    <p:restoredTop sz="86447"/>
  </p:normalViewPr>
  <p:slideViewPr>
    <p:cSldViewPr snapToGrid="0" snapToObjects="1">
      <p:cViewPr varScale="1">
        <p:scale>
          <a:sx n="128" d="100"/>
          <a:sy n="128" d="100"/>
        </p:scale>
        <p:origin x="456" y="176"/>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6/6/22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361866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6/6/22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6/6/22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6/6/22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6/6/22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6/6/22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6/6/22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6/6/22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6/6/22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6/6/22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880808" y="2596291"/>
            <a:ext cx="9247166" cy="646331"/>
          </a:xfrm>
          <a:prstGeom prst="rect">
            <a:avLst/>
          </a:prstGeom>
          <a:noFill/>
        </p:spPr>
        <p:txBody>
          <a:bodyPr wrap="square" rtlCol="0">
            <a:spAutoFit/>
          </a:bodyPr>
          <a:lstStyle/>
          <a:p>
            <a:r>
              <a:rPr lang="pt" sz="3600" dirty="0">
                <a:latin typeface="Century Gothic" panose="020B0502020202020204" pitchFamily="34" charset="0"/>
              </a:rPr>
              <a:t>Notas para usar este modelo</a:t>
            </a:r>
          </a:p>
        </p:txBody>
      </p:sp>
      <p:sp>
        <p:nvSpPr>
          <p:cNvPr id="3" name="TextBox 2">
            <a:extLst>
              <a:ext uri="{FF2B5EF4-FFF2-40B4-BE49-F238E27FC236}">
                <a16:creationId xmlns:a16="http://schemas.microsoft.com/office/drawing/2014/main" id="{8D229698-1152-43F9-BE56-3EBDC68FD012}"/>
              </a:ext>
            </a:extLst>
          </p:cNvPr>
          <p:cNvSpPr txBox="1"/>
          <p:nvPr/>
        </p:nvSpPr>
        <p:spPr>
          <a:xfrm>
            <a:off x="880809" y="3526114"/>
            <a:ext cx="6016948" cy="2693045"/>
          </a:xfrm>
          <a:prstGeom prst="rect">
            <a:avLst/>
          </a:prstGeom>
          <a:noFill/>
        </p:spPr>
        <p:txBody>
          <a:bodyPr wrap="square" rtlCol="0">
            <a:spAutoFit/>
          </a:bodyPr>
          <a:lstStyle/>
          <a:p>
            <a:pPr>
              <a:spcAft>
                <a:spcPts val="600"/>
              </a:spcAft>
            </a:pPr>
            <a:r>
              <a:rPr lang="pt" sz="1600" dirty="0">
                <a:latin typeface="Century Gothic" panose="020B0502020202020204" pitchFamily="34" charset="0"/>
              </a:rPr>
              <a:t>Insira os meses e atividades representados em seu plano. </a:t>
            </a:r>
          </a:p>
          <a:p>
            <a:endParaRPr lang="en-US" sz="1600" dirty="0">
              <a:latin typeface="Century Gothic" panose="020B0502020202020204" pitchFamily="34" charset="0"/>
            </a:endParaRPr>
          </a:p>
          <a:p>
            <a:pPr>
              <a:spcAft>
                <a:spcPts val="600"/>
              </a:spcAft>
            </a:pPr>
            <a:r>
              <a:rPr lang="pt" sz="1600" dirty="0">
                <a:latin typeface="Century Gothic" panose="020B0502020202020204" pitchFamily="34" charset="0"/>
              </a:rPr>
              <a:t>Ajuste as barras para representar o comprimento do tempo por atividade.  </a:t>
            </a:r>
          </a:p>
          <a:p>
            <a:pPr>
              <a:spcAft>
                <a:spcPts val="600"/>
              </a:spcAft>
            </a:pPr>
            <a:endParaRPr lang="en-US" sz="1600" dirty="0">
              <a:latin typeface="Century Gothic" panose="020B0502020202020204" pitchFamily="34" charset="0"/>
            </a:endParaRPr>
          </a:p>
          <a:p>
            <a:pPr>
              <a:spcAft>
                <a:spcPts val="600"/>
              </a:spcAft>
            </a:pPr>
            <a:r>
              <a:rPr lang="pt" sz="1600" dirty="0">
                <a:latin typeface="Century Gothic" panose="020B0502020202020204" pitchFamily="34" charset="0"/>
              </a:rPr>
              <a:t>Adicione datas de início e fim, datas de marcos e informações adicionais dentro de cada barra ou da área do gráfico. </a:t>
            </a:r>
          </a:p>
          <a:p>
            <a:pPr>
              <a:spcAft>
                <a:spcPts val="600"/>
              </a:spcAft>
            </a:pPr>
            <a:endParaRPr lang="en-US" sz="1600" dirty="0">
              <a:latin typeface="Century Gothic" panose="020B0502020202020204" pitchFamily="34" charset="0"/>
            </a:endParaRPr>
          </a:p>
          <a:p>
            <a:pPr>
              <a:spcAft>
                <a:spcPts val="600"/>
              </a:spcAft>
            </a:pPr>
            <a:r>
              <a:rPr lang="pt" sz="1600" dirty="0">
                <a:latin typeface="Century Gothic" panose="020B0502020202020204" pitchFamily="34" charset="0"/>
              </a:rPr>
              <a:t>Use a Chave de cores para atribuir departamentos, membros da equipe ou status a atividades individuais.  </a:t>
            </a:r>
            <a:endParaRPr lang="en-US" dirty="0">
              <a:latin typeface="Century Gothic" panose="020B0502020202020204" pitchFamily="34" charset="0"/>
            </a:endParaRPr>
          </a:p>
        </p:txBody>
      </p:sp>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3" name="TextBox 32">
            <a:extLst>
              <a:ext uri="{FF2B5EF4-FFF2-40B4-BE49-F238E27FC236}">
                <a16:creationId xmlns:a16="http://schemas.microsoft.com/office/drawing/2014/main" id="{143A449B-AAB7-994A-92CE-8F48E2CA7DF6}"/>
              </a:ext>
            </a:extLst>
          </p:cNvPr>
          <p:cNvSpPr txBox="1"/>
          <p:nvPr/>
        </p:nvSpPr>
        <p:spPr>
          <a:xfrm>
            <a:off x="409776" y="353237"/>
            <a:ext cx="7309961" cy="461665"/>
          </a:xfrm>
          <a:prstGeom prst="rect">
            <a:avLst/>
          </a:prstGeom>
          <a:noFill/>
        </p:spPr>
        <p:txBody>
          <a:bodyPr wrap="square" rtlCol="0">
            <a:spAutoFit/>
          </a:bodyPr>
          <a:lstStyle/>
          <a:p>
            <a:r>
              <a:rPr lang="pt" sz="2400" b="1" dirty="0">
                <a:solidFill>
                  <a:schemeClr val="tx1">
                    <a:lumMod val="65000"/>
                    <a:lumOff val="35000"/>
                  </a:schemeClr>
                </a:solidFill>
                <a:latin typeface="Century Gothic" panose="020B0502020202020204" pitchFamily="34" charset="0"/>
              </a:rPr>
              <a:t>MODELO DE ROTEIRO DE PROJETO DE TI</a:t>
            </a:r>
          </a:p>
        </p:txBody>
      </p:sp>
    </p:spTree>
    <p:extLst>
      <p:ext uri="{BB962C8B-B14F-4D97-AF65-F5344CB8AC3E}">
        <p14:creationId xmlns:p14="http://schemas.microsoft.com/office/powerpoint/2010/main" val="192531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6947194" cy="369332"/>
          </a:xfrm>
          <a:prstGeom prst="rect">
            <a:avLst/>
          </a:prstGeom>
          <a:noFill/>
        </p:spPr>
        <p:txBody>
          <a:bodyPr wrap="square" rtlCol="0">
            <a:spAutoFit/>
          </a:bodyPr>
          <a:lstStyle/>
          <a:p>
            <a:pPr algn="r"/>
            <a:r>
              <a:rPr lang="pt" dirty="0">
                <a:solidFill>
                  <a:schemeClr val="bg1"/>
                </a:solidFill>
                <a:latin typeface="Century Gothic" panose="020B0502020202020204" pitchFamily="34" charset="0"/>
              </a:rPr>
              <a:t>ROTEIRO DO PROJETO DE TI</a:t>
            </a:r>
            <a:endParaRPr lang="en-US" dirty="0">
              <a:solidFill>
                <a:schemeClr val="bg1"/>
              </a:solidFill>
              <a:latin typeface="Century Gothic" panose="020B0502020202020204" pitchFamily="34" charset="0"/>
              <a:ea typeface="Arial" charset="0"/>
              <a:cs typeface="Arial" charset="0"/>
            </a:endParaRPr>
          </a:p>
        </p:txBody>
      </p:sp>
      <p:sp>
        <p:nvSpPr>
          <p:cNvPr id="71" name="TextBox 70">
            <a:extLst>
              <a:ext uri="{FF2B5EF4-FFF2-40B4-BE49-F238E27FC236}">
                <a16:creationId xmlns:a16="http://schemas.microsoft.com/office/drawing/2014/main" id="{33F93576-D8E0-454E-A543-936B0C588D58}"/>
              </a:ext>
            </a:extLst>
          </p:cNvPr>
          <p:cNvSpPr txBox="1"/>
          <p:nvPr/>
        </p:nvSpPr>
        <p:spPr>
          <a:xfrm>
            <a:off x="257548" y="172250"/>
            <a:ext cx="7309961" cy="400110"/>
          </a:xfrm>
          <a:prstGeom prst="rect">
            <a:avLst/>
          </a:prstGeom>
          <a:noFill/>
        </p:spPr>
        <p:txBody>
          <a:bodyPr wrap="square" rtlCol="0">
            <a:spAutoFit/>
          </a:bodyPr>
          <a:lstStyle/>
          <a:p>
            <a:r>
              <a:rPr lang="pt" sz="2000" b="1" dirty="0">
                <a:solidFill>
                  <a:schemeClr val="tx1">
                    <a:lumMod val="65000"/>
                    <a:lumOff val="35000"/>
                  </a:schemeClr>
                </a:solidFill>
                <a:latin typeface="Century Gothic" panose="020B0502020202020204" pitchFamily="34" charset="0"/>
              </a:rPr>
              <a:t>MODELO DE ROTEIRO DE PROJETO DE TI</a:t>
            </a:r>
          </a:p>
        </p:txBody>
      </p:sp>
      <p:sp>
        <p:nvSpPr>
          <p:cNvPr id="52" name="Rounded Rectangle 51">
            <a:extLst>
              <a:ext uri="{FF2B5EF4-FFF2-40B4-BE49-F238E27FC236}">
                <a16:creationId xmlns:a16="http://schemas.microsoft.com/office/drawing/2014/main" id="{31F90DC4-34A3-A145-AB1A-C09C97CCC7B2}"/>
              </a:ext>
            </a:extLst>
          </p:cNvPr>
          <p:cNvSpPr/>
          <p:nvPr/>
        </p:nvSpPr>
        <p:spPr>
          <a:xfrm>
            <a:off x="6806928" y="666807"/>
            <a:ext cx="457200" cy="274320"/>
          </a:xfrm>
          <a:prstGeom prst="roundRect">
            <a:avLst/>
          </a:prstGeom>
          <a:solidFill>
            <a:schemeClr val="accent4"/>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ysClr val="windowText" lastClr="000000"/>
              </a:solidFill>
            </a:endParaRPr>
          </a:p>
        </p:txBody>
      </p:sp>
      <p:sp>
        <p:nvSpPr>
          <p:cNvPr id="53" name="Rounded Rectangle 52">
            <a:extLst>
              <a:ext uri="{FF2B5EF4-FFF2-40B4-BE49-F238E27FC236}">
                <a16:creationId xmlns:a16="http://schemas.microsoft.com/office/drawing/2014/main" id="{9828DEEB-9DEC-BC41-BB04-0F725319529E}"/>
              </a:ext>
            </a:extLst>
          </p:cNvPr>
          <p:cNvSpPr/>
          <p:nvPr/>
        </p:nvSpPr>
        <p:spPr>
          <a:xfrm>
            <a:off x="3273782" y="666807"/>
            <a:ext cx="457200" cy="274320"/>
          </a:xfrm>
          <a:prstGeom prst="roundRect">
            <a:avLst/>
          </a:prstGeom>
          <a:solidFill>
            <a:srgbClr val="6CD5FC"/>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58" name="Rounded Rectangle 57">
            <a:extLst>
              <a:ext uri="{FF2B5EF4-FFF2-40B4-BE49-F238E27FC236}">
                <a16:creationId xmlns:a16="http://schemas.microsoft.com/office/drawing/2014/main" id="{B0D3FA7E-94BF-1A4D-AC12-93C78043AA9A}"/>
              </a:ext>
            </a:extLst>
          </p:cNvPr>
          <p:cNvSpPr/>
          <p:nvPr/>
        </p:nvSpPr>
        <p:spPr>
          <a:xfrm>
            <a:off x="8573501" y="666807"/>
            <a:ext cx="457200" cy="274320"/>
          </a:xfrm>
          <a:prstGeom prst="roundRect">
            <a:avLst/>
          </a:prstGeom>
          <a:solidFill>
            <a:schemeClr val="tx2">
              <a:lumMod val="40000"/>
              <a:lumOff val="6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ysClr val="windowText" lastClr="000000"/>
              </a:solidFill>
            </a:endParaRPr>
          </a:p>
        </p:txBody>
      </p:sp>
      <p:sp>
        <p:nvSpPr>
          <p:cNvPr id="59" name="Rounded Rectangle 58">
            <a:extLst>
              <a:ext uri="{FF2B5EF4-FFF2-40B4-BE49-F238E27FC236}">
                <a16:creationId xmlns:a16="http://schemas.microsoft.com/office/drawing/2014/main" id="{A31AC433-9D00-2748-BB51-6C55D9A45895}"/>
              </a:ext>
            </a:extLst>
          </p:cNvPr>
          <p:cNvSpPr/>
          <p:nvPr/>
        </p:nvSpPr>
        <p:spPr>
          <a:xfrm>
            <a:off x="10340074" y="666807"/>
            <a:ext cx="457200" cy="274320"/>
          </a:xfrm>
          <a:prstGeom prst="roundRect">
            <a:avLst/>
          </a:prstGeom>
          <a:solidFill>
            <a:srgbClr val="FF7D3A"/>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chemeClr val="bg1"/>
              </a:solidFill>
            </a:endParaRPr>
          </a:p>
        </p:txBody>
      </p:sp>
      <p:sp>
        <p:nvSpPr>
          <p:cNvPr id="62" name="Rounded Rectangle 61">
            <a:extLst>
              <a:ext uri="{FF2B5EF4-FFF2-40B4-BE49-F238E27FC236}">
                <a16:creationId xmlns:a16="http://schemas.microsoft.com/office/drawing/2014/main" id="{6400F283-9CAE-C843-A704-B795FC8E055A}"/>
              </a:ext>
            </a:extLst>
          </p:cNvPr>
          <p:cNvSpPr/>
          <p:nvPr/>
        </p:nvSpPr>
        <p:spPr>
          <a:xfrm>
            <a:off x="5040355" y="666807"/>
            <a:ext cx="457200" cy="274320"/>
          </a:xfrm>
          <a:prstGeom prst="roundRect">
            <a:avLst/>
          </a:prstGeom>
          <a:solidFill>
            <a:srgbClr val="A1F4EF"/>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en-US" sz="1100">
              <a:solidFill>
                <a:sysClr val="windowText" lastClr="000000"/>
              </a:solidFill>
            </a:endParaRPr>
          </a:p>
        </p:txBody>
      </p:sp>
      <p:sp>
        <p:nvSpPr>
          <p:cNvPr id="63" name="Rounded Rectangle 62">
            <a:extLst>
              <a:ext uri="{FF2B5EF4-FFF2-40B4-BE49-F238E27FC236}">
                <a16:creationId xmlns:a16="http://schemas.microsoft.com/office/drawing/2014/main" id="{87DAD5A4-0BA0-1442-83D7-B152C5CF51A7}"/>
              </a:ext>
            </a:extLst>
          </p:cNvPr>
          <p:cNvSpPr/>
          <p:nvPr/>
        </p:nvSpPr>
        <p:spPr>
          <a:xfrm>
            <a:off x="1507209" y="666807"/>
            <a:ext cx="457200" cy="274320"/>
          </a:xfrm>
          <a:prstGeom prst="roundRect">
            <a:avLst/>
          </a:prstGeom>
          <a:solidFill>
            <a:schemeClr val="bg1">
              <a:lumMod val="85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ysClr val="windowText" lastClr="000000"/>
              </a:solidFill>
            </a:endParaRPr>
          </a:p>
        </p:txBody>
      </p:sp>
      <p:sp>
        <p:nvSpPr>
          <p:cNvPr id="64" name="TextBox 1">
            <a:extLst>
              <a:ext uri="{FF2B5EF4-FFF2-40B4-BE49-F238E27FC236}">
                <a16:creationId xmlns:a16="http://schemas.microsoft.com/office/drawing/2014/main" id="{FAB1ADFC-3521-9047-BEDB-1EFAA9534DFB}"/>
              </a:ext>
            </a:extLst>
          </p:cNvPr>
          <p:cNvSpPr txBox="1"/>
          <p:nvPr/>
        </p:nvSpPr>
        <p:spPr>
          <a:xfrm>
            <a:off x="1989809" y="679759"/>
            <a:ext cx="1094017"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pt" sz="1100">
                <a:latin typeface="Century Gothic" panose="020B0502020202020204" pitchFamily="34" charset="0"/>
              </a:rPr>
              <a:t>COR DA CHAVE 1</a:t>
            </a:r>
          </a:p>
        </p:txBody>
      </p:sp>
      <p:sp>
        <p:nvSpPr>
          <p:cNvPr id="65" name="TextBox 40">
            <a:extLst>
              <a:ext uri="{FF2B5EF4-FFF2-40B4-BE49-F238E27FC236}">
                <a16:creationId xmlns:a16="http://schemas.microsoft.com/office/drawing/2014/main" id="{B7B4AAB0-CEFF-8142-803B-B719C87FA0B7}"/>
              </a:ext>
            </a:extLst>
          </p:cNvPr>
          <p:cNvSpPr txBox="1"/>
          <p:nvPr/>
        </p:nvSpPr>
        <p:spPr>
          <a:xfrm>
            <a:off x="7289148" y="679759"/>
            <a:ext cx="1133067"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pt" sz="1100">
                <a:latin typeface="Century Gothic" panose="020B0502020202020204" pitchFamily="34" charset="0"/>
              </a:rPr>
              <a:t>COR DA CHAVE 4</a:t>
            </a:r>
          </a:p>
        </p:txBody>
      </p:sp>
      <p:sp>
        <p:nvSpPr>
          <p:cNvPr id="66" name="TextBox 41">
            <a:extLst>
              <a:ext uri="{FF2B5EF4-FFF2-40B4-BE49-F238E27FC236}">
                <a16:creationId xmlns:a16="http://schemas.microsoft.com/office/drawing/2014/main" id="{7559C27F-7953-2C40-A6F0-B45DFEEFDAFB}"/>
              </a:ext>
            </a:extLst>
          </p:cNvPr>
          <p:cNvSpPr txBox="1"/>
          <p:nvPr/>
        </p:nvSpPr>
        <p:spPr>
          <a:xfrm>
            <a:off x="3730222" y="679759"/>
            <a:ext cx="1133067"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pt" sz="1100">
                <a:latin typeface="Century Gothic" panose="020B0502020202020204" pitchFamily="34" charset="0"/>
              </a:rPr>
              <a:t>COR DA CHAVE 2</a:t>
            </a:r>
          </a:p>
        </p:txBody>
      </p:sp>
      <p:sp>
        <p:nvSpPr>
          <p:cNvPr id="67" name="TextBox 42">
            <a:extLst>
              <a:ext uri="{FF2B5EF4-FFF2-40B4-BE49-F238E27FC236}">
                <a16:creationId xmlns:a16="http://schemas.microsoft.com/office/drawing/2014/main" id="{56BCA16C-8833-F14E-8BA0-E4BD774D6714}"/>
              </a:ext>
            </a:extLst>
          </p:cNvPr>
          <p:cNvSpPr txBox="1"/>
          <p:nvPr/>
        </p:nvSpPr>
        <p:spPr>
          <a:xfrm>
            <a:off x="9068611" y="679759"/>
            <a:ext cx="1133067"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pt" sz="1100">
                <a:latin typeface="Century Gothic" panose="020B0502020202020204" pitchFamily="34" charset="0"/>
              </a:rPr>
              <a:t>COR DA CHAVE 5</a:t>
            </a:r>
          </a:p>
        </p:txBody>
      </p:sp>
      <p:sp>
        <p:nvSpPr>
          <p:cNvPr id="68" name="TextBox 43">
            <a:extLst>
              <a:ext uri="{FF2B5EF4-FFF2-40B4-BE49-F238E27FC236}">
                <a16:creationId xmlns:a16="http://schemas.microsoft.com/office/drawing/2014/main" id="{64C944A2-3290-0341-90F8-2EC6ADD61718}"/>
              </a:ext>
            </a:extLst>
          </p:cNvPr>
          <p:cNvSpPr txBox="1"/>
          <p:nvPr/>
        </p:nvSpPr>
        <p:spPr>
          <a:xfrm>
            <a:off x="5509685" y="679759"/>
            <a:ext cx="1133067"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pt" sz="1100">
                <a:latin typeface="Century Gothic" panose="020B0502020202020204" pitchFamily="34" charset="0"/>
              </a:rPr>
              <a:t>COR DA CHAVE 3</a:t>
            </a:r>
          </a:p>
        </p:txBody>
      </p:sp>
      <p:sp>
        <p:nvSpPr>
          <p:cNvPr id="69" name="TextBox 44">
            <a:extLst>
              <a:ext uri="{FF2B5EF4-FFF2-40B4-BE49-F238E27FC236}">
                <a16:creationId xmlns:a16="http://schemas.microsoft.com/office/drawing/2014/main" id="{19E3D139-683E-6646-81A5-A387343AE53F}"/>
              </a:ext>
            </a:extLst>
          </p:cNvPr>
          <p:cNvSpPr txBox="1"/>
          <p:nvPr/>
        </p:nvSpPr>
        <p:spPr>
          <a:xfrm>
            <a:off x="10848074" y="679759"/>
            <a:ext cx="1094017"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pt" sz="1100">
                <a:latin typeface="Century Gothic" panose="020B0502020202020204" pitchFamily="34" charset="0"/>
              </a:rPr>
              <a:t>COR DA CHAVE 6</a:t>
            </a:r>
          </a:p>
        </p:txBody>
      </p:sp>
      <p:sp>
        <p:nvSpPr>
          <p:cNvPr id="70" name="TextBox 34">
            <a:extLst>
              <a:ext uri="{FF2B5EF4-FFF2-40B4-BE49-F238E27FC236}">
                <a16:creationId xmlns:a16="http://schemas.microsoft.com/office/drawing/2014/main" id="{E4B8B7CB-042F-B144-A64B-7088C3341325}"/>
              </a:ext>
            </a:extLst>
          </p:cNvPr>
          <p:cNvSpPr txBox="1"/>
          <p:nvPr/>
        </p:nvSpPr>
        <p:spPr>
          <a:xfrm>
            <a:off x="249909" y="590859"/>
            <a:ext cx="1124988" cy="532453"/>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pt" sz="1400">
                <a:solidFill>
                  <a:schemeClr val="tx1">
                    <a:lumMod val="65000"/>
                    <a:lumOff val="35000"/>
                  </a:schemeClr>
                </a:solidFill>
                <a:latin typeface="Century Gothic" panose="020B0502020202020204" pitchFamily="34" charset="0"/>
              </a:rPr>
              <a:t>DEPT -ou- </a:t>
            </a:r>
          </a:p>
          <a:p>
            <a:r>
              <a:rPr lang="pt" sz="1400">
                <a:solidFill>
                  <a:schemeClr val="tx1">
                    <a:lumMod val="65000"/>
                    <a:lumOff val="35000"/>
                  </a:schemeClr>
                </a:solidFill>
                <a:latin typeface="Century Gothic" panose="020B0502020202020204" pitchFamily="34" charset="0"/>
              </a:rPr>
              <a:t>CHAVE DE STATUS</a:t>
            </a:r>
          </a:p>
        </p:txBody>
      </p:sp>
      <p:graphicFrame>
        <p:nvGraphicFramePr>
          <p:cNvPr id="4" name="Table 3">
            <a:extLst>
              <a:ext uri="{FF2B5EF4-FFF2-40B4-BE49-F238E27FC236}">
                <a16:creationId xmlns:a16="http://schemas.microsoft.com/office/drawing/2014/main" id="{7A75A160-8D2E-4244-9127-D18BBA6EDC3D}"/>
              </a:ext>
            </a:extLst>
          </p:cNvPr>
          <p:cNvGraphicFramePr>
            <a:graphicFrameLocks noGrp="1"/>
          </p:cNvGraphicFramePr>
          <p:nvPr>
            <p:extLst>
              <p:ext uri="{D42A27DB-BD31-4B8C-83A1-F6EECF244321}">
                <p14:modId xmlns:p14="http://schemas.microsoft.com/office/powerpoint/2010/main" val="1075799900"/>
              </p:ext>
            </p:extLst>
          </p:nvPr>
        </p:nvGraphicFramePr>
        <p:xfrm>
          <a:off x="351221" y="1155825"/>
          <a:ext cx="11590872" cy="5157366"/>
        </p:xfrm>
        <a:graphic>
          <a:graphicData uri="http://schemas.openxmlformats.org/drawingml/2006/table">
            <a:tbl>
              <a:tblPr>
                <a:tableStyleId>{5C22544A-7EE6-4342-B048-85BDC9FD1C3A}</a:tableStyleId>
              </a:tblPr>
              <a:tblGrid>
                <a:gridCol w="965906">
                  <a:extLst>
                    <a:ext uri="{9D8B030D-6E8A-4147-A177-3AD203B41FA5}">
                      <a16:colId xmlns:a16="http://schemas.microsoft.com/office/drawing/2014/main" val="3139505368"/>
                    </a:ext>
                  </a:extLst>
                </a:gridCol>
                <a:gridCol w="965906">
                  <a:extLst>
                    <a:ext uri="{9D8B030D-6E8A-4147-A177-3AD203B41FA5}">
                      <a16:colId xmlns:a16="http://schemas.microsoft.com/office/drawing/2014/main" val="1361168048"/>
                    </a:ext>
                  </a:extLst>
                </a:gridCol>
                <a:gridCol w="965906">
                  <a:extLst>
                    <a:ext uri="{9D8B030D-6E8A-4147-A177-3AD203B41FA5}">
                      <a16:colId xmlns:a16="http://schemas.microsoft.com/office/drawing/2014/main" val="4031549789"/>
                    </a:ext>
                  </a:extLst>
                </a:gridCol>
                <a:gridCol w="965906">
                  <a:extLst>
                    <a:ext uri="{9D8B030D-6E8A-4147-A177-3AD203B41FA5}">
                      <a16:colId xmlns:a16="http://schemas.microsoft.com/office/drawing/2014/main" val="557339831"/>
                    </a:ext>
                  </a:extLst>
                </a:gridCol>
                <a:gridCol w="965906">
                  <a:extLst>
                    <a:ext uri="{9D8B030D-6E8A-4147-A177-3AD203B41FA5}">
                      <a16:colId xmlns:a16="http://schemas.microsoft.com/office/drawing/2014/main" val="2496635188"/>
                    </a:ext>
                  </a:extLst>
                </a:gridCol>
                <a:gridCol w="965906">
                  <a:extLst>
                    <a:ext uri="{9D8B030D-6E8A-4147-A177-3AD203B41FA5}">
                      <a16:colId xmlns:a16="http://schemas.microsoft.com/office/drawing/2014/main" val="1402687913"/>
                    </a:ext>
                  </a:extLst>
                </a:gridCol>
                <a:gridCol w="965906">
                  <a:extLst>
                    <a:ext uri="{9D8B030D-6E8A-4147-A177-3AD203B41FA5}">
                      <a16:colId xmlns:a16="http://schemas.microsoft.com/office/drawing/2014/main" val="564443444"/>
                    </a:ext>
                  </a:extLst>
                </a:gridCol>
                <a:gridCol w="965906">
                  <a:extLst>
                    <a:ext uri="{9D8B030D-6E8A-4147-A177-3AD203B41FA5}">
                      <a16:colId xmlns:a16="http://schemas.microsoft.com/office/drawing/2014/main" val="2107487157"/>
                    </a:ext>
                  </a:extLst>
                </a:gridCol>
                <a:gridCol w="965906">
                  <a:extLst>
                    <a:ext uri="{9D8B030D-6E8A-4147-A177-3AD203B41FA5}">
                      <a16:colId xmlns:a16="http://schemas.microsoft.com/office/drawing/2014/main" val="410510501"/>
                    </a:ext>
                  </a:extLst>
                </a:gridCol>
                <a:gridCol w="965906">
                  <a:extLst>
                    <a:ext uri="{9D8B030D-6E8A-4147-A177-3AD203B41FA5}">
                      <a16:colId xmlns:a16="http://schemas.microsoft.com/office/drawing/2014/main" val="812037454"/>
                    </a:ext>
                  </a:extLst>
                </a:gridCol>
                <a:gridCol w="965906">
                  <a:extLst>
                    <a:ext uri="{9D8B030D-6E8A-4147-A177-3AD203B41FA5}">
                      <a16:colId xmlns:a16="http://schemas.microsoft.com/office/drawing/2014/main" val="3430242789"/>
                    </a:ext>
                  </a:extLst>
                </a:gridCol>
                <a:gridCol w="965906">
                  <a:extLst>
                    <a:ext uri="{9D8B030D-6E8A-4147-A177-3AD203B41FA5}">
                      <a16:colId xmlns:a16="http://schemas.microsoft.com/office/drawing/2014/main" val="2786832483"/>
                    </a:ext>
                  </a:extLst>
                </a:gridCol>
              </a:tblGrid>
              <a:tr h="217228">
                <a:tc gridSpan="12">
                  <a:txBody>
                    <a:bodyPr/>
                    <a:lstStyle/>
                    <a:p>
                      <a:pPr algn="l" fontAlgn="ctr"/>
                      <a:r>
                        <a:rPr lang="pt" sz="1200" u="none" strike="noStrike" dirty="0">
                          <a:effectLst/>
                          <a:latin typeface="Century Gothic" panose="020B0502020202020204" pitchFamily="34" charset="0"/>
                        </a:rPr>
                        <a:t>20XX</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44912992"/>
                  </a:ext>
                </a:extLst>
              </a:tr>
              <a:tr h="246850">
                <a:tc>
                  <a:txBody>
                    <a:bodyPr/>
                    <a:lstStyle/>
                    <a:p>
                      <a:pPr algn="ctr" fontAlgn="ctr"/>
                      <a:r>
                        <a:rPr lang="pt" sz="1000" b="1" u="none" strike="noStrike" dirty="0">
                          <a:effectLst/>
                          <a:latin typeface="Century Gothic" panose="020B0502020202020204" pitchFamily="34" charset="0"/>
                        </a:rPr>
                        <a:t>JANEIRO</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pt" sz="1000" b="1" u="none" strike="noStrike" dirty="0">
                          <a:effectLst/>
                          <a:latin typeface="Century Gothic" panose="020B0502020202020204" pitchFamily="34" charset="0"/>
                        </a:rPr>
                        <a:t>FEVEREIRO</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pt" sz="1000" b="1" u="none" strike="noStrike" dirty="0">
                          <a:effectLst/>
                          <a:latin typeface="Century Gothic" panose="020B0502020202020204" pitchFamily="34" charset="0"/>
                        </a:rPr>
                        <a:t>MARÇO</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pt" sz="1000" b="1" u="none" strike="noStrike" dirty="0">
                          <a:effectLst/>
                          <a:latin typeface="Century Gothic" panose="020B0502020202020204" pitchFamily="34" charset="0"/>
                        </a:rPr>
                        <a:t>ABRIL</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ctr" fontAlgn="ctr"/>
                      <a:r>
                        <a:rPr lang="pt" sz="1000" b="1" u="none" strike="noStrike" dirty="0">
                          <a:effectLst/>
                          <a:latin typeface="Century Gothic" panose="020B0502020202020204" pitchFamily="34" charset="0"/>
                        </a:rPr>
                        <a:t>PODE</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ctr" fontAlgn="ctr"/>
                      <a:r>
                        <a:rPr lang="pt" sz="1000" b="1" u="none" strike="noStrike" dirty="0">
                          <a:effectLst/>
                          <a:latin typeface="Century Gothic" panose="020B0502020202020204" pitchFamily="34" charset="0"/>
                        </a:rPr>
                        <a:t>JUN</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ctr" fontAlgn="ctr"/>
                      <a:r>
                        <a:rPr lang="pt" sz="1000" b="1" u="none" strike="noStrike" dirty="0">
                          <a:effectLst/>
                          <a:latin typeface="Century Gothic" panose="020B0502020202020204" pitchFamily="34" charset="0"/>
                        </a:rPr>
                        <a:t>JUL</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pt" sz="1000" b="1" u="none" strike="noStrike" dirty="0">
                          <a:effectLst/>
                          <a:latin typeface="Century Gothic" panose="020B0502020202020204" pitchFamily="34" charset="0"/>
                        </a:rPr>
                        <a:t>AGOSTO</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pt" sz="1000" b="1" u="none" strike="noStrike" dirty="0">
                          <a:effectLst/>
                          <a:latin typeface="Century Gothic" panose="020B0502020202020204" pitchFamily="34" charset="0"/>
                        </a:rPr>
                        <a:t>SETEMBRO</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pt" sz="1000" b="1" u="none" strike="noStrike" dirty="0">
                          <a:effectLst/>
                          <a:latin typeface="Century Gothic" panose="020B0502020202020204" pitchFamily="34" charset="0"/>
                        </a:rPr>
                        <a:t>OUTUBRO</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ctr" fontAlgn="ctr"/>
                      <a:r>
                        <a:rPr lang="pt" sz="1000" b="1" u="none" strike="noStrike" dirty="0">
                          <a:effectLst/>
                          <a:latin typeface="Century Gothic" panose="020B0502020202020204" pitchFamily="34" charset="0"/>
                        </a:rPr>
                        <a:t>NOVEMBRO</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ctr" fontAlgn="ctr"/>
                      <a:r>
                        <a:rPr lang="pt" sz="1000" b="1" u="none" strike="noStrike" dirty="0">
                          <a:effectLst/>
                          <a:latin typeface="Century Gothic" panose="020B0502020202020204" pitchFamily="34" charset="0"/>
                        </a:rPr>
                        <a:t>DEZEMBRO</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extLst>
                  <a:ext uri="{0D108BD9-81ED-4DB2-BD59-A6C34878D82A}">
                    <a16:rowId xmlns:a16="http://schemas.microsoft.com/office/drawing/2014/main" val="3283988016"/>
                  </a:ext>
                </a:extLst>
              </a:tr>
              <a:tr h="239415">
                <a:tc gridSpan="12">
                  <a:txBody>
                    <a:bodyPr/>
                    <a:lstStyle/>
                    <a:p>
                      <a:pPr algn="l" fontAlgn="b"/>
                      <a:r>
                        <a:rPr lang="pt" sz="1100" u="none" strike="noStrike" dirty="0">
                          <a:effectLst/>
                          <a:latin typeface="Century Gothic" panose="020B0502020202020204" pitchFamily="34" charset="0"/>
                        </a:rPr>
                        <a:t>REDE</a:t>
                      </a:r>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717079978"/>
                  </a:ext>
                </a:extLst>
              </a:tr>
              <a:tr h="1294266">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extLst>
                  <a:ext uri="{0D108BD9-81ED-4DB2-BD59-A6C34878D82A}">
                    <a16:rowId xmlns:a16="http://schemas.microsoft.com/office/drawing/2014/main" val="2543157171"/>
                  </a:ext>
                </a:extLst>
              </a:tr>
              <a:tr h="246299">
                <a:tc gridSpan="12">
                  <a:txBody>
                    <a:bodyPr/>
                    <a:lstStyle/>
                    <a:p>
                      <a:pPr algn="l" fontAlgn="b"/>
                      <a:r>
                        <a:rPr lang="pt" sz="1100" u="none" strike="noStrike" dirty="0">
                          <a:effectLst/>
                          <a:latin typeface="Century Gothic" panose="020B0502020202020204" pitchFamily="34" charset="0"/>
                        </a:rPr>
                        <a:t>SEGURANÇA</a:t>
                      </a:r>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059081865"/>
                  </a:ext>
                </a:extLst>
              </a:tr>
              <a:tr h="1332986">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extLst>
                  <a:ext uri="{0D108BD9-81ED-4DB2-BD59-A6C34878D82A}">
                    <a16:rowId xmlns:a16="http://schemas.microsoft.com/office/drawing/2014/main" val="997598651"/>
                  </a:ext>
                </a:extLst>
              </a:tr>
              <a:tr h="247336">
                <a:tc gridSpan="12">
                  <a:txBody>
                    <a:bodyPr/>
                    <a:lstStyle/>
                    <a:p>
                      <a:pPr algn="l" fontAlgn="b"/>
                      <a:r>
                        <a:rPr lang="pt" sz="1100" u="none" strike="noStrike" dirty="0">
                          <a:effectLst/>
                          <a:latin typeface="Century Gothic" panose="020B0502020202020204" pitchFamily="34" charset="0"/>
                        </a:rPr>
                        <a:t>AVALIAÇÃO DE NECESSIDADES</a:t>
                      </a:r>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593437475"/>
                  </a:ext>
                </a:extLst>
              </a:tr>
              <a:tr h="1332986">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extLst>
                  <a:ext uri="{0D108BD9-81ED-4DB2-BD59-A6C34878D82A}">
                    <a16:rowId xmlns:a16="http://schemas.microsoft.com/office/drawing/2014/main" val="243334354"/>
                  </a:ext>
                </a:extLst>
              </a:tr>
            </a:tbl>
          </a:graphicData>
        </a:graphic>
      </p:graphicFrame>
      <p:sp>
        <p:nvSpPr>
          <p:cNvPr id="95" name="Rounded Rectangle 94">
            <a:extLst>
              <a:ext uri="{FF2B5EF4-FFF2-40B4-BE49-F238E27FC236}">
                <a16:creationId xmlns:a16="http://schemas.microsoft.com/office/drawing/2014/main" id="{B213C206-617F-B34A-81CF-3AA7C6B317A0}"/>
              </a:ext>
            </a:extLst>
          </p:cNvPr>
          <p:cNvSpPr/>
          <p:nvPr/>
        </p:nvSpPr>
        <p:spPr>
          <a:xfrm>
            <a:off x="5163029" y="5148226"/>
            <a:ext cx="5722515" cy="264167"/>
          </a:xfrm>
          <a:prstGeom prst="roundRect">
            <a:avLst/>
          </a:prstGeom>
          <a:solidFill>
            <a:schemeClr val="bg1">
              <a:lumMod val="85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pt" sz="900" b="1">
                <a:solidFill>
                  <a:sysClr val="windowText" lastClr="000000"/>
                </a:solidFill>
                <a:latin typeface="Century Gothic" panose="020B0502020202020204" pitchFamily="34" charset="0"/>
                <a:ea typeface="Arial" charset="0"/>
                <a:cs typeface="Arial" charset="0"/>
              </a:rPr>
              <a:t>ATIVIDADE 1</a:t>
            </a:r>
          </a:p>
        </p:txBody>
      </p:sp>
      <p:sp>
        <p:nvSpPr>
          <p:cNvPr id="96" name="Rounded Rectangle 95">
            <a:extLst>
              <a:ext uri="{FF2B5EF4-FFF2-40B4-BE49-F238E27FC236}">
                <a16:creationId xmlns:a16="http://schemas.microsoft.com/office/drawing/2014/main" id="{68EB49AC-C9E8-EF42-8900-EE5D30F0E18E}"/>
              </a:ext>
            </a:extLst>
          </p:cNvPr>
          <p:cNvSpPr/>
          <p:nvPr/>
        </p:nvSpPr>
        <p:spPr>
          <a:xfrm>
            <a:off x="8720049" y="5813566"/>
            <a:ext cx="2068411" cy="264167"/>
          </a:xfrm>
          <a:prstGeom prst="roundRect">
            <a:avLst/>
          </a:prstGeom>
          <a:solidFill>
            <a:srgbClr val="FF7D3A"/>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pt" sz="900" b="1">
                <a:solidFill>
                  <a:sysClr val="windowText" lastClr="000000"/>
                </a:solidFill>
                <a:latin typeface="Century Gothic" panose="020B0502020202020204" pitchFamily="34" charset="0"/>
                <a:ea typeface="Arial" charset="0"/>
                <a:cs typeface="Arial" charset="0"/>
              </a:rPr>
              <a:t>ATIVIDADE 2</a:t>
            </a:r>
            <a:endParaRPr lang="en-US" sz="900" b="1">
              <a:solidFill>
                <a:schemeClr val="bg1"/>
              </a:solidFill>
              <a:latin typeface="Century Gothic" panose="020B0502020202020204" pitchFamily="34" charset="0"/>
              <a:ea typeface="Arial" charset="0"/>
              <a:cs typeface="Arial" charset="0"/>
            </a:endParaRPr>
          </a:p>
        </p:txBody>
      </p:sp>
      <p:sp>
        <p:nvSpPr>
          <p:cNvPr id="99" name="Rounded Rectangle 98">
            <a:extLst>
              <a:ext uri="{FF2B5EF4-FFF2-40B4-BE49-F238E27FC236}">
                <a16:creationId xmlns:a16="http://schemas.microsoft.com/office/drawing/2014/main" id="{6769D3F1-B7C6-9D4B-8AA1-88D83569F980}"/>
              </a:ext>
            </a:extLst>
          </p:cNvPr>
          <p:cNvSpPr/>
          <p:nvPr/>
        </p:nvSpPr>
        <p:spPr>
          <a:xfrm>
            <a:off x="384378" y="1930399"/>
            <a:ext cx="1901213" cy="264167"/>
          </a:xfrm>
          <a:prstGeom prst="roundRect">
            <a:avLst/>
          </a:prstGeom>
          <a:solidFill>
            <a:schemeClr val="bg1">
              <a:lumMod val="85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pt" sz="900" b="1">
                <a:solidFill>
                  <a:sysClr val="windowText" lastClr="000000"/>
                </a:solidFill>
                <a:latin typeface="Century Gothic" panose="020B0502020202020204" pitchFamily="34" charset="0"/>
                <a:ea typeface="Arial" charset="0"/>
                <a:cs typeface="Arial" charset="0"/>
              </a:rPr>
              <a:t>ATIVIDADE 1</a:t>
            </a:r>
          </a:p>
        </p:txBody>
      </p:sp>
      <p:sp>
        <p:nvSpPr>
          <p:cNvPr id="100" name="Rounded Rectangle 99">
            <a:extLst>
              <a:ext uri="{FF2B5EF4-FFF2-40B4-BE49-F238E27FC236}">
                <a16:creationId xmlns:a16="http://schemas.microsoft.com/office/drawing/2014/main" id="{FC8CF580-20B1-194B-BDEC-541CC2B3EC4C}"/>
              </a:ext>
            </a:extLst>
          </p:cNvPr>
          <p:cNvSpPr/>
          <p:nvPr/>
        </p:nvSpPr>
        <p:spPr>
          <a:xfrm>
            <a:off x="2415035" y="1930399"/>
            <a:ext cx="1040948" cy="264167"/>
          </a:xfrm>
          <a:prstGeom prst="roundRect">
            <a:avLst/>
          </a:prstGeom>
          <a:solidFill>
            <a:srgbClr val="6CD5FC"/>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pt" sz="900" b="1">
                <a:solidFill>
                  <a:sysClr val="windowText" lastClr="000000"/>
                </a:solidFill>
                <a:latin typeface="Century Gothic" panose="020B0502020202020204" pitchFamily="34" charset="0"/>
                <a:ea typeface="Arial" charset="0"/>
                <a:cs typeface="Arial" charset="0"/>
              </a:rPr>
              <a:t>ATIVIDADE 2</a:t>
            </a:r>
            <a:endParaRPr lang="en-US" sz="900" b="1">
              <a:solidFill>
                <a:schemeClr val="bg1"/>
              </a:solidFill>
              <a:latin typeface="Century Gothic" panose="020B0502020202020204" pitchFamily="34" charset="0"/>
              <a:ea typeface="Arial" charset="0"/>
              <a:cs typeface="Arial" charset="0"/>
            </a:endParaRPr>
          </a:p>
        </p:txBody>
      </p:sp>
      <p:sp>
        <p:nvSpPr>
          <p:cNvPr id="101" name="Rounded Rectangle 100">
            <a:extLst>
              <a:ext uri="{FF2B5EF4-FFF2-40B4-BE49-F238E27FC236}">
                <a16:creationId xmlns:a16="http://schemas.microsoft.com/office/drawing/2014/main" id="{87769A52-A447-3040-9FEA-C7D29C72699C}"/>
              </a:ext>
            </a:extLst>
          </p:cNvPr>
          <p:cNvSpPr/>
          <p:nvPr/>
        </p:nvSpPr>
        <p:spPr>
          <a:xfrm>
            <a:off x="3820045" y="2366948"/>
            <a:ext cx="2068411" cy="264167"/>
          </a:xfrm>
          <a:prstGeom prst="roundRect">
            <a:avLst/>
          </a:prstGeom>
          <a:solidFill>
            <a:srgbClr val="FF7D3A"/>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pt" sz="900" b="1">
                <a:solidFill>
                  <a:sysClr val="windowText" lastClr="000000"/>
                </a:solidFill>
                <a:latin typeface="Century Gothic" panose="020B0502020202020204" pitchFamily="34" charset="0"/>
                <a:ea typeface="Arial" charset="0"/>
                <a:cs typeface="Arial" charset="0"/>
              </a:rPr>
              <a:t>ATIVIDADE 5</a:t>
            </a:r>
            <a:endParaRPr lang="en-US" sz="900" b="1">
              <a:solidFill>
                <a:schemeClr val="bg1"/>
              </a:solidFill>
              <a:latin typeface="Century Gothic" panose="020B0502020202020204" pitchFamily="34" charset="0"/>
              <a:ea typeface="Arial" charset="0"/>
              <a:cs typeface="Arial" charset="0"/>
            </a:endParaRPr>
          </a:p>
        </p:txBody>
      </p:sp>
      <p:sp>
        <p:nvSpPr>
          <p:cNvPr id="102" name="Rounded Rectangle 101">
            <a:extLst>
              <a:ext uri="{FF2B5EF4-FFF2-40B4-BE49-F238E27FC236}">
                <a16:creationId xmlns:a16="http://schemas.microsoft.com/office/drawing/2014/main" id="{60572C2C-A51A-864F-876E-FABD7E3805F7}"/>
              </a:ext>
            </a:extLst>
          </p:cNvPr>
          <p:cNvSpPr/>
          <p:nvPr/>
        </p:nvSpPr>
        <p:spPr>
          <a:xfrm>
            <a:off x="7716856" y="1930399"/>
            <a:ext cx="1108367" cy="264167"/>
          </a:xfrm>
          <a:prstGeom prst="roundRect">
            <a:avLst/>
          </a:prstGeom>
          <a:solidFill>
            <a:schemeClr val="tx2">
              <a:lumMod val="40000"/>
              <a:lumOff val="6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pt" sz="900" b="1">
                <a:solidFill>
                  <a:sysClr val="windowText" lastClr="000000"/>
                </a:solidFill>
                <a:latin typeface="Century Gothic" panose="020B0502020202020204" pitchFamily="34" charset="0"/>
                <a:ea typeface="Arial" charset="0"/>
                <a:cs typeface="Arial" charset="0"/>
              </a:rPr>
              <a:t>ATIVIDADE 4</a:t>
            </a:r>
          </a:p>
        </p:txBody>
      </p:sp>
      <p:sp>
        <p:nvSpPr>
          <p:cNvPr id="103" name="Rounded Rectangle 102">
            <a:extLst>
              <a:ext uri="{FF2B5EF4-FFF2-40B4-BE49-F238E27FC236}">
                <a16:creationId xmlns:a16="http://schemas.microsoft.com/office/drawing/2014/main" id="{C1DBF682-1086-E84E-BF26-B95DE492FD62}"/>
              </a:ext>
            </a:extLst>
          </p:cNvPr>
          <p:cNvSpPr/>
          <p:nvPr/>
        </p:nvSpPr>
        <p:spPr>
          <a:xfrm>
            <a:off x="2781794" y="3501163"/>
            <a:ext cx="6739192" cy="264167"/>
          </a:xfrm>
          <a:prstGeom prst="roundRect">
            <a:avLst/>
          </a:prstGeom>
          <a:solidFill>
            <a:srgbClr val="A1F4EF"/>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pt" sz="900" b="1">
                <a:solidFill>
                  <a:sysClr val="windowText" lastClr="000000"/>
                </a:solidFill>
                <a:latin typeface="Century Gothic" panose="020B0502020202020204" pitchFamily="34" charset="0"/>
                <a:ea typeface="Arial" charset="0"/>
                <a:cs typeface="Arial" charset="0"/>
              </a:rPr>
              <a:t>ATIVIDADE 1</a:t>
            </a:r>
          </a:p>
        </p:txBody>
      </p:sp>
      <p:sp>
        <p:nvSpPr>
          <p:cNvPr id="104" name="Rounded Rectangle 103">
            <a:extLst>
              <a:ext uri="{FF2B5EF4-FFF2-40B4-BE49-F238E27FC236}">
                <a16:creationId xmlns:a16="http://schemas.microsoft.com/office/drawing/2014/main" id="{79664B62-5A0F-7E44-BF2B-CA4A67CE97F4}"/>
              </a:ext>
            </a:extLst>
          </p:cNvPr>
          <p:cNvSpPr/>
          <p:nvPr/>
        </p:nvSpPr>
        <p:spPr>
          <a:xfrm>
            <a:off x="4014211" y="3940325"/>
            <a:ext cx="1658505" cy="264167"/>
          </a:xfrm>
          <a:prstGeom prst="roundRect">
            <a:avLst/>
          </a:prstGeom>
          <a:solidFill>
            <a:schemeClr val="tx2">
              <a:lumMod val="40000"/>
              <a:lumOff val="6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pt" sz="900" b="1">
                <a:solidFill>
                  <a:sysClr val="windowText" lastClr="000000"/>
                </a:solidFill>
                <a:latin typeface="Century Gothic" panose="020B0502020202020204" pitchFamily="34" charset="0"/>
                <a:ea typeface="Arial" charset="0"/>
                <a:cs typeface="Arial" charset="0"/>
              </a:rPr>
              <a:t>ATIVIDADE 3</a:t>
            </a:r>
          </a:p>
        </p:txBody>
      </p:sp>
      <p:sp>
        <p:nvSpPr>
          <p:cNvPr id="105" name="Rounded Rectangle 104">
            <a:extLst>
              <a:ext uri="{FF2B5EF4-FFF2-40B4-BE49-F238E27FC236}">
                <a16:creationId xmlns:a16="http://schemas.microsoft.com/office/drawing/2014/main" id="{6ACB3173-54E7-2249-BC2A-97F1438999D3}"/>
              </a:ext>
            </a:extLst>
          </p:cNvPr>
          <p:cNvSpPr/>
          <p:nvPr/>
        </p:nvSpPr>
        <p:spPr>
          <a:xfrm>
            <a:off x="478764" y="3931431"/>
            <a:ext cx="2615853" cy="544788"/>
          </a:xfrm>
          <a:prstGeom prst="roundRect">
            <a:avLst/>
          </a:prstGeom>
          <a:solidFill>
            <a:schemeClr val="bg1">
              <a:lumMod val="85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pt" sz="900" b="1">
                <a:solidFill>
                  <a:sysClr val="windowText" lastClr="000000"/>
                </a:solidFill>
                <a:latin typeface="Century Gothic" panose="020B0502020202020204" pitchFamily="34" charset="0"/>
                <a:ea typeface="Arial" charset="0"/>
                <a:cs typeface="Arial" charset="0"/>
              </a:rPr>
              <a:t>ATIVIDADE 2</a:t>
            </a:r>
          </a:p>
        </p:txBody>
      </p:sp>
      <p:sp>
        <p:nvSpPr>
          <p:cNvPr id="106" name="Rounded Rectangle 105">
            <a:extLst>
              <a:ext uri="{FF2B5EF4-FFF2-40B4-BE49-F238E27FC236}">
                <a16:creationId xmlns:a16="http://schemas.microsoft.com/office/drawing/2014/main" id="{067ABB2B-6423-5249-8CEB-B20258D1A8E0}"/>
              </a:ext>
            </a:extLst>
          </p:cNvPr>
          <p:cNvSpPr/>
          <p:nvPr/>
        </p:nvSpPr>
        <p:spPr>
          <a:xfrm>
            <a:off x="3518008" y="1930399"/>
            <a:ext cx="4080312" cy="264885"/>
          </a:xfrm>
          <a:prstGeom prst="roundRect">
            <a:avLst/>
          </a:prstGeom>
          <a:solidFill>
            <a:srgbClr val="A1F4EF"/>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pt" sz="900" b="1">
                <a:solidFill>
                  <a:sysClr val="windowText" lastClr="000000"/>
                </a:solidFill>
                <a:latin typeface="Century Gothic" panose="020B0502020202020204" pitchFamily="34" charset="0"/>
                <a:ea typeface="Arial" charset="0"/>
                <a:cs typeface="Arial" charset="0"/>
              </a:rPr>
              <a:t>ATIVIDADE 3</a:t>
            </a:r>
          </a:p>
        </p:txBody>
      </p:sp>
      <p:sp>
        <p:nvSpPr>
          <p:cNvPr id="107" name="Rounded Rectangle 106">
            <a:extLst>
              <a:ext uri="{FF2B5EF4-FFF2-40B4-BE49-F238E27FC236}">
                <a16:creationId xmlns:a16="http://schemas.microsoft.com/office/drawing/2014/main" id="{64A22C00-C32F-6545-B7D3-A1D4C083B8A7}"/>
              </a:ext>
            </a:extLst>
          </p:cNvPr>
          <p:cNvSpPr/>
          <p:nvPr/>
        </p:nvSpPr>
        <p:spPr>
          <a:xfrm>
            <a:off x="8121370" y="2769424"/>
            <a:ext cx="2068411" cy="264167"/>
          </a:xfrm>
          <a:prstGeom prst="roundRect">
            <a:avLst/>
          </a:prstGeom>
          <a:solidFill>
            <a:schemeClr val="accent4"/>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pt" sz="900" b="1">
                <a:solidFill>
                  <a:sysClr val="windowText" lastClr="000000"/>
                </a:solidFill>
                <a:latin typeface="Century Gothic" panose="020B0502020202020204" pitchFamily="34" charset="0"/>
                <a:ea typeface="Arial" charset="0"/>
                <a:cs typeface="Arial" charset="0"/>
              </a:rPr>
              <a:t>ATIVIDADE 7</a:t>
            </a:r>
          </a:p>
        </p:txBody>
      </p:sp>
      <p:sp>
        <p:nvSpPr>
          <p:cNvPr id="108" name="Rounded Rectangle 107">
            <a:extLst>
              <a:ext uri="{FF2B5EF4-FFF2-40B4-BE49-F238E27FC236}">
                <a16:creationId xmlns:a16="http://schemas.microsoft.com/office/drawing/2014/main" id="{0B7B20AC-F97A-084D-B612-F9C7DE74F8A2}"/>
              </a:ext>
            </a:extLst>
          </p:cNvPr>
          <p:cNvSpPr/>
          <p:nvPr/>
        </p:nvSpPr>
        <p:spPr>
          <a:xfrm>
            <a:off x="8315536" y="4342801"/>
            <a:ext cx="1658505" cy="264167"/>
          </a:xfrm>
          <a:prstGeom prst="roundRect">
            <a:avLst/>
          </a:prstGeom>
          <a:solidFill>
            <a:schemeClr val="accent4"/>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pt" sz="900" b="1">
                <a:solidFill>
                  <a:sysClr val="windowText" lastClr="000000"/>
                </a:solidFill>
                <a:latin typeface="Century Gothic" panose="020B0502020202020204" pitchFamily="34" charset="0"/>
                <a:ea typeface="Arial" charset="0"/>
                <a:cs typeface="Arial" charset="0"/>
              </a:rPr>
              <a:t>ATIVIDADE 4</a:t>
            </a:r>
          </a:p>
        </p:txBody>
      </p:sp>
      <p:sp>
        <p:nvSpPr>
          <p:cNvPr id="109" name="Rounded Rectangle 108">
            <a:extLst>
              <a:ext uri="{FF2B5EF4-FFF2-40B4-BE49-F238E27FC236}">
                <a16:creationId xmlns:a16="http://schemas.microsoft.com/office/drawing/2014/main" id="{1FB2EA0C-093E-FC40-B2BA-C04A7973FAAB}"/>
              </a:ext>
            </a:extLst>
          </p:cNvPr>
          <p:cNvSpPr/>
          <p:nvPr/>
        </p:nvSpPr>
        <p:spPr>
          <a:xfrm>
            <a:off x="7819333" y="2333594"/>
            <a:ext cx="4037043" cy="264167"/>
          </a:xfrm>
          <a:prstGeom prst="roundRect">
            <a:avLst/>
          </a:prstGeom>
          <a:solidFill>
            <a:srgbClr val="A1F4EF"/>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pt" sz="900" b="1">
                <a:solidFill>
                  <a:sysClr val="windowText" lastClr="000000"/>
                </a:solidFill>
                <a:latin typeface="Century Gothic" panose="020B0502020202020204" pitchFamily="34" charset="0"/>
                <a:ea typeface="Arial" charset="0"/>
                <a:cs typeface="Arial" charset="0"/>
              </a:rPr>
              <a:t>ATIVIDADE 6</a:t>
            </a:r>
          </a:p>
        </p:txBody>
      </p:sp>
      <p:sp>
        <p:nvSpPr>
          <p:cNvPr id="110" name="Pentagon 4">
            <a:extLst>
              <a:ext uri="{FF2B5EF4-FFF2-40B4-BE49-F238E27FC236}">
                <a16:creationId xmlns:a16="http://schemas.microsoft.com/office/drawing/2014/main" id="{27485D75-36D8-3F45-ACAC-546B885852B6}"/>
              </a:ext>
            </a:extLst>
          </p:cNvPr>
          <p:cNvSpPr/>
          <p:nvPr/>
        </p:nvSpPr>
        <p:spPr>
          <a:xfrm>
            <a:off x="411345" y="2286898"/>
            <a:ext cx="832766" cy="567024"/>
          </a:xfrm>
          <a:custGeom>
            <a:avLst/>
            <a:gdLst>
              <a:gd name="connsiteX0" fmla="*/ 0 w 978408"/>
              <a:gd name="connsiteY0" fmla="*/ 0 h 484632"/>
              <a:gd name="connsiteX1" fmla="*/ 786891 w 978408"/>
              <a:gd name="connsiteY1" fmla="*/ 0 h 484632"/>
              <a:gd name="connsiteX2" fmla="*/ 978408 w 978408"/>
              <a:gd name="connsiteY2" fmla="*/ 242316 h 484632"/>
              <a:gd name="connsiteX3" fmla="*/ 786891 w 978408"/>
              <a:gd name="connsiteY3" fmla="*/ 484632 h 484632"/>
              <a:gd name="connsiteX4" fmla="*/ 0 w 978408"/>
              <a:gd name="connsiteY4" fmla="*/ 484632 h 484632"/>
              <a:gd name="connsiteX5" fmla="*/ 0 w 978408"/>
              <a:gd name="connsiteY5" fmla="*/ 0 h 484632"/>
              <a:gd name="connsiteX0" fmla="*/ 0 w 786891"/>
              <a:gd name="connsiteY0" fmla="*/ 0 h 484632"/>
              <a:gd name="connsiteX1" fmla="*/ 786891 w 786891"/>
              <a:gd name="connsiteY1" fmla="*/ 0 h 484632"/>
              <a:gd name="connsiteX2" fmla="*/ 673608 w 786891"/>
              <a:gd name="connsiteY2" fmla="*/ 255016 h 484632"/>
              <a:gd name="connsiteX3" fmla="*/ 786891 w 786891"/>
              <a:gd name="connsiteY3" fmla="*/ 484632 h 484632"/>
              <a:gd name="connsiteX4" fmla="*/ 0 w 786891"/>
              <a:gd name="connsiteY4" fmla="*/ 484632 h 484632"/>
              <a:gd name="connsiteX5" fmla="*/ 0 w 786891"/>
              <a:gd name="connsiteY5" fmla="*/ 0 h 484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86891" h="484632">
                <a:moveTo>
                  <a:pt x="0" y="0"/>
                </a:moveTo>
                <a:lnTo>
                  <a:pt x="786891" y="0"/>
                </a:lnTo>
                <a:lnTo>
                  <a:pt x="673608" y="255016"/>
                </a:lnTo>
                <a:lnTo>
                  <a:pt x="786891" y="484632"/>
                </a:lnTo>
                <a:lnTo>
                  <a:pt x="0" y="484632"/>
                </a:lnTo>
                <a:lnTo>
                  <a:pt x="0" y="0"/>
                </a:lnTo>
                <a:close/>
              </a:path>
            </a:pathLst>
          </a:custGeom>
          <a:gradFill>
            <a:gsLst>
              <a:gs pos="0">
                <a:srgbClr val="6CD5FC"/>
              </a:gs>
              <a:gs pos="100000">
                <a:srgbClr val="00B0F0"/>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pt" sz="1000">
                <a:solidFill>
                  <a:schemeClr val="tx1"/>
                </a:solidFill>
                <a:latin typeface="Century Gothic" panose="020B0502020202020204" pitchFamily="34" charset="0"/>
              </a:rPr>
              <a:t>VERSÃO DE ATUALIZAÇÃO 01/02</a:t>
            </a:r>
          </a:p>
        </p:txBody>
      </p:sp>
      <p:sp>
        <p:nvSpPr>
          <p:cNvPr id="98" name="Pentagon 4">
            <a:extLst>
              <a:ext uri="{FF2B5EF4-FFF2-40B4-BE49-F238E27FC236}">
                <a16:creationId xmlns:a16="http://schemas.microsoft.com/office/drawing/2014/main" id="{33EA5FF4-0267-9F4D-BD8B-D046A30E413E}"/>
              </a:ext>
            </a:extLst>
          </p:cNvPr>
          <p:cNvSpPr/>
          <p:nvPr/>
        </p:nvSpPr>
        <p:spPr>
          <a:xfrm>
            <a:off x="4864774" y="5537361"/>
            <a:ext cx="1165872" cy="411370"/>
          </a:xfrm>
          <a:custGeom>
            <a:avLst/>
            <a:gdLst>
              <a:gd name="connsiteX0" fmla="*/ 0 w 978408"/>
              <a:gd name="connsiteY0" fmla="*/ 0 h 484632"/>
              <a:gd name="connsiteX1" fmla="*/ 786891 w 978408"/>
              <a:gd name="connsiteY1" fmla="*/ 0 h 484632"/>
              <a:gd name="connsiteX2" fmla="*/ 978408 w 978408"/>
              <a:gd name="connsiteY2" fmla="*/ 242316 h 484632"/>
              <a:gd name="connsiteX3" fmla="*/ 786891 w 978408"/>
              <a:gd name="connsiteY3" fmla="*/ 484632 h 484632"/>
              <a:gd name="connsiteX4" fmla="*/ 0 w 978408"/>
              <a:gd name="connsiteY4" fmla="*/ 484632 h 484632"/>
              <a:gd name="connsiteX5" fmla="*/ 0 w 978408"/>
              <a:gd name="connsiteY5" fmla="*/ 0 h 484632"/>
              <a:gd name="connsiteX0" fmla="*/ 0 w 786891"/>
              <a:gd name="connsiteY0" fmla="*/ 0 h 484632"/>
              <a:gd name="connsiteX1" fmla="*/ 786891 w 786891"/>
              <a:gd name="connsiteY1" fmla="*/ 0 h 484632"/>
              <a:gd name="connsiteX2" fmla="*/ 673608 w 786891"/>
              <a:gd name="connsiteY2" fmla="*/ 255016 h 484632"/>
              <a:gd name="connsiteX3" fmla="*/ 786891 w 786891"/>
              <a:gd name="connsiteY3" fmla="*/ 484632 h 484632"/>
              <a:gd name="connsiteX4" fmla="*/ 0 w 786891"/>
              <a:gd name="connsiteY4" fmla="*/ 484632 h 484632"/>
              <a:gd name="connsiteX5" fmla="*/ 0 w 786891"/>
              <a:gd name="connsiteY5" fmla="*/ 0 h 484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86891" h="484632">
                <a:moveTo>
                  <a:pt x="0" y="0"/>
                </a:moveTo>
                <a:lnTo>
                  <a:pt x="786891" y="0"/>
                </a:lnTo>
                <a:lnTo>
                  <a:pt x="673608" y="255016"/>
                </a:lnTo>
                <a:lnTo>
                  <a:pt x="786891" y="484632"/>
                </a:lnTo>
                <a:lnTo>
                  <a:pt x="0" y="484632"/>
                </a:lnTo>
                <a:lnTo>
                  <a:pt x="0" y="0"/>
                </a:lnTo>
                <a:close/>
              </a:path>
            </a:pathLst>
          </a:custGeom>
          <a:gradFill>
            <a:gsLst>
              <a:gs pos="0">
                <a:srgbClr val="FAAC9F"/>
              </a:gs>
              <a:gs pos="100000">
                <a:srgbClr val="FF7D3A"/>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pt" sz="1000" dirty="0">
                <a:solidFill>
                  <a:schemeClr val="tx1"/>
                </a:solidFill>
                <a:latin typeface="Century Gothic" panose="020B0502020202020204" pitchFamily="34" charset="0"/>
              </a:rPr>
              <a:t>RELATÓRIO COM VENCIMENTO 20/05</a:t>
            </a:r>
          </a:p>
        </p:txBody>
      </p:sp>
      <p:grpSp>
        <p:nvGrpSpPr>
          <p:cNvPr id="112" name="Group 111">
            <a:extLst>
              <a:ext uri="{FF2B5EF4-FFF2-40B4-BE49-F238E27FC236}">
                <a16:creationId xmlns:a16="http://schemas.microsoft.com/office/drawing/2014/main" id="{655DF6AC-B60E-F748-ACC5-8FDA50C3A5D6}"/>
              </a:ext>
            </a:extLst>
          </p:cNvPr>
          <p:cNvGrpSpPr/>
          <p:nvPr/>
        </p:nvGrpSpPr>
        <p:grpSpPr>
          <a:xfrm>
            <a:off x="4722546" y="1227167"/>
            <a:ext cx="1147522" cy="5166360"/>
            <a:chOff x="2540000" y="88900"/>
            <a:chExt cx="1147522" cy="6530440"/>
          </a:xfrm>
        </p:grpSpPr>
        <p:cxnSp>
          <p:nvCxnSpPr>
            <p:cNvPr id="119" name="Straight Connector 118">
              <a:extLst>
                <a:ext uri="{FF2B5EF4-FFF2-40B4-BE49-F238E27FC236}">
                  <a16:creationId xmlns:a16="http://schemas.microsoft.com/office/drawing/2014/main" id="{E264A8A1-3A23-4D4F-93FF-5F5168DCF5D9}"/>
                </a:ext>
              </a:extLst>
            </p:cNvPr>
            <p:cNvCxnSpPr/>
            <p:nvPr/>
          </p:nvCxnSpPr>
          <p:spPr>
            <a:xfrm>
              <a:off x="2540000" y="88900"/>
              <a:ext cx="0" cy="6530440"/>
            </a:xfrm>
            <a:prstGeom prst="line">
              <a:avLst/>
            </a:prstGeom>
            <a:ln w="34925" cap="rnd">
              <a:solidFill>
                <a:schemeClr val="bg1">
                  <a:lumMod val="50000"/>
                  <a:alpha val="60000"/>
                </a:schemeClr>
              </a:solidFill>
              <a:prstDash val="sysDot"/>
              <a:headEnd type="oval"/>
              <a:tailEnd type="oval"/>
            </a:ln>
            <a:effectLst/>
          </p:spPr>
          <p:style>
            <a:lnRef idx="2">
              <a:schemeClr val="accent1"/>
            </a:lnRef>
            <a:fillRef idx="0">
              <a:schemeClr val="accent1"/>
            </a:fillRef>
            <a:effectRef idx="1">
              <a:schemeClr val="accent1"/>
            </a:effectRef>
            <a:fontRef idx="minor">
              <a:schemeClr val="tx1"/>
            </a:fontRef>
          </p:style>
        </p:cxnSp>
        <p:sp>
          <p:nvSpPr>
            <p:cNvPr id="120" name="Display 119">
              <a:extLst>
                <a:ext uri="{FF2B5EF4-FFF2-40B4-BE49-F238E27FC236}">
                  <a16:creationId xmlns:a16="http://schemas.microsoft.com/office/drawing/2014/main" id="{5AB8F71F-A130-984A-A59C-20394464B0D1}"/>
                </a:ext>
              </a:extLst>
            </p:cNvPr>
            <p:cNvSpPr/>
            <p:nvPr/>
          </p:nvSpPr>
          <p:spPr>
            <a:xfrm>
              <a:off x="2552694" y="1962457"/>
              <a:ext cx="1134828" cy="498271"/>
            </a:xfrm>
            <a:prstGeom prst="flowChartDisplay">
              <a:avLst/>
            </a:prstGeom>
            <a:solidFill>
              <a:schemeClr val="bg1">
                <a:lumMod val="95000"/>
              </a:schemeClr>
            </a:solidFill>
            <a:scene3d>
              <a:camera prst="orthographicFront"/>
              <a:lightRig rig="threePt" dir="t"/>
            </a:scene3d>
            <a:sp3d>
              <a:bevelT w="57150" h="38100"/>
            </a:sp3d>
          </p:spPr>
          <p:style>
            <a:lnRef idx="0">
              <a:schemeClr val="dk1"/>
            </a:lnRef>
            <a:fillRef idx="3">
              <a:schemeClr val="dk1"/>
            </a:fillRef>
            <a:effectRef idx="3">
              <a:schemeClr val="dk1"/>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pt" sz="900" b="1">
                  <a:solidFill>
                    <a:schemeClr val="tx1"/>
                  </a:solidFill>
                  <a:latin typeface="Century Gothic" panose="020B0502020202020204" pitchFamily="34" charset="0"/>
                </a:rPr>
                <a:t>MARCO UM</a:t>
              </a:r>
              <a:endParaRPr lang="en-US" sz="900" b="1">
                <a:solidFill>
                  <a:schemeClr val="bg1"/>
                </a:solidFill>
                <a:latin typeface="Century Gothic" panose="020B0502020202020204" pitchFamily="34" charset="0"/>
              </a:endParaRPr>
            </a:p>
          </p:txBody>
        </p:sp>
      </p:grpSp>
      <p:grpSp>
        <p:nvGrpSpPr>
          <p:cNvPr id="113" name="Group 112">
            <a:extLst>
              <a:ext uri="{FF2B5EF4-FFF2-40B4-BE49-F238E27FC236}">
                <a16:creationId xmlns:a16="http://schemas.microsoft.com/office/drawing/2014/main" id="{665DFD33-B39E-FA43-BF58-48E3E42B6FB1}"/>
              </a:ext>
            </a:extLst>
          </p:cNvPr>
          <p:cNvGrpSpPr/>
          <p:nvPr/>
        </p:nvGrpSpPr>
        <p:grpSpPr>
          <a:xfrm>
            <a:off x="2369309" y="1138267"/>
            <a:ext cx="685515" cy="5280660"/>
            <a:chOff x="0" y="0"/>
            <a:chExt cx="685515" cy="5280660"/>
          </a:xfrm>
        </p:grpSpPr>
        <p:cxnSp>
          <p:nvCxnSpPr>
            <p:cNvPr id="117" name="Straight Connector 116">
              <a:extLst>
                <a:ext uri="{FF2B5EF4-FFF2-40B4-BE49-F238E27FC236}">
                  <a16:creationId xmlns:a16="http://schemas.microsoft.com/office/drawing/2014/main" id="{F97F1697-4891-7C44-B9DF-DBAF527A0BFE}"/>
                </a:ext>
              </a:extLst>
            </p:cNvPr>
            <p:cNvCxnSpPr/>
            <p:nvPr/>
          </p:nvCxnSpPr>
          <p:spPr>
            <a:xfrm>
              <a:off x="0" y="114300"/>
              <a:ext cx="0" cy="5166360"/>
            </a:xfrm>
            <a:prstGeom prst="line">
              <a:avLst/>
            </a:prstGeom>
            <a:ln w="34925" cap="rnd">
              <a:solidFill>
                <a:srgbClr val="92D050"/>
              </a:solidFill>
              <a:prstDash val="sysDot"/>
              <a:headEnd type="diamond"/>
              <a:tailEnd type="oval"/>
            </a:ln>
            <a:effectLst/>
          </p:spPr>
          <p:style>
            <a:lnRef idx="2">
              <a:schemeClr val="accent1"/>
            </a:lnRef>
            <a:fillRef idx="0">
              <a:schemeClr val="accent1"/>
            </a:fillRef>
            <a:effectRef idx="1">
              <a:schemeClr val="accent1"/>
            </a:effectRef>
            <a:fontRef idx="minor">
              <a:schemeClr val="tx1"/>
            </a:fontRef>
          </p:style>
        </p:cxnSp>
        <p:sp>
          <p:nvSpPr>
            <p:cNvPr id="118" name="TextBox 2">
              <a:extLst>
                <a:ext uri="{FF2B5EF4-FFF2-40B4-BE49-F238E27FC236}">
                  <a16:creationId xmlns:a16="http://schemas.microsoft.com/office/drawing/2014/main" id="{32BC2B22-9442-BE47-BF1C-CF4A2B12D645}"/>
                </a:ext>
              </a:extLst>
            </p:cNvPr>
            <p:cNvSpPr txBox="1"/>
            <p:nvPr/>
          </p:nvSpPr>
          <p:spPr>
            <a:xfrm>
              <a:off x="25398" y="0"/>
              <a:ext cx="660117"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pt" sz="1100">
                  <a:solidFill>
                    <a:srgbClr val="00B050"/>
                  </a:solidFill>
                  <a:latin typeface="Century Gothic" panose="020B0502020202020204" pitchFamily="34" charset="0"/>
                </a:rPr>
                <a:t>TODAY</a:t>
              </a:r>
            </a:p>
          </p:txBody>
        </p:sp>
      </p:grpSp>
      <p:grpSp>
        <p:nvGrpSpPr>
          <p:cNvPr id="114" name="Group 113">
            <a:extLst>
              <a:ext uri="{FF2B5EF4-FFF2-40B4-BE49-F238E27FC236}">
                <a16:creationId xmlns:a16="http://schemas.microsoft.com/office/drawing/2014/main" id="{D8ED3589-9ACF-F54E-99C4-A6E5BB4EF281}"/>
              </a:ext>
            </a:extLst>
          </p:cNvPr>
          <p:cNvGrpSpPr/>
          <p:nvPr/>
        </p:nvGrpSpPr>
        <p:grpSpPr>
          <a:xfrm>
            <a:off x="7934714" y="1227167"/>
            <a:ext cx="1147522" cy="5166360"/>
            <a:chOff x="6007100" y="88900"/>
            <a:chExt cx="1147522" cy="6530440"/>
          </a:xfrm>
        </p:grpSpPr>
        <p:cxnSp>
          <p:nvCxnSpPr>
            <p:cNvPr id="115" name="Straight Connector 114">
              <a:extLst>
                <a:ext uri="{FF2B5EF4-FFF2-40B4-BE49-F238E27FC236}">
                  <a16:creationId xmlns:a16="http://schemas.microsoft.com/office/drawing/2014/main" id="{5EA24AAC-8A15-F545-94BA-52BBEDE81A0B}"/>
                </a:ext>
              </a:extLst>
            </p:cNvPr>
            <p:cNvCxnSpPr/>
            <p:nvPr/>
          </p:nvCxnSpPr>
          <p:spPr>
            <a:xfrm>
              <a:off x="6007100" y="88900"/>
              <a:ext cx="0" cy="6530440"/>
            </a:xfrm>
            <a:prstGeom prst="line">
              <a:avLst/>
            </a:prstGeom>
            <a:ln w="34925" cap="rnd">
              <a:solidFill>
                <a:schemeClr val="bg1">
                  <a:lumMod val="50000"/>
                  <a:alpha val="60000"/>
                </a:schemeClr>
              </a:solidFill>
              <a:prstDash val="sysDot"/>
              <a:headEnd type="oval"/>
              <a:tailEnd type="oval"/>
            </a:ln>
            <a:effectLst/>
          </p:spPr>
          <p:style>
            <a:lnRef idx="2">
              <a:schemeClr val="accent1"/>
            </a:lnRef>
            <a:fillRef idx="0">
              <a:schemeClr val="accent1"/>
            </a:fillRef>
            <a:effectRef idx="1">
              <a:schemeClr val="accent1"/>
            </a:effectRef>
            <a:fontRef idx="minor">
              <a:schemeClr val="tx1"/>
            </a:fontRef>
          </p:style>
        </p:cxnSp>
        <p:sp>
          <p:nvSpPr>
            <p:cNvPr id="116" name="Display 115">
              <a:extLst>
                <a:ext uri="{FF2B5EF4-FFF2-40B4-BE49-F238E27FC236}">
                  <a16:creationId xmlns:a16="http://schemas.microsoft.com/office/drawing/2014/main" id="{2C32FD23-0335-4F42-AFD9-CBC744D37047}"/>
                </a:ext>
              </a:extLst>
            </p:cNvPr>
            <p:cNvSpPr/>
            <p:nvPr/>
          </p:nvSpPr>
          <p:spPr>
            <a:xfrm>
              <a:off x="6019794" y="3402731"/>
              <a:ext cx="1134828" cy="496939"/>
            </a:xfrm>
            <a:prstGeom prst="flowChartDisplay">
              <a:avLst/>
            </a:prstGeom>
            <a:solidFill>
              <a:schemeClr val="bg1">
                <a:lumMod val="95000"/>
              </a:schemeClr>
            </a:solidFill>
            <a:scene3d>
              <a:camera prst="orthographicFront"/>
              <a:lightRig rig="threePt" dir="t"/>
            </a:scene3d>
            <a:sp3d>
              <a:bevelT w="57150" h="38100"/>
            </a:sp3d>
          </p:spPr>
          <p:style>
            <a:lnRef idx="0">
              <a:schemeClr val="dk1"/>
            </a:lnRef>
            <a:fillRef idx="3">
              <a:schemeClr val="dk1"/>
            </a:fillRef>
            <a:effectRef idx="3">
              <a:schemeClr val="dk1"/>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pt" sz="900" b="1" dirty="0">
                  <a:solidFill>
                    <a:schemeClr val="tx1"/>
                  </a:solidFill>
                  <a:latin typeface="Century Gothic" panose="020B0502020202020204" pitchFamily="34" charset="0"/>
                </a:rPr>
                <a:t>MARCO DOIS</a:t>
              </a:r>
              <a:endParaRPr lang="en-US" sz="900" b="1" dirty="0">
                <a:solidFill>
                  <a:schemeClr val="bg1"/>
                </a:solidFill>
                <a:latin typeface="Century Gothic" panose="020B0502020202020204" pitchFamily="34" charset="0"/>
              </a:endParaRPr>
            </a:p>
          </p:txBody>
        </p:sp>
      </p:grpSp>
      <p:sp>
        <p:nvSpPr>
          <p:cNvPr id="121" name="Pentagon 4">
            <a:extLst>
              <a:ext uri="{FF2B5EF4-FFF2-40B4-BE49-F238E27FC236}">
                <a16:creationId xmlns:a16="http://schemas.microsoft.com/office/drawing/2014/main" id="{833CA76A-8CC3-5D45-A1CE-AE0C860A8AB0}"/>
              </a:ext>
            </a:extLst>
          </p:cNvPr>
          <p:cNvSpPr/>
          <p:nvPr/>
        </p:nvSpPr>
        <p:spPr>
          <a:xfrm>
            <a:off x="6186292" y="5784014"/>
            <a:ext cx="798253" cy="482600"/>
          </a:xfrm>
          <a:custGeom>
            <a:avLst/>
            <a:gdLst>
              <a:gd name="connsiteX0" fmla="*/ 0 w 978408"/>
              <a:gd name="connsiteY0" fmla="*/ 0 h 484632"/>
              <a:gd name="connsiteX1" fmla="*/ 786891 w 978408"/>
              <a:gd name="connsiteY1" fmla="*/ 0 h 484632"/>
              <a:gd name="connsiteX2" fmla="*/ 978408 w 978408"/>
              <a:gd name="connsiteY2" fmla="*/ 242316 h 484632"/>
              <a:gd name="connsiteX3" fmla="*/ 786891 w 978408"/>
              <a:gd name="connsiteY3" fmla="*/ 484632 h 484632"/>
              <a:gd name="connsiteX4" fmla="*/ 0 w 978408"/>
              <a:gd name="connsiteY4" fmla="*/ 484632 h 484632"/>
              <a:gd name="connsiteX5" fmla="*/ 0 w 978408"/>
              <a:gd name="connsiteY5" fmla="*/ 0 h 484632"/>
              <a:gd name="connsiteX0" fmla="*/ 0 w 786891"/>
              <a:gd name="connsiteY0" fmla="*/ 0 h 484632"/>
              <a:gd name="connsiteX1" fmla="*/ 786891 w 786891"/>
              <a:gd name="connsiteY1" fmla="*/ 0 h 484632"/>
              <a:gd name="connsiteX2" fmla="*/ 673608 w 786891"/>
              <a:gd name="connsiteY2" fmla="*/ 255016 h 484632"/>
              <a:gd name="connsiteX3" fmla="*/ 786891 w 786891"/>
              <a:gd name="connsiteY3" fmla="*/ 484632 h 484632"/>
              <a:gd name="connsiteX4" fmla="*/ 0 w 786891"/>
              <a:gd name="connsiteY4" fmla="*/ 484632 h 484632"/>
              <a:gd name="connsiteX5" fmla="*/ 0 w 786891"/>
              <a:gd name="connsiteY5" fmla="*/ 0 h 484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86891" h="484632">
                <a:moveTo>
                  <a:pt x="0" y="0"/>
                </a:moveTo>
                <a:lnTo>
                  <a:pt x="786891" y="0"/>
                </a:lnTo>
                <a:lnTo>
                  <a:pt x="673608" y="255016"/>
                </a:lnTo>
                <a:lnTo>
                  <a:pt x="786891" y="484632"/>
                </a:lnTo>
                <a:lnTo>
                  <a:pt x="0" y="484632"/>
                </a:lnTo>
                <a:lnTo>
                  <a:pt x="0" y="0"/>
                </a:lnTo>
                <a:close/>
              </a:path>
            </a:pathLst>
          </a:custGeom>
          <a:gradFill>
            <a:gsLst>
              <a:gs pos="0">
                <a:srgbClr val="92D050"/>
              </a:gs>
              <a:gs pos="100000">
                <a:srgbClr val="00BD3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pt" sz="1050" dirty="0">
                <a:solidFill>
                  <a:schemeClr val="tx1"/>
                </a:solidFill>
                <a:latin typeface="Century Gothic" panose="020B0502020202020204" pitchFamily="34" charset="0"/>
              </a:rPr>
              <a:t>LANÇAMENTO 07/01</a:t>
            </a:r>
          </a:p>
        </p:txBody>
      </p:sp>
      <p:pic>
        <p:nvPicPr>
          <p:cNvPr id="1045" name="Rounded Rectangle 12">
            <a:extLst>
              <a:ext uri="{FF2B5EF4-FFF2-40B4-BE49-F238E27FC236}">
                <a16:creationId xmlns:a16="http://schemas.microsoft.com/office/drawing/2014/main" id="{A9434215-F6A7-49FF-BF26-5D947DBD2681}"/>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25400" y="990600"/>
            <a:ext cx="1905000" cy="4064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Straight Connector 62">
            <a:extLst>
              <a:ext uri="{FF2B5EF4-FFF2-40B4-BE49-F238E27FC236}">
                <a16:creationId xmlns:a16="http://schemas.microsoft.com/office/drawing/2014/main" id="{C684F1B2-79AF-4753-A2DF-1C0A0D5F3352}"/>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52217638" y="59072463"/>
            <a:ext cx="2016125" cy="137701337"/>
          </a:xfrm>
          <a:prstGeom prst="rect">
            <a:avLst/>
          </a:prstGeom>
          <a:noFill/>
          <a:extLst>
            <a:ext uri="{909E8E84-426E-40DD-AFC4-6F175D3DCCD1}">
              <a14:hiddenFill xmlns:a14="http://schemas.microsoft.com/office/drawing/2010/main">
                <a:solidFill>
                  <a:srgbClr val="FFFFFF"/>
                </a:solidFill>
              </a14:hiddenFill>
            </a:ext>
          </a:extLst>
        </p:spPr>
      </p:pic>
      <p:pic>
        <p:nvPicPr>
          <p:cNvPr id="1029" name="TextBox 2">
            <a:extLst>
              <a:ext uri="{FF2B5EF4-FFF2-40B4-BE49-F238E27FC236}">
                <a16:creationId xmlns:a16="http://schemas.microsoft.com/office/drawing/2014/main" id="{8875E1D1-A960-4069-A7FA-1FB27EEE06AA}"/>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53628925" y="58064400"/>
            <a:ext cx="10483850" cy="4637088"/>
          </a:xfrm>
          <a:prstGeom prst="rect">
            <a:avLst/>
          </a:prstGeom>
          <a:noFill/>
          <a:extLst>
            <a:ext uri="{909E8E84-426E-40DD-AFC4-6F175D3DCCD1}">
              <a14:hiddenFill xmlns:a14="http://schemas.microsoft.com/office/drawing/2010/main">
                <a:solidFill>
                  <a:srgbClr val="FFFFFF"/>
                </a:solidFill>
              </a14:hiddenFill>
            </a:ext>
          </a:extLst>
        </p:spPr>
      </p:pic>
      <p:pic>
        <p:nvPicPr>
          <p:cNvPr id="1028" name="Straight Connector 64">
            <a:extLst>
              <a:ext uri="{FF2B5EF4-FFF2-40B4-BE49-F238E27FC236}">
                <a16:creationId xmlns:a16="http://schemas.microsoft.com/office/drawing/2014/main" id="{28EABE3B-568A-4D1F-8B36-3E30FA3E4E2F}"/>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62567938" y="12126913"/>
            <a:ext cx="1878012" cy="174059850"/>
          </a:xfrm>
          <a:prstGeom prst="rect">
            <a:avLst/>
          </a:prstGeom>
          <a:noFill/>
          <a:extLst>
            <a:ext uri="{909E8E84-426E-40DD-AFC4-6F175D3DCCD1}">
              <a14:hiddenFill xmlns:a14="http://schemas.microsoft.com/office/drawing/2010/main">
                <a:solidFill>
                  <a:srgbClr val="FFFFFF"/>
                </a:solidFill>
              </a14:hiddenFill>
            </a:ext>
          </a:extLst>
        </p:spPr>
      </p:pic>
      <p:pic>
        <p:nvPicPr>
          <p:cNvPr id="1027" name="Display 65">
            <a:extLst>
              <a:ext uri="{FF2B5EF4-FFF2-40B4-BE49-F238E27FC236}">
                <a16:creationId xmlns:a16="http://schemas.microsoft.com/office/drawing/2014/main" id="{B902309F-BEB0-4791-9611-64079B265D5E}"/>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62567938" y="88580913"/>
            <a:ext cx="20283487" cy="186039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6723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pt"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pt" sz="1400" b="0" dirty="0">
                          <a:solidFill>
                            <a:schemeClr val="tx1"/>
                          </a:solidFill>
                          <a:effectLst/>
                          <a:latin typeface="Century Gothic" panose="020B0502020202020204" pitchFamily="34" charset="0"/>
                        </a:rPr>
                        <a:t>Todos os artigos, modelos ou informações fornecidos pelo Smartsheet no site são apenas para referência. Embora nos esforcemos para manter as informações atualizadas e corretas, não fazemos representações ou garantias de qualquer tipo, expressas ou implícitos, sobre a completude, precisão, confiabilidade, adequação ou disponibilidade em relação ao site ou às informações, artigos, modelos ou gráficos relacionados contidos no site. Qualquer dependência que você deposita em tais informações está, portanto, estritamente em seu próprio risco.</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2</TotalTime>
  <Words>304</Words>
  <Application>Microsoft Macintosh PowerPoint</Application>
  <PresentationFormat>Widescreen</PresentationFormat>
  <Paragraphs>95</Paragraphs>
  <Slides>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Alexandra Ragazhinskaya</dc:creator>
  <cp:lastModifiedBy>Jason Flores</cp:lastModifiedBy>
  <cp:revision>2</cp:revision>
  <cp:lastPrinted>2020-08-31T22:23:58Z</cp:lastPrinted>
  <dcterms:created xsi:type="dcterms:W3CDTF">2021-07-07T23:54:57Z</dcterms:created>
  <dcterms:modified xsi:type="dcterms:W3CDTF">2022-06-06T22:32:18Z</dcterms:modified>
</cp:coreProperties>
</file>