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CRONOGRAMA DE MARKETING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PALCO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p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1 • 00/00/00 – 00/00/00/00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2 • 00/00/00 – 00/00/00/00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3 • 00/00/00 – 00/00/00/00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4 • 00/00/00 – 00/00/00/00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5 • 00/00/00 – 00/00/00/00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ESTÁGIO 6 • 00/00/00 – 00/00/00/00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2</TotalTime>
  <Words>57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Пззцц PowerPoint</dc:title>
  <dc:creator>Alexandra Ragazhinskaya</dc:creator>
  <cp:lastModifiedBy>Jason Flores</cp:lastModifiedBy>
  <cp:revision>2</cp:revision>
  <dcterms:created xsi:type="dcterms:W3CDTF">2020-12-21T23:27:20Z</dcterms:created>
  <dcterms:modified xsi:type="dcterms:W3CDTF">2022-06-06T22:32:11Z</dcterms:modified>
</cp:coreProperties>
</file>