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342" r:id="rId2"/>
    <p:sldId id="354" r:id="rId3"/>
    <p:sldId id="352" r:id="rId4"/>
    <p:sldId id="295"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D32"/>
    <a:srgbClr val="4CEDF0"/>
    <a:srgbClr val="F7F9FB"/>
    <a:srgbClr val="FFDE4C"/>
    <a:srgbClr val="F0A622"/>
    <a:srgbClr val="EAEEF3"/>
    <a:srgbClr val="E3EAF6"/>
    <a:srgbClr val="5B7191"/>
    <a:srgbClr val="CDD5DD"/>
    <a:srgbClr val="74859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10" autoAdjust="0"/>
    <p:restoredTop sz="86447"/>
  </p:normalViewPr>
  <p:slideViewPr>
    <p:cSldViewPr snapToGrid="0" snapToObjects="1">
      <p:cViewPr varScale="1">
        <p:scale>
          <a:sx n="128" d="100"/>
          <a:sy n="128" d="100"/>
        </p:scale>
        <p:origin x="512" y="176"/>
      </p:cViewPr>
      <p:guideLst/>
    </p:cSldViewPr>
  </p:slideViewPr>
  <p:outlineViewPr>
    <p:cViewPr>
      <p:scale>
        <a:sx n="33" d="100"/>
        <a:sy n="33" d="100"/>
      </p:scale>
      <p:origin x="0" y="0"/>
    </p:cViewPr>
    <p:sldLst>
      <p:sld r:id="rId1" collapse="1"/>
      <p:sld r:id="rId2"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commentAuthors" Target="commentAuthor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_rels/viewProps.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6/6/22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028810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4</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6/6/22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6/6/22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6/6/22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6/6/22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6/6/22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6/6/22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MÚLTIPLO DE ROTEIRO DE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DE PROJETO</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PLANEJAMENTO</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LANÇADO</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APROVADO</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OUTROS</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DESENVOLVIMENTO</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OUTROS</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400" dirty="0">
                <a:solidFill>
                  <a:schemeClr val="tx1">
                    <a:lumMod val="65000"/>
                    <a:lumOff val="35000"/>
                  </a:schemeClr>
                </a:solidFill>
                <a:latin typeface="Century Gothic" panose="020B0502020202020204" pitchFamily="34" charset="0"/>
              </a:rPr>
              <a:t>CHAVE DE STATUS</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251620441"/>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pt" sz="1100" u="none" strike="noStrike" dirty="0">
                          <a:effectLst/>
                          <a:latin typeface="Century Gothic" panose="020B0502020202020204" pitchFamily="34" charset="0"/>
                        </a:rPr>
                        <a:t>20XX - T3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dirty="0">
                          <a:effectLst/>
                          <a:latin typeface="Century Gothic" panose="020B0502020202020204" pitchFamily="34" charset="0"/>
                        </a:rPr>
                        <a:t>20XX - T1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dirty="0">
                          <a:effectLst/>
                          <a:latin typeface="Century Gothic" panose="020B0502020202020204" pitchFamily="34" charset="0"/>
                        </a:rPr>
                        <a:t>20XX - Q2</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pt"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AGOSTO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SETEMBRO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OUTUBRO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NOVEMBRO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DEZEMBRO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JANEIRO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FEVEREIRO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MARÇO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ABRIL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PODE</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pt" sz="1200" u="none" strike="noStrike" dirty="0">
                          <a:effectLst/>
                          <a:latin typeface="Century Gothic" panose="020B0502020202020204" pitchFamily="34" charset="0"/>
                        </a:rPr>
                        <a:t>PROJETO 1</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pt" sz="1100" u="none" strike="noStrike" dirty="0">
                          <a:effectLst/>
                          <a:latin typeface="Century Gothic" panose="020B0502020202020204" pitchFamily="34" charset="0"/>
                        </a:rPr>
                        <a:t>PROJETO 2</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83" name="Rounded Rectangle 82">
            <a:extLst>
              <a:ext uri="{FF2B5EF4-FFF2-40B4-BE49-F238E27FC236}">
                <a16:creationId xmlns:a16="http://schemas.microsoft.com/office/drawing/2014/main" id="{6769D3F1-B7C6-9D4B-8AA1-88D83569F980}"/>
              </a:ext>
            </a:extLst>
          </p:cNvPr>
          <p:cNvSpPr/>
          <p:nvPr/>
        </p:nvSpPr>
        <p:spPr>
          <a:xfrm>
            <a:off x="668020" y="2794755"/>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84" name="Rounded Rectangle 83">
            <a:extLst>
              <a:ext uri="{FF2B5EF4-FFF2-40B4-BE49-F238E27FC236}">
                <a16:creationId xmlns:a16="http://schemas.microsoft.com/office/drawing/2014/main" id="{FC8CF580-20B1-194B-BDEC-541CC2B3EC4C}"/>
              </a:ext>
            </a:extLst>
          </p:cNvPr>
          <p:cNvSpPr/>
          <p:nvPr/>
        </p:nvSpPr>
        <p:spPr>
          <a:xfrm>
            <a:off x="2631440" y="2794755"/>
            <a:ext cx="980440" cy="301752"/>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chemeClr val="bg1"/>
                </a:solidFill>
                <a:latin typeface="Century Gothic" panose="020B0502020202020204" pitchFamily="34" charset="0"/>
                <a:ea typeface="Arial" charset="0"/>
                <a:cs typeface="Arial" charset="0"/>
              </a:rPr>
              <a:t>TEXTO</a:t>
            </a:r>
          </a:p>
        </p:txBody>
      </p:sp>
      <p:sp>
        <p:nvSpPr>
          <p:cNvPr id="85" name="Rounded Rectangle 84">
            <a:extLst>
              <a:ext uri="{FF2B5EF4-FFF2-40B4-BE49-F238E27FC236}">
                <a16:creationId xmlns:a16="http://schemas.microsoft.com/office/drawing/2014/main" id="{87769A52-A447-3040-9FEA-C7D29C72699C}"/>
              </a:ext>
            </a:extLst>
          </p:cNvPr>
          <p:cNvSpPr/>
          <p:nvPr/>
        </p:nvSpPr>
        <p:spPr>
          <a:xfrm>
            <a:off x="3954780" y="3293006"/>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chemeClr val="bg1"/>
                </a:solidFill>
                <a:latin typeface="Century Gothic" panose="020B0502020202020204" pitchFamily="34" charset="0"/>
                <a:ea typeface="Arial" charset="0"/>
                <a:cs typeface="Arial" charset="0"/>
              </a:rPr>
              <a:t>TEXTO</a:t>
            </a:r>
          </a:p>
        </p:txBody>
      </p:sp>
      <p:sp>
        <p:nvSpPr>
          <p:cNvPr id="86" name="Rounded Rectangle 85">
            <a:extLst>
              <a:ext uri="{FF2B5EF4-FFF2-40B4-BE49-F238E27FC236}">
                <a16:creationId xmlns:a16="http://schemas.microsoft.com/office/drawing/2014/main" id="{60572C2C-A51A-864F-876E-FABD7E3805F7}"/>
              </a:ext>
            </a:extLst>
          </p:cNvPr>
          <p:cNvSpPr/>
          <p:nvPr/>
        </p:nvSpPr>
        <p:spPr>
          <a:xfrm>
            <a:off x="7625080" y="2794755"/>
            <a:ext cx="104394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87" name="Rounded Rectangle 86">
            <a:extLst>
              <a:ext uri="{FF2B5EF4-FFF2-40B4-BE49-F238E27FC236}">
                <a16:creationId xmlns:a16="http://schemas.microsoft.com/office/drawing/2014/main" id="{C1DBF682-1086-E84E-BF26-B95DE492FD62}"/>
              </a:ext>
            </a:extLst>
          </p:cNvPr>
          <p:cNvSpPr/>
          <p:nvPr/>
        </p:nvSpPr>
        <p:spPr>
          <a:xfrm>
            <a:off x="2976880" y="4685771"/>
            <a:ext cx="634746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88" name="Rounded Rectangle 87">
            <a:extLst>
              <a:ext uri="{FF2B5EF4-FFF2-40B4-BE49-F238E27FC236}">
                <a16:creationId xmlns:a16="http://schemas.microsoft.com/office/drawing/2014/main" id="{79664B62-5A0F-7E44-BF2B-CA4A67CE97F4}"/>
              </a:ext>
            </a:extLst>
          </p:cNvPr>
          <p:cNvSpPr/>
          <p:nvPr/>
        </p:nvSpPr>
        <p:spPr>
          <a:xfrm>
            <a:off x="4137660" y="5325851"/>
            <a:ext cx="1562100"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89" name="Rounded Rectangle 88">
            <a:extLst>
              <a:ext uri="{FF2B5EF4-FFF2-40B4-BE49-F238E27FC236}">
                <a16:creationId xmlns:a16="http://schemas.microsoft.com/office/drawing/2014/main" id="{6ACB3173-54E7-2249-BC2A-97F1438999D3}"/>
              </a:ext>
            </a:extLst>
          </p:cNvPr>
          <p:cNvSpPr/>
          <p:nvPr/>
        </p:nvSpPr>
        <p:spPr>
          <a:xfrm>
            <a:off x="807720" y="5315691"/>
            <a:ext cx="315976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90" name="Rounded Rectangle 89">
            <a:extLst>
              <a:ext uri="{FF2B5EF4-FFF2-40B4-BE49-F238E27FC236}">
                <a16:creationId xmlns:a16="http://schemas.microsoft.com/office/drawing/2014/main" id="{067ABB2B-6423-5249-8CEB-B20258D1A8E0}"/>
              </a:ext>
            </a:extLst>
          </p:cNvPr>
          <p:cNvSpPr/>
          <p:nvPr/>
        </p:nvSpPr>
        <p:spPr>
          <a:xfrm>
            <a:off x="3670300" y="2794345"/>
            <a:ext cx="3843134" cy="302573"/>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91" name="Rounded Rectangle 90">
            <a:extLst>
              <a:ext uri="{FF2B5EF4-FFF2-40B4-BE49-F238E27FC236}">
                <a16:creationId xmlns:a16="http://schemas.microsoft.com/office/drawing/2014/main" id="{64A22C00-C32F-6545-B7D3-A1D4C083B8A7}"/>
              </a:ext>
            </a:extLst>
          </p:cNvPr>
          <p:cNvSpPr/>
          <p:nvPr/>
        </p:nvSpPr>
        <p:spPr>
          <a:xfrm>
            <a:off x="8006080" y="3752746"/>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93" name="Rounded Rectangle 92">
            <a:extLst>
              <a:ext uri="{FF2B5EF4-FFF2-40B4-BE49-F238E27FC236}">
                <a16:creationId xmlns:a16="http://schemas.microsoft.com/office/drawing/2014/main" id="{0B7B20AC-F97A-084D-B612-F9C7DE74F8A2}"/>
              </a:ext>
            </a:extLst>
          </p:cNvPr>
          <p:cNvSpPr/>
          <p:nvPr/>
        </p:nvSpPr>
        <p:spPr>
          <a:xfrm>
            <a:off x="8188960" y="5785591"/>
            <a:ext cx="156210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95" name="Rounded Rectangle 94">
            <a:extLst>
              <a:ext uri="{FF2B5EF4-FFF2-40B4-BE49-F238E27FC236}">
                <a16:creationId xmlns:a16="http://schemas.microsoft.com/office/drawing/2014/main" id="{1FB2EA0C-093E-FC40-B2BA-C04A7973FAAB}"/>
              </a:ext>
            </a:extLst>
          </p:cNvPr>
          <p:cNvSpPr/>
          <p:nvPr/>
        </p:nvSpPr>
        <p:spPr>
          <a:xfrm>
            <a:off x="7721600" y="3254906"/>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ALTA</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MÉDIO</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BAIXO</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400">
                <a:solidFill>
                  <a:schemeClr val="tx1">
                    <a:lumMod val="65000"/>
                    <a:lumOff val="35000"/>
                  </a:schemeClr>
                </a:solidFill>
                <a:latin typeface="Century Gothic" panose="020B0502020202020204" pitchFamily="34" charset="0"/>
              </a:rPr>
              <a:t>NÍVEL DE RISCO</a:t>
            </a:r>
          </a:p>
        </p:txBody>
      </p:sp>
      <p:sp>
        <p:nvSpPr>
          <p:cNvPr id="45" name="Left-Right Arrow 44">
            <a:extLst>
              <a:ext uri="{FF2B5EF4-FFF2-40B4-BE49-F238E27FC236}">
                <a16:creationId xmlns:a16="http://schemas.microsoft.com/office/drawing/2014/main" id="{C2A61C26-4588-D743-BEAF-9BD00E9B61F4}"/>
              </a:ext>
            </a:extLst>
          </p:cNvPr>
          <p:cNvSpPr/>
          <p:nvPr/>
        </p:nvSpPr>
        <p:spPr>
          <a:xfrm>
            <a:off x="7152081" y="2794345"/>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46" name="Down Arrow 45">
            <a:extLst>
              <a:ext uri="{FF2B5EF4-FFF2-40B4-BE49-F238E27FC236}">
                <a16:creationId xmlns:a16="http://schemas.microsoft.com/office/drawing/2014/main" id="{21EA8A3A-AFC5-474F-962A-F5A33829A442}"/>
              </a:ext>
            </a:extLst>
          </p:cNvPr>
          <p:cNvSpPr/>
          <p:nvPr/>
        </p:nvSpPr>
        <p:spPr>
          <a:xfrm>
            <a:off x="5586053" y="3305043"/>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7" name="Up Arrow 46">
            <a:extLst>
              <a:ext uri="{FF2B5EF4-FFF2-40B4-BE49-F238E27FC236}">
                <a16:creationId xmlns:a16="http://schemas.microsoft.com/office/drawing/2014/main" id="{CD83E682-2D1E-C041-81AB-4F8C23B9A461}"/>
              </a:ext>
            </a:extLst>
          </p:cNvPr>
          <p:cNvSpPr/>
          <p:nvPr/>
        </p:nvSpPr>
        <p:spPr>
          <a:xfrm>
            <a:off x="2150244" y="2795395"/>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430887"/>
          </a:xfrm>
          <a:prstGeom prst="rect">
            <a:avLst/>
          </a:prstGeom>
          <a:noFill/>
        </p:spPr>
        <p:txBody>
          <a:bodyPr wrap="square" rtlCol="0">
            <a:spAutoFit/>
          </a:bodyPr>
          <a:lstStyle/>
          <a:p>
            <a:r>
              <a:rPr lang="pt" sz="2200" b="1" dirty="0">
                <a:solidFill>
                  <a:schemeClr val="tx1">
                    <a:lumMod val="75000"/>
                    <a:lumOff val="25000"/>
                  </a:schemeClr>
                </a:solidFill>
                <a:latin typeface="Century Gothic" panose="020B0502020202020204" pitchFamily="34" charset="0"/>
              </a:rPr>
              <a:t>MODELO MÚLTIPLO DE ROTEIRO DE PROJETO</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ROTEIRO DE PROJETO</a:t>
            </a:r>
            <a:endParaRPr lang="en-US" dirty="0">
              <a:solidFill>
                <a:schemeClr val="bg1"/>
              </a:solidFill>
              <a:latin typeface="Century Gothic" panose="020B0502020202020204" pitchFamily="34" charset="0"/>
              <a:ea typeface="Arial" charset="0"/>
              <a:cs typeface="Arial" charset="0"/>
            </a:endParaRPr>
          </a:p>
        </p:txBody>
      </p:sp>
      <p:sp>
        <p:nvSpPr>
          <p:cNvPr id="66" name="Rounded Rectangle 65">
            <a:extLst>
              <a:ext uri="{FF2B5EF4-FFF2-40B4-BE49-F238E27FC236}">
                <a16:creationId xmlns:a16="http://schemas.microsoft.com/office/drawing/2014/main" id="{31F90DC4-34A3-A145-AB1A-C09C97CCC7B2}"/>
              </a:ext>
            </a:extLst>
          </p:cNvPr>
          <p:cNvSpPr/>
          <p:nvPr/>
        </p:nvSpPr>
        <p:spPr>
          <a:xfrm>
            <a:off x="6969201" y="833894"/>
            <a:ext cx="457200" cy="320040"/>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0" name="Rounded Rectangle 69">
            <a:extLst>
              <a:ext uri="{FF2B5EF4-FFF2-40B4-BE49-F238E27FC236}">
                <a16:creationId xmlns:a16="http://schemas.microsoft.com/office/drawing/2014/main" id="{9828DEEB-9DEC-BC41-BB04-0F725319529E}"/>
              </a:ext>
            </a:extLst>
          </p:cNvPr>
          <p:cNvSpPr/>
          <p:nvPr/>
        </p:nvSpPr>
        <p:spPr>
          <a:xfrm>
            <a:off x="3276035" y="833894"/>
            <a:ext cx="457200" cy="32004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71" name="Rounded Rectangle 70">
            <a:extLst>
              <a:ext uri="{FF2B5EF4-FFF2-40B4-BE49-F238E27FC236}">
                <a16:creationId xmlns:a16="http://schemas.microsoft.com/office/drawing/2014/main" id="{B0D3FA7E-94BF-1A4D-AC12-93C78043AA9A}"/>
              </a:ext>
            </a:extLst>
          </p:cNvPr>
          <p:cNvSpPr/>
          <p:nvPr/>
        </p:nvSpPr>
        <p:spPr>
          <a:xfrm>
            <a:off x="8682434" y="833894"/>
            <a:ext cx="457200" cy="320040"/>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2" name="Rounded Rectangle 71">
            <a:extLst>
              <a:ext uri="{FF2B5EF4-FFF2-40B4-BE49-F238E27FC236}">
                <a16:creationId xmlns:a16="http://schemas.microsoft.com/office/drawing/2014/main" id="{A31AC433-9D00-2748-BB51-6C55D9A45895}"/>
              </a:ext>
            </a:extLst>
          </p:cNvPr>
          <p:cNvSpPr/>
          <p:nvPr/>
        </p:nvSpPr>
        <p:spPr>
          <a:xfrm>
            <a:off x="10395667" y="833894"/>
            <a:ext cx="457200" cy="320040"/>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chemeClr val="bg1"/>
              </a:solidFill>
            </a:endParaRPr>
          </a:p>
        </p:txBody>
      </p:sp>
      <p:sp>
        <p:nvSpPr>
          <p:cNvPr id="73" name="Rounded Rectangle 72">
            <a:extLst>
              <a:ext uri="{FF2B5EF4-FFF2-40B4-BE49-F238E27FC236}">
                <a16:creationId xmlns:a16="http://schemas.microsoft.com/office/drawing/2014/main" id="{6400F283-9CAE-C843-A704-B795FC8E055A}"/>
              </a:ext>
            </a:extLst>
          </p:cNvPr>
          <p:cNvSpPr/>
          <p:nvPr/>
        </p:nvSpPr>
        <p:spPr>
          <a:xfrm>
            <a:off x="4989268" y="833894"/>
            <a:ext cx="457200" cy="320040"/>
          </a:xfrm>
          <a:prstGeom prst="roundRect">
            <a:avLst/>
          </a:prstGeom>
          <a:solidFill>
            <a:srgbClr val="A1F4EF"/>
          </a:solidFill>
          <a:ln>
            <a:noFill/>
          </a:ln>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74" name="Rounded Rectangle 73">
            <a:extLst>
              <a:ext uri="{FF2B5EF4-FFF2-40B4-BE49-F238E27FC236}">
                <a16:creationId xmlns:a16="http://schemas.microsoft.com/office/drawing/2014/main" id="{87DAD5A4-0BA0-1442-83D7-B152C5CF51A7}"/>
              </a:ext>
            </a:extLst>
          </p:cNvPr>
          <p:cNvSpPr/>
          <p:nvPr/>
        </p:nvSpPr>
        <p:spPr>
          <a:xfrm>
            <a:off x="1562802" y="833894"/>
            <a:ext cx="457200" cy="320040"/>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75" name="TextBox 1">
            <a:extLst>
              <a:ext uri="{FF2B5EF4-FFF2-40B4-BE49-F238E27FC236}">
                <a16:creationId xmlns:a16="http://schemas.microsoft.com/office/drawing/2014/main" id="{FAB1ADFC-3521-9047-BEDB-1EFAA9534DFB}"/>
              </a:ext>
            </a:extLst>
          </p:cNvPr>
          <p:cNvSpPr txBox="1"/>
          <p:nvPr/>
        </p:nvSpPr>
        <p:spPr>
          <a:xfrm>
            <a:off x="2045402" y="859546"/>
            <a:ext cx="905504"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PLANEJAMENTO</a:t>
            </a:r>
          </a:p>
        </p:txBody>
      </p:sp>
      <p:sp>
        <p:nvSpPr>
          <p:cNvPr id="76" name="TextBox 40">
            <a:extLst>
              <a:ext uri="{FF2B5EF4-FFF2-40B4-BE49-F238E27FC236}">
                <a16:creationId xmlns:a16="http://schemas.microsoft.com/office/drawing/2014/main" id="{B7B4AAB0-CEFF-8142-803B-B719C87FA0B7}"/>
              </a:ext>
            </a:extLst>
          </p:cNvPr>
          <p:cNvSpPr txBox="1"/>
          <p:nvPr/>
        </p:nvSpPr>
        <p:spPr>
          <a:xfrm>
            <a:off x="7472570" y="859546"/>
            <a:ext cx="94250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LANÇADO</a:t>
            </a:r>
          </a:p>
        </p:txBody>
      </p:sp>
      <p:sp>
        <p:nvSpPr>
          <p:cNvPr id="77" name="TextBox 41">
            <a:extLst>
              <a:ext uri="{FF2B5EF4-FFF2-40B4-BE49-F238E27FC236}">
                <a16:creationId xmlns:a16="http://schemas.microsoft.com/office/drawing/2014/main" id="{7559C27F-7953-2C40-A6F0-B45DFEEFDAFB}"/>
              </a:ext>
            </a:extLst>
          </p:cNvPr>
          <p:cNvSpPr txBox="1"/>
          <p:nvPr/>
        </p:nvSpPr>
        <p:spPr>
          <a:xfrm>
            <a:off x="3749904" y="859546"/>
            <a:ext cx="94378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APROVADO</a:t>
            </a:r>
          </a:p>
        </p:txBody>
      </p:sp>
      <p:sp>
        <p:nvSpPr>
          <p:cNvPr id="78" name="TextBox 42">
            <a:extLst>
              <a:ext uri="{FF2B5EF4-FFF2-40B4-BE49-F238E27FC236}">
                <a16:creationId xmlns:a16="http://schemas.microsoft.com/office/drawing/2014/main" id="{56BCA16C-8833-F14E-8BA0-E4BD774D6714}"/>
              </a:ext>
            </a:extLst>
          </p:cNvPr>
          <p:cNvSpPr txBox="1"/>
          <p:nvPr/>
        </p:nvSpPr>
        <p:spPr>
          <a:xfrm>
            <a:off x="9189510"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OUTROS</a:t>
            </a:r>
          </a:p>
        </p:txBody>
      </p:sp>
      <p:sp>
        <p:nvSpPr>
          <p:cNvPr id="79" name="TextBox 43">
            <a:extLst>
              <a:ext uri="{FF2B5EF4-FFF2-40B4-BE49-F238E27FC236}">
                <a16:creationId xmlns:a16="http://schemas.microsoft.com/office/drawing/2014/main" id="{64C944A2-3290-0341-90F8-2EC6ADD61718}"/>
              </a:ext>
            </a:extLst>
          </p:cNvPr>
          <p:cNvSpPr txBox="1"/>
          <p:nvPr/>
        </p:nvSpPr>
        <p:spPr>
          <a:xfrm>
            <a:off x="5460729" y="859546"/>
            <a:ext cx="1180772"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DESENVOLVIMENTO</a:t>
            </a:r>
          </a:p>
        </p:txBody>
      </p:sp>
      <p:sp>
        <p:nvSpPr>
          <p:cNvPr id="80" name="TextBox 44">
            <a:extLst>
              <a:ext uri="{FF2B5EF4-FFF2-40B4-BE49-F238E27FC236}">
                <a16:creationId xmlns:a16="http://schemas.microsoft.com/office/drawing/2014/main" id="{19E3D139-683E-6646-81A5-A387343AE53F}"/>
              </a:ext>
            </a:extLst>
          </p:cNvPr>
          <p:cNvSpPr txBox="1"/>
          <p:nvPr/>
        </p:nvSpPr>
        <p:spPr>
          <a:xfrm>
            <a:off x="10903667" y="859546"/>
            <a:ext cx="62491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OUTROS</a:t>
            </a:r>
          </a:p>
        </p:txBody>
      </p:sp>
      <p:sp>
        <p:nvSpPr>
          <p:cNvPr id="81" name="TextBox 1">
            <a:extLst>
              <a:ext uri="{FF2B5EF4-FFF2-40B4-BE49-F238E27FC236}">
                <a16:creationId xmlns:a16="http://schemas.microsoft.com/office/drawing/2014/main" id="{5F273484-6F9F-024E-8D68-4F18E4FF79DE}"/>
              </a:ext>
            </a:extLst>
          </p:cNvPr>
          <p:cNvSpPr txBox="1"/>
          <p:nvPr/>
        </p:nvSpPr>
        <p:spPr>
          <a:xfrm>
            <a:off x="296858" y="839668"/>
            <a:ext cx="1125629" cy="30777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400" dirty="0">
                <a:solidFill>
                  <a:schemeClr val="tx1">
                    <a:lumMod val="65000"/>
                    <a:lumOff val="35000"/>
                  </a:schemeClr>
                </a:solidFill>
                <a:latin typeface="Century Gothic" panose="020B0502020202020204" pitchFamily="34" charset="0"/>
              </a:rPr>
              <a:t>CHAVE DE STATUS</a:t>
            </a:r>
          </a:p>
        </p:txBody>
      </p:sp>
      <p:graphicFrame>
        <p:nvGraphicFramePr>
          <p:cNvPr id="2" name="Table 1">
            <a:extLst>
              <a:ext uri="{FF2B5EF4-FFF2-40B4-BE49-F238E27FC236}">
                <a16:creationId xmlns:a16="http://schemas.microsoft.com/office/drawing/2014/main" id="{8D9C78FF-819B-EE4B-8272-5ADDFD77BEA3}"/>
              </a:ext>
            </a:extLst>
          </p:cNvPr>
          <p:cNvGraphicFramePr>
            <a:graphicFrameLocks noGrp="1"/>
          </p:cNvGraphicFramePr>
          <p:nvPr>
            <p:extLst>
              <p:ext uri="{D42A27DB-BD31-4B8C-83A1-F6EECF244321}">
                <p14:modId xmlns:p14="http://schemas.microsoft.com/office/powerpoint/2010/main" val="2329363810"/>
              </p:ext>
            </p:extLst>
          </p:nvPr>
        </p:nvGraphicFramePr>
        <p:xfrm>
          <a:off x="337266" y="1665642"/>
          <a:ext cx="11628780" cy="4602822"/>
        </p:xfrm>
        <a:graphic>
          <a:graphicData uri="http://schemas.openxmlformats.org/drawingml/2006/table">
            <a:tbl>
              <a:tblPr>
                <a:tableStyleId>{5C22544A-7EE6-4342-B048-85BDC9FD1C3A}</a:tableStyleId>
              </a:tblPr>
              <a:tblGrid>
                <a:gridCol w="969065">
                  <a:extLst>
                    <a:ext uri="{9D8B030D-6E8A-4147-A177-3AD203B41FA5}">
                      <a16:colId xmlns:a16="http://schemas.microsoft.com/office/drawing/2014/main" val="2404621714"/>
                    </a:ext>
                  </a:extLst>
                </a:gridCol>
                <a:gridCol w="969065">
                  <a:extLst>
                    <a:ext uri="{9D8B030D-6E8A-4147-A177-3AD203B41FA5}">
                      <a16:colId xmlns:a16="http://schemas.microsoft.com/office/drawing/2014/main" val="2361054429"/>
                    </a:ext>
                  </a:extLst>
                </a:gridCol>
                <a:gridCol w="969065">
                  <a:extLst>
                    <a:ext uri="{9D8B030D-6E8A-4147-A177-3AD203B41FA5}">
                      <a16:colId xmlns:a16="http://schemas.microsoft.com/office/drawing/2014/main" val="2400231173"/>
                    </a:ext>
                  </a:extLst>
                </a:gridCol>
                <a:gridCol w="969065">
                  <a:extLst>
                    <a:ext uri="{9D8B030D-6E8A-4147-A177-3AD203B41FA5}">
                      <a16:colId xmlns:a16="http://schemas.microsoft.com/office/drawing/2014/main" val="1935576720"/>
                    </a:ext>
                  </a:extLst>
                </a:gridCol>
                <a:gridCol w="969065">
                  <a:extLst>
                    <a:ext uri="{9D8B030D-6E8A-4147-A177-3AD203B41FA5}">
                      <a16:colId xmlns:a16="http://schemas.microsoft.com/office/drawing/2014/main" val="913473643"/>
                    </a:ext>
                  </a:extLst>
                </a:gridCol>
                <a:gridCol w="969065">
                  <a:extLst>
                    <a:ext uri="{9D8B030D-6E8A-4147-A177-3AD203B41FA5}">
                      <a16:colId xmlns:a16="http://schemas.microsoft.com/office/drawing/2014/main" val="2468762496"/>
                    </a:ext>
                  </a:extLst>
                </a:gridCol>
                <a:gridCol w="969065">
                  <a:extLst>
                    <a:ext uri="{9D8B030D-6E8A-4147-A177-3AD203B41FA5}">
                      <a16:colId xmlns:a16="http://schemas.microsoft.com/office/drawing/2014/main" val="4254186043"/>
                    </a:ext>
                  </a:extLst>
                </a:gridCol>
                <a:gridCol w="969065">
                  <a:extLst>
                    <a:ext uri="{9D8B030D-6E8A-4147-A177-3AD203B41FA5}">
                      <a16:colId xmlns:a16="http://schemas.microsoft.com/office/drawing/2014/main" val="3472160227"/>
                    </a:ext>
                  </a:extLst>
                </a:gridCol>
                <a:gridCol w="969065">
                  <a:extLst>
                    <a:ext uri="{9D8B030D-6E8A-4147-A177-3AD203B41FA5}">
                      <a16:colId xmlns:a16="http://schemas.microsoft.com/office/drawing/2014/main" val="1485371530"/>
                    </a:ext>
                  </a:extLst>
                </a:gridCol>
                <a:gridCol w="969065">
                  <a:extLst>
                    <a:ext uri="{9D8B030D-6E8A-4147-A177-3AD203B41FA5}">
                      <a16:colId xmlns:a16="http://schemas.microsoft.com/office/drawing/2014/main" val="1593893161"/>
                    </a:ext>
                  </a:extLst>
                </a:gridCol>
                <a:gridCol w="969065">
                  <a:extLst>
                    <a:ext uri="{9D8B030D-6E8A-4147-A177-3AD203B41FA5}">
                      <a16:colId xmlns:a16="http://schemas.microsoft.com/office/drawing/2014/main" val="3588804114"/>
                    </a:ext>
                  </a:extLst>
                </a:gridCol>
                <a:gridCol w="969065">
                  <a:extLst>
                    <a:ext uri="{9D8B030D-6E8A-4147-A177-3AD203B41FA5}">
                      <a16:colId xmlns:a16="http://schemas.microsoft.com/office/drawing/2014/main" val="1222452822"/>
                    </a:ext>
                  </a:extLst>
                </a:gridCol>
              </a:tblGrid>
              <a:tr h="287801">
                <a:tc gridSpan="3">
                  <a:txBody>
                    <a:bodyPr/>
                    <a:lstStyle/>
                    <a:p>
                      <a:pPr algn="l" fontAlgn="ctr"/>
                      <a:r>
                        <a:rPr lang="pt" sz="1100" u="none" strike="noStrike" dirty="0">
                          <a:effectLst/>
                          <a:latin typeface="Century Gothic" panose="020B0502020202020204" pitchFamily="34" charset="0"/>
                        </a:rPr>
                        <a:t>20XX - T3</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a:effectLst/>
                          <a:latin typeface="Century Gothic" panose="020B0502020202020204" pitchFamily="34" charset="0"/>
                        </a:rPr>
                        <a:t>20XX - Q4</a:t>
                      </a:r>
                      <a:endParaRPr lang="en-US" sz="1100" b="0" i="0" u="none" strike="noStrike">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dirty="0">
                          <a:effectLst/>
                          <a:latin typeface="Century Gothic" panose="020B0502020202020204" pitchFamily="34" charset="0"/>
                        </a:rPr>
                        <a:t>20XX - T1</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tc gridSpan="3">
                  <a:txBody>
                    <a:bodyPr/>
                    <a:lstStyle/>
                    <a:p>
                      <a:pPr algn="l" fontAlgn="ctr"/>
                      <a:r>
                        <a:rPr lang="pt" sz="1100" u="none" strike="noStrike" dirty="0">
                          <a:effectLst/>
                          <a:latin typeface="Century Gothic" panose="020B0502020202020204" pitchFamily="34" charset="0"/>
                        </a:rPr>
                        <a:t>20XX - Q2</a:t>
                      </a:r>
                      <a:endParaRPr lang="en-US" sz="1100" b="0"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mpd="sng">
                      <a:noFill/>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0263609"/>
                  </a:ext>
                </a:extLst>
              </a:tr>
              <a:tr h="327048">
                <a:tc>
                  <a:txBody>
                    <a:bodyPr/>
                    <a:lstStyle/>
                    <a:p>
                      <a:pPr algn="ctr" fontAlgn="ctr"/>
                      <a:r>
                        <a:rPr lang="pt" sz="900" u="none" strike="noStrike" dirty="0">
                          <a:effectLst/>
                          <a:latin typeface="Century Gothic" panose="020B0502020202020204" pitchFamily="34" charset="0"/>
                        </a:rPr>
                        <a:t>JUL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AGOSTO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SETEMBRO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OUTUBRO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NOVEMBRO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DEZEMBRO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JANEIRO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FEVEREIRO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MARÇO</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fontAlgn="ctr"/>
                      <a:r>
                        <a:rPr lang="pt" sz="900" u="none" strike="noStrike" dirty="0">
                          <a:effectLst/>
                          <a:latin typeface="Century Gothic" panose="020B0502020202020204" pitchFamily="34" charset="0"/>
                        </a:rPr>
                        <a:t>ABRIL</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PODE</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ctr" fontAlgn="ctr"/>
                      <a:r>
                        <a:rPr lang="pt" sz="900" u="none" strike="noStrike" dirty="0">
                          <a:effectLst/>
                          <a:latin typeface="Century Gothic" panose="020B0502020202020204" pitchFamily="34" charset="0"/>
                        </a:rPr>
                        <a:t>JUN</a:t>
                      </a:r>
                      <a:endParaRPr lang="en-US" sz="900" b="1"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40333463"/>
                  </a:ext>
                </a:extLst>
              </a:tr>
              <a:tr h="235474">
                <a:tc gridSpan="12">
                  <a:txBody>
                    <a:bodyPr/>
                    <a:lstStyle/>
                    <a:p>
                      <a:pPr algn="l" fontAlgn="ctr"/>
                      <a:r>
                        <a:rPr lang="pt" sz="1200" u="none" strike="noStrike" dirty="0">
                          <a:effectLst/>
                          <a:latin typeface="Century Gothic" panose="020B0502020202020204" pitchFamily="34" charset="0"/>
                        </a:rPr>
                        <a:t>PROJETO 3</a:t>
                      </a:r>
                      <a:endParaRPr lang="en-US" sz="1100" b="1" i="0" u="none" strike="noStrike" dirty="0">
                        <a:solidFill>
                          <a:srgbClr val="000000"/>
                        </a:solidFill>
                        <a:effectLst/>
                        <a:latin typeface="Century Gothic" panose="020B0502020202020204" pitchFamily="34" charset="0"/>
                      </a:endParaRP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306491921"/>
                  </a:ext>
                </a:extLst>
              </a:tr>
              <a:tr h="1719163">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132159575"/>
                  </a:ext>
                </a:extLst>
              </a:tr>
              <a:tr h="235474">
                <a:tc gridSpan="12">
                  <a:txBody>
                    <a:bodyPr/>
                    <a:lstStyle/>
                    <a:p>
                      <a:pPr algn="l" fontAlgn="ctr"/>
                      <a:r>
                        <a:rPr lang="pt" sz="1100" u="none" strike="noStrike" dirty="0">
                          <a:effectLst/>
                          <a:latin typeface="Century Gothic" panose="020B0502020202020204" pitchFamily="34" charset="0"/>
                        </a:rPr>
                        <a:t>PROJETO 4</a:t>
                      </a:r>
                    </a:p>
                  </a:txBody>
                  <a:tcPr marL="8535" marR="8535" marT="8535" marB="0" anchor="ctr">
                    <a:lnL w="12700" cmpd="sng">
                      <a:noFill/>
                    </a:lnL>
                    <a:lnR w="12700" cmpd="sng">
                      <a:noFill/>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tc hMerge="1">
                  <a:txBody>
                    <a:bodyPr/>
                    <a:lstStyle/>
                    <a:p>
                      <a:pPr algn="l" fontAlgn="ctr"/>
                      <a:r>
                        <a:rPr lang="en-US" sz="900" u="none" strike="noStrike" dirty="0">
                          <a:effectLst/>
                          <a:latin typeface="Century Gothic" panose="020B0502020202020204" pitchFamily="34" charset="0"/>
                        </a:rPr>
                        <a:t> </a:t>
                      </a:r>
                      <a:endParaRPr lang="en-US" sz="900" b="1" i="0" u="none" strike="noStrike" dirty="0">
                        <a:solidFill>
                          <a:srgbClr val="000000"/>
                        </a:solidFill>
                        <a:effectLst/>
                        <a:latin typeface="Century Gothic" panose="020B0502020202020204" pitchFamily="34" charset="0"/>
                      </a:endParaRPr>
                    </a:p>
                  </a:txBody>
                  <a:tcPr marL="76819" marR="8535" marT="8535" marB="0" anchor="ctr"/>
                </a:tc>
                <a:extLst>
                  <a:ext uri="{0D108BD9-81ED-4DB2-BD59-A6C34878D82A}">
                    <a16:rowId xmlns:a16="http://schemas.microsoft.com/office/drawing/2014/main" val="1741764734"/>
                  </a:ext>
                </a:extLst>
              </a:tr>
              <a:tr h="1797862">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tc>
                  <a:txBody>
                    <a:bodyPr/>
                    <a:lstStyle/>
                    <a:p>
                      <a:pPr algn="l" fontAlgn="ctr"/>
                      <a:r>
                        <a:rPr lang="en-US" sz="900" u="none" strike="noStrike" dirty="0">
                          <a:effectLst/>
                          <a:latin typeface="Century Gothic" panose="020B0502020202020204" pitchFamily="34" charset="0"/>
                        </a:rPr>
                        <a:t> </a:t>
                      </a:r>
                      <a:endParaRPr lang="en-US" sz="900" b="0" i="0" u="none" strike="noStrike" dirty="0">
                        <a:solidFill>
                          <a:srgbClr val="000000"/>
                        </a:solidFill>
                        <a:effectLst/>
                        <a:latin typeface="Century Gothic" panose="020B0502020202020204" pitchFamily="34" charset="0"/>
                      </a:endParaRPr>
                    </a:p>
                  </a:txBody>
                  <a:tcPr marL="8535" marR="8535" marT="8535"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bg1">
                        <a:lumMod val="95000"/>
                      </a:schemeClr>
                    </a:solidFill>
                  </a:tcPr>
                </a:tc>
                <a:extLst>
                  <a:ext uri="{0D108BD9-81ED-4DB2-BD59-A6C34878D82A}">
                    <a16:rowId xmlns:a16="http://schemas.microsoft.com/office/drawing/2014/main" val="683356442"/>
                  </a:ext>
                </a:extLst>
              </a:tr>
            </a:tbl>
          </a:graphicData>
        </a:graphic>
      </p:graphicFrame>
      <p:sp>
        <p:nvSpPr>
          <p:cNvPr id="38" name="Left-Right Arrow 37">
            <a:extLst>
              <a:ext uri="{FF2B5EF4-FFF2-40B4-BE49-F238E27FC236}">
                <a16:creationId xmlns:a16="http://schemas.microsoft.com/office/drawing/2014/main" id="{D057D81B-1962-4243-A112-F1B138DB4200}"/>
              </a:ext>
            </a:extLst>
          </p:cNvPr>
          <p:cNvSpPr/>
          <p:nvPr/>
        </p:nvSpPr>
        <p:spPr>
          <a:xfrm>
            <a:off x="3347976" y="1312007"/>
            <a:ext cx="274320" cy="274320"/>
          </a:xfrm>
          <a:prstGeom prst="leftRightArrow">
            <a:avLst/>
          </a:prstGeom>
          <a:solidFill>
            <a:srgbClr val="A799DD"/>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p>
        </p:txBody>
      </p:sp>
      <p:sp>
        <p:nvSpPr>
          <p:cNvPr id="39" name="Down Arrow 38">
            <a:extLst>
              <a:ext uri="{FF2B5EF4-FFF2-40B4-BE49-F238E27FC236}">
                <a16:creationId xmlns:a16="http://schemas.microsoft.com/office/drawing/2014/main" id="{9BDC0FB2-D9FC-804E-8FC9-92737EC82749}"/>
              </a:ext>
            </a:extLst>
          </p:cNvPr>
          <p:cNvSpPr/>
          <p:nvPr/>
        </p:nvSpPr>
        <p:spPr>
          <a:xfrm>
            <a:off x="5061209" y="1312007"/>
            <a:ext cx="274320" cy="274320"/>
          </a:xfrm>
          <a:prstGeom prst="downArrow">
            <a:avLst/>
          </a:prstGeom>
          <a:solidFill>
            <a:srgbClr val="6CD5FC"/>
          </a:solidFill>
          <a:ln>
            <a:solidFill>
              <a:schemeClr val="bg1"/>
            </a:solidFill>
          </a:ln>
          <a:effectLst/>
        </p:spPr>
        <p:style>
          <a:lnRef idx="2">
            <a:schemeClr val="dk1"/>
          </a:lnRef>
          <a:fillRef idx="1">
            <a:schemeClr val="lt1"/>
          </a:fillRef>
          <a:effectRef idx="0">
            <a:schemeClr val="dk1"/>
          </a:effectRef>
          <a:fontRef idx="minor">
            <a:schemeClr val="dk1"/>
          </a:fontRef>
        </p:style>
        <p:txBody>
          <a:bodyPr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l"/>
            <a:endParaRPr lang="en-US" sz="1100">
              <a:solidFill>
                <a:sysClr val="windowText" lastClr="000000"/>
              </a:solidFill>
            </a:endParaRPr>
          </a:p>
        </p:txBody>
      </p:sp>
      <p:sp>
        <p:nvSpPr>
          <p:cNvPr id="40" name="Up Arrow 39">
            <a:extLst>
              <a:ext uri="{FF2B5EF4-FFF2-40B4-BE49-F238E27FC236}">
                <a16:creationId xmlns:a16="http://schemas.microsoft.com/office/drawing/2014/main" id="{6D0BB97E-5051-774F-9549-B8FA60773B3C}"/>
              </a:ext>
            </a:extLst>
          </p:cNvPr>
          <p:cNvSpPr/>
          <p:nvPr/>
        </p:nvSpPr>
        <p:spPr>
          <a:xfrm>
            <a:off x="1634743" y="1312007"/>
            <a:ext cx="274320" cy="274320"/>
          </a:xfrm>
          <a:prstGeom prst="upArrow">
            <a:avLst/>
          </a:prstGeom>
          <a:solidFill>
            <a:srgbClr val="FF0000"/>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lang="en-US" sz="1100">
              <a:solidFill>
                <a:sysClr val="windowText" lastClr="000000"/>
              </a:solidFill>
            </a:endParaRPr>
          </a:p>
        </p:txBody>
      </p:sp>
      <p:sp>
        <p:nvSpPr>
          <p:cNvPr id="41" name="TextBox 45">
            <a:extLst>
              <a:ext uri="{FF2B5EF4-FFF2-40B4-BE49-F238E27FC236}">
                <a16:creationId xmlns:a16="http://schemas.microsoft.com/office/drawing/2014/main" id="{70179B2B-22F5-3849-ACAD-3B90D7D7D617}"/>
              </a:ext>
            </a:extLst>
          </p:cNvPr>
          <p:cNvSpPr txBox="1"/>
          <p:nvPr/>
        </p:nvSpPr>
        <p:spPr>
          <a:xfrm>
            <a:off x="2015743" y="1312259"/>
            <a:ext cx="53232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ALTA</a:t>
            </a:r>
          </a:p>
        </p:txBody>
      </p:sp>
      <p:sp>
        <p:nvSpPr>
          <p:cNvPr id="42" name="TextBox 46">
            <a:extLst>
              <a:ext uri="{FF2B5EF4-FFF2-40B4-BE49-F238E27FC236}">
                <a16:creationId xmlns:a16="http://schemas.microsoft.com/office/drawing/2014/main" id="{FF27281E-E365-CF4F-B443-A1393D93D1F0}"/>
              </a:ext>
            </a:extLst>
          </p:cNvPr>
          <p:cNvSpPr txBox="1"/>
          <p:nvPr/>
        </p:nvSpPr>
        <p:spPr>
          <a:xfrm>
            <a:off x="3720245" y="1312259"/>
            <a:ext cx="748795"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MÉDIO</a:t>
            </a:r>
          </a:p>
        </p:txBody>
      </p:sp>
      <p:sp>
        <p:nvSpPr>
          <p:cNvPr id="43" name="TextBox 47">
            <a:extLst>
              <a:ext uri="{FF2B5EF4-FFF2-40B4-BE49-F238E27FC236}">
                <a16:creationId xmlns:a16="http://schemas.microsoft.com/office/drawing/2014/main" id="{932C7841-FD64-174C-90A4-91FEB82D1D7B}"/>
              </a:ext>
            </a:extLst>
          </p:cNvPr>
          <p:cNvSpPr txBox="1"/>
          <p:nvPr/>
        </p:nvSpPr>
        <p:spPr>
          <a:xfrm>
            <a:off x="5431070" y="1312259"/>
            <a:ext cx="507831" cy="265201"/>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100">
                <a:latin typeface="Century Gothic" panose="020B0502020202020204" pitchFamily="34" charset="0"/>
              </a:rPr>
              <a:t>BAIXO</a:t>
            </a:r>
          </a:p>
        </p:txBody>
      </p:sp>
      <p:sp>
        <p:nvSpPr>
          <p:cNvPr id="44" name="TextBox 48">
            <a:extLst>
              <a:ext uri="{FF2B5EF4-FFF2-40B4-BE49-F238E27FC236}">
                <a16:creationId xmlns:a16="http://schemas.microsoft.com/office/drawing/2014/main" id="{9220F1C4-8047-CF43-A8F5-20AB6A57E24B}"/>
              </a:ext>
            </a:extLst>
          </p:cNvPr>
          <p:cNvSpPr txBox="1"/>
          <p:nvPr/>
        </p:nvSpPr>
        <p:spPr>
          <a:xfrm>
            <a:off x="275843" y="1299559"/>
            <a:ext cx="1063753" cy="312393"/>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pt" sz="1400">
                <a:solidFill>
                  <a:schemeClr val="tx1">
                    <a:lumMod val="65000"/>
                    <a:lumOff val="35000"/>
                  </a:schemeClr>
                </a:solidFill>
                <a:latin typeface="Century Gothic" panose="020B0502020202020204" pitchFamily="34" charset="0"/>
              </a:rPr>
              <a:t>NÍVEL DE RISCO</a:t>
            </a:r>
          </a:p>
        </p:txBody>
      </p:sp>
      <p:sp>
        <p:nvSpPr>
          <p:cNvPr id="48" name="Rounded Rectangle 47">
            <a:extLst>
              <a:ext uri="{FF2B5EF4-FFF2-40B4-BE49-F238E27FC236}">
                <a16:creationId xmlns:a16="http://schemas.microsoft.com/office/drawing/2014/main" id="{4A99ECC1-6528-7D4B-AFF3-B29ECEE5D94D}"/>
              </a:ext>
            </a:extLst>
          </p:cNvPr>
          <p:cNvSpPr/>
          <p:nvPr/>
        </p:nvSpPr>
        <p:spPr>
          <a:xfrm>
            <a:off x="2327800" y="2737864"/>
            <a:ext cx="538988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49" name="Rounded Rectangle 48">
            <a:extLst>
              <a:ext uri="{FF2B5EF4-FFF2-40B4-BE49-F238E27FC236}">
                <a16:creationId xmlns:a16="http://schemas.microsoft.com/office/drawing/2014/main" id="{30BE021D-60BE-3442-A979-09628CA40723}"/>
              </a:ext>
            </a:extLst>
          </p:cNvPr>
          <p:cNvSpPr/>
          <p:nvPr/>
        </p:nvSpPr>
        <p:spPr>
          <a:xfrm>
            <a:off x="5678060" y="3235704"/>
            <a:ext cx="194818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chemeClr val="bg1"/>
                </a:solidFill>
                <a:latin typeface="Century Gothic" panose="020B0502020202020204" pitchFamily="34" charset="0"/>
                <a:ea typeface="Arial" charset="0"/>
                <a:cs typeface="Arial" charset="0"/>
              </a:rPr>
              <a:t>TEXTO</a:t>
            </a:r>
          </a:p>
        </p:txBody>
      </p:sp>
      <p:sp>
        <p:nvSpPr>
          <p:cNvPr id="50" name="Rounded Rectangle 49">
            <a:extLst>
              <a:ext uri="{FF2B5EF4-FFF2-40B4-BE49-F238E27FC236}">
                <a16:creationId xmlns:a16="http://schemas.microsoft.com/office/drawing/2014/main" id="{2C795B0C-1004-924E-B0EC-D11F3D647883}"/>
              </a:ext>
            </a:extLst>
          </p:cNvPr>
          <p:cNvSpPr/>
          <p:nvPr/>
        </p:nvSpPr>
        <p:spPr>
          <a:xfrm>
            <a:off x="526940" y="4661358"/>
            <a:ext cx="1790700" cy="301752"/>
          </a:xfrm>
          <a:prstGeom prst="roundRect">
            <a:avLst/>
          </a:prstGeom>
          <a:solidFill>
            <a:srgbClr val="E1EA15"/>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51" name="Rounded Rectangle 50">
            <a:extLst>
              <a:ext uri="{FF2B5EF4-FFF2-40B4-BE49-F238E27FC236}">
                <a16:creationId xmlns:a16="http://schemas.microsoft.com/office/drawing/2014/main" id="{02A5EB55-005E-BD4D-BA09-F94EEA046054}"/>
              </a:ext>
            </a:extLst>
          </p:cNvPr>
          <p:cNvSpPr/>
          <p:nvPr/>
        </p:nvSpPr>
        <p:spPr>
          <a:xfrm>
            <a:off x="1729409" y="5240478"/>
            <a:ext cx="4103591" cy="301752"/>
          </a:xfrm>
          <a:prstGeom prst="roundRect">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52" name="Rounded Rectangle 51">
            <a:extLst>
              <a:ext uri="{FF2B5EF4-FFF2-40B4-BE49-F238E27FC236}">
                <a16:creationId xmlns:a16="http://schemas.microsoft.com/office/drawing/2014/main" id="{09682636-32F0-5849-9CE8-E633B3A261C8}"/>
              </a:ext>
            </a:extLst>
          </p:cNvPr>
          <p:cNvSpPr/>
          <p:nvPr/>
        </p:nvSpPr>
        <p:spPr>
          <a:xfrm>
            <a:off x="6175900" y="5738318"/>
            <a:ext cx="1541780" cy="335280"/>
          </a:xfrm>
          <a:prstGeom prst="roundRect">
            <a:avLst/>
          </a:prstGeom>
          <a:solidFill>
            <a:srgbClr val="00BD32"/>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chemeClr val="bg1"/>
                </a:solidFill>
                <a:latin typeface="Century Gothic" panose="020B0502020202020204" pitchFamily="34" charset="0"/>
                <a:ea typeface="Arial" charset="0"/>
                <a:cs typeface="Arial" charset="0"/>
              </a:rPr>
              <a:t>TEXTO</a:t>
            </a:r>
          </a:p>
        </p:txBody>
      </p:sp>
      <p:sp>
        <p:nvSpPr>
          <p:cNvPr id="53" name="Rounded Rectangle 52">
            <a:extLst>
              <a:ext uri="{FF2B5EF4-FFF2-40B4-BE49-F238E27FC236}">
                <a16:creationId xmlns:a16="http://schemas.microsoft.com/office/drawing/2014/main" id="{9D72C04B-A58B-E247-A74E-6F3F2FBC2A10}"/>
              </a:ext>
            </a:extLst>
          </p:cNvPr>
          <p:cNvSpPr/>
          <p:nvPr/>
        </p:nvSpPr>
        <p:spPr>
          <a:xfrm>
            <a:off x="9731900" y="5771846"/>
            <a:ext cx="98044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54" name="Rounded Rectangle 53">
            <a:extLst>
              <a:ext uri="{FF2B5EF4-FFF2-40B4-BE49-F238E27FC236}">
                <a16:creationId xmlns:a16="http://schemas.microsoft.com/office/drawing/2014/main" id="{C641BC51-6BB8-2A49-8598-54E7C7B6A8E7}"/>
              </a:ext>
            </a:extLst>
          </p:cNvPr>
          <p:cNvSpPr/>
          <p:nvPr/>
        </p:nvSpPr>
        <p:spPr>
          <a:xfrm>
            <a:off x="5891420" y="5240478"/>
            <a:ext cx="3802380" cy="301752"/>
          </a:xfrm>
          <a:prstGeom prst="roundRect">
            <a:avLst/>
          </a:prstGeom>
          <a:solidFill>
            <a:srgbClr val="A1F4EF"/>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55" name="Rounded Rectangle 54">
            <a:extLst>
              <a:ext uri="{FF2B5EF4-FFF2-40B4-BE49-F238E27FC236}">
                <a16:creationId xmlns:a16="http://schemas.microsoft.com/office/drawing/2014/main" id="{7AFF7427-65FF-C34C-A029-B64B264265B5}"/>
              </a:ext>
            </a:extLst>
          </p:cNvPr>
          <p:cNvSpPr/>
          <p:nvPr/>
        </p:nvSpPr>
        <p:spPr>
          <a:xfrm>
            <a:off x="7717680" y="3695444"/>
            <a:ext cx="1948180" cy="301752"/>
          </a:xfrm>
          <a:prstGeom prst="roundRect">
            <a:avLst/>
          </a:prstGeom>
          <a:solidFill>
            <a:schemeClr val="accent4"/>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ysClr val="windowText" lastClr="000000"/>
                </a:solidFill>
                <a:latin typeface="Century Gothic" panose="020B0502020202020204" pitchFamily="34" charset="0"/>
                <a:ea typeface="Arial" charset="0"/>
                <a:cs typeface="Arial" charset="0"/>
              </a:rPr>
              <a:t>TEXTO</a:t>
            </a:r>
          </a:p>
        </p:txBody>
      </p:sp>
      <p:sp>
        <p:nvSpPr>
          <p:cNvPr id="56" name="Rounded Rectangle 55">
            <a:extLst>
              <a:ext uri="{FF2B5EF4-FFF2-40B4-BE49-F238E27FC236}">
                <a16:creationId xmlns:a16="http://schemas.microsoft.com/office/drawing/2014/main" id="{B042C604-509A-3546-8963-FB1CA348FD79}"/>
              </a:ext>
            </a:extLst>
          </p:cNvPr>
          <p:cNvSpPr/>
          <p:nvPr/>
        </p:nvSpPr>
        <p:spPr>
          <a:xfrm>
            <a:off x="7880240" y="4676598"/>
            <a:ext cx="1854200" cy="301752"/>
          </a:xfrm>
          <a:prstGeom prst="roundRect">
            <a:avLst/>
          </a:prstGeom>
          <a:solidFill>
            <a:srgbClr val="FF7D3A"/>
          </a:soli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pt" sz="900" b="1">
                <a:solidFill>
                  <a:schemeClr val="bg1"/>
                </a:solidFill>
                <a:latin typeface="Century Gothic" panose="020B0502020202020204" pitchFamily="34" charset="0"/>
                <a:ea typeface="Arial" charset="0"/>
                <a:cs typeface="Arial" charset="0"/>
              </a:rPr>
              <a:t>TEXTO</a:t>
            </a:r>
          </a:p>
        </p:txBody>
      </p:sp>
    </p:spTree>
    <p:extLst>
      <p:ext uri="{BB962C8B-B14F-4D97-AF65-F5344CB8AC3E}">
        <p14:creationId xmlns:p14="http://schemas.microsoft.com/office/powerpoint/2010/main" val="32348890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93ACF37A-639D-274A-B0A4-D757ADB93F82}"/>
              </a:ext>
            </a:extLst>
          </p:cNvPr>
          <p:cNvGrpSpPr/>
          <p:nvPr/>
        </p:nvGrpSpPr>
        <p:grpSpPr>
          <a:xfrm>
            <a:off x="7203068" y="-14628"/>
            <a:ext cx="5724680" cy="6219640"/>
            <a:chOff x="7203068" y="-14628"/>
            <a:chExt cx="5724680" cy="6219640"/>
          </a:xfrm>
        </p:grpSpPr>
        <p:sp>
          <p:nvSpPr>
            <p:cNvPr id="11" name="Triangle 10">
              <a:extLst>
                <a:ext uri="{FF2B5EF4-FFF2-40B4-BE49-F238E27FC236}">
                  <a16:creationId xmlns:a16="http://schemas.microsoft.com/office/drawing/2014/main" id="{429DFE3E-D028-C04F-B3A0-B74CB94EEB30}"/>
                </a:ext>
              </a:extLst>
            </p:cNvPr>
            <p:cNvSpPr/>
            <p:nvPr/>
          </p:nvSpPr>
          <p:spPr>
            <a:xfrm>
              <a:off x="8267700" y="1219200"/>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riangle 11">
              <a:extLst>
                <a:ext uri="{FF2B5EF4-FFF2-40B4-BE49-F238E27FC236}">
                  <a16:creationId xmlns:a16="http://schemas.microsoft.com/office/drawing/2014/main" id="{9B81F6BF-04D1-DF4B-8D33-710C5B8CFC59}"/>
                </a:ext>
              </a:extLst>
            </p:cNvPr>
            <p:cNvSpPr/>
            <p:nvPr/>
          </p:nvSpPr>
          <p:spPr>
            <a:xfrm rot="10800000">
              <a:off x="8267698" y="2340726"/>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Triangle 12">
              <a:extLst>
                <a:ext uri="{FF2B5EF4-FFF2-40B4-BE49-F238E27FC236}">
                  <a16:creationId xmlns:a16="http://schemas.microsoft.com/office/drawing/2014/main" id="{5D95E705-9CAA-CC4E-AEE3-6DE5F2E382A9}"/>
                </a:ext>
              </a:extLst>
            </p:cNvPr>
            <p:cNvSpPr/>
            <p:nvPr/>
          </p:nvSpPr>
          <p:spPr>
            <a:xfrm>
              <a:off x="9117614" y="2441587"/>
              <a:ext cx="1498109" cy="1121526"/>
            </a:xfrm>
            <a:prstGeom prst="triangle">
              <a:avLst/>
            </a:prstGeom>
            <a:gradFill>
              <a:gsLst>
                <a:gs pos="82000">
                  <a:srgbClr val="00BD32"/>
                </a:gs>
                <a:gs pos="0">
                  <a:schemeClr val="bg1">
                    <a:alpha val="50000"/>
                  </a:schemeClr>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Triangle 13">
              <a:extLst>
                <a:ext uri="{FF2B5EF4-FFF2-40B4-BE49-F238E27FC236}">
                  <a16:creationId xmlns:a16="http://schemas.microsoft.com/office/drawing/2014/main" id="{2A225979-6E54-2C41-8440-E84F8F423659}"/>
                </a:ext>
              </a:extLst>
            </p:cNvPr>
            <p:cNvSpPr/>
            <p:nvPr/>
          </p:nvSpPr>
          <p:spPr>
            <a:xfrm rot="10800000">
              <a:off x="9117612" y="3563113"/>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riangle 14">
              <a:extLst>
                <a:ext uri="{FF2B5EF4-FFF2-40B4-BE49-F238E27FC236}">
                  <a16:creationId xmlns:a16="http://schemas.microsoft.com/office/drawing/2014/main" id="{99D4EAFE-AD40-F242-B19C-EC8BEED0A088}"/>
                </a:ext>
              </a:extLst>
            </p:cNvPr>
            <p:cNvSpPr/>
            <p:nvPr/>
          </p:nvSpPr>
          <p:spPr>
            <a:xfrm rot="10800000">
              <a:off x="9118598" y="-14627"/>
              <a:ext cx="3073402" cy="230083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riangle 15">
              <a:extLst>
                <a:ext uri="{FF2B5EF4-FFF2-40B4-BE49-F238E27FC236}">
                  <a16:creationId xmlns:a16="http://schemas.microsoft.com/office/drawing/2014/main" id="{A2B5CDB3-4703-884E-8888-82E6BD01DAE1}"/>
                </a:ext>
              </a:extLst>
            </p:cNvPr>
            <p:cNvSpPr/>
            <p:nvPr/>
          </p:nvSpPr>
          <p:spPr>
            <a:xfrm>
              <a:off x="11194577" y="5032308"/>
              <a:ext cx="825935" cy="618318"/>
            </a:xfrm>
            <a:prstGeom prst="triangle">
              <a:avLst/>
            </a:prstGeom>
            <a:gradFill>
              <a:gsLst>
                <a:gs pos="100000">
                  <a:schemeClr val="bg1">
                    <a:alpha val="50000"/>
                  </a:schemeClr>
                </a:gs>
                <a:gs pos="0">
                  <a:schemeClr val="tx2">
                    <a:lumMod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Triangle 16">
              <a:extLst>
                <a:ext uri="{FF2B5EF4-FFF2-40B4-BE49-F238E27FC236}">
                  <a16:creationId xmlns:a16="http://schemas.microsoft.com/office/drawing/2014/main" id="{B37C018E-2D3C-0A40-98D4-C97688179D36}"/>
                </a:ext>
              </a:extLst>
            </p:cNvPr>
            <p:cNvSpPr/>
            <p:nvPr/>
          </p:nvSpPr>
          <p:spPr>
            <a:xfrm rot="10800000">
              <a:off x="10726003" y="4976702"/>
              <a:ext cx="825935" cy="618318"/>
            </a:xfrm>
            <a:prstGeom prst="triangle">
              <a:avLst/>
            </a:prstGeom>
            <a:gradFill>
              <a:gsLst>
                <a:gs pos="82000">
                  <a:schemeClr val="tx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riangle 17">
              <a:extLst>
                <a:ext uri="{FF2B5EF4-FFF2-40B4-BE49-F238E27FC236}">
                  <a16:creationId xmlns:a16="http://schemas.microsoft.com/office/drawing/2014/main" id="{0F8664E2-1B3B-F04B-A23F-6AA993EB0DBD}"/>
                </a:ext>
              </a:extLst>
            </p:cNvPr>
            <p:cNvSpPr/>
            <p:nvPr/>
          </p:nvSpPr>
          <p:spPr>
            <a:xfrm>
              <a:off x="10726004" y="4358384"/>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Triangle 18">
              <a:extLst>
                <a:ext uri="{FF2B5EF4-FFF2-40B4-BE49-F238E27FC236}">
                  <a16:creationId xmlns:a16="http://schemas.microsoft.com/office/drawing/2014/main" id="{CD4A0186-03F6-8746-98C4-D1BD3B8F6786}"/>
                </a:ext>
              </a:extLst>
            </p:cNvPr>
            <p:cNvSpPr/>
            <p:nvPr/>
          </p:nvSpPr>
          <p:spPr>
            <a:xfrm>
              <a:off x="10732980" y="2926103"/>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riangle 19">
              <a:extLst>
                <a:ext uri="{FF2B5EF4-FFF2-40B4-BE49-F238E27FC236}">
                  <a16:creationId xmlns:a16="http://schemas.microsoft.com/office/drawing/2014/main" id="{FA4807C0-7727-BF41-866A-DF249CD60615}"/>
                </a:ext>
              </a:extLst>
            </p:cNvPr>
            <p:cNvSpPr/>
            <p:nvPr/>
          </p:nvSpPr>
          <p:spPr>
            <a:xfrm rot="10800000">
              <a:off x="10732979" y="3544421"/>
              <a:ext cx="825935" cy="618318"/>
            </a:xfrm>
            <a:prstGeom prst="triangle">
              <a:avLst/>
            </a:prstGeom>
            <a:gradFill>
              <a:gsLst>
                <a:gs pos="100000">
                  <a:schemeClr val="bg1">
                    <a:alpha val="50000"/>
                  </a:schemeClr>
                </a:gs>
                <a:gs pos="0">
                  <a:schemeClr val="tx2">
                    <a:lumMod val="60000"/>
                    <a:lumOff val="4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Triangle 20">
              <a:extLst>
                <a:ext uri="{FF2B5EF4-FFF2-40B4-BE49-F238E27FC236}">
                  <a16:creationId xmlns:a16="http://schemas.microsoft.com/office/drawing/2014/main" id="{50381D22-D3B8-894A-9A47-39C04AD55BF7}"/>
                </a:ext>
              </a:extLst>
            </p:cNvPr>
            <p:cNvSpPr/>
            <p:nvPr/>
          </p:nvSpPr>
          <p:spPr>
            <a:xfrm>
              <a:off x="11201553" y="3600027"/>
              <a:ext cx="825935" cy="618318"/>
            </a:xfrm>
            <a:prstGeom prst="triangle">
              <a:avLst/>
            </a:prstGeom>
            <a:gradFill>
              <a:gsLst>
                <a:gs pos="82000">
                  <a:srgbClr val="F0A62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Triangle 21">
              <a:extLst>
                <a:ext uri="{FF2B5EF4-FFF2-40B4-BE49-F238E27FC236}">
                  <a16:creationId xmlns:a16="http://schemas.microsoft.com/office/drawing/2014/main" id="{64F35D60-F57E-114B-8851-C083C90EF4E9}"/>
                </a:ext>
              </a:extLst>
            </p:cNvPr>
            <p:cNvSpPr/>
            <p:nvPr/>
          </p:nvSpPr>
          <p:spPr>
            <a:xfrm rot="10800000">
              <a:off x="11201552" y="4218345"/>
              <a:ext cx="825935" cy="618318"/>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riangle 22">
              <a:extLst>
                <a:ext uri="{FF2B5EF4-FFF2-40B4-BE49-F238E27FC236}">
                  <a16:creationId xmlns:a16="http://schemas.microsoft.com/office/drawing/2014/main" id="{BC2115BC-616E-8444-90D3-AABBF2EDE280}"/>
                </a:ext>
              </a:extLst>
            </p:cNvPr>
            <p:cNvSpPr/>
            <p:nvPr/>
          </p:nvSpPr>
          <p:spPr>
            <a:xfrm>
              <a:off x="9465415" y="5351037"/>
              <a:ext cx="613059" cy="458953"/>
            </a:xfrm>
            <a:prstGeom prst="triangle">
              <a:avLst/>
            </a:prstGeom>
            <a:gradFill>
              <a:gsLst>
                <a:gs pos="100000">
                  <a:schemeClr val="bg1">
                    <a:alpha val="50000"/>
                  </a:schemeClr>
                </a:gs>
                <a:gs pos="0">
                  <a:srgbClr val="92D050"/>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Triangle 23">
              <a:extLst>
                <a:ext uri="{FF2B5EF4-FFF2-40B4-BE49-F238E27FC236}">
                  <a16:creationId xmlns:a16="http://schemas.microsoft.com/office/drawing/2014/main" id="{62C6F799-B646-774D-873B-720F0728A0FE}"/>
                </a:ext>
              </a:extLst>
            </p:cNvPr>
            <p:cNvSpPr/>
            <p:nvPr/>
          </p:nvSpPr>
          <p:spPr>
            <a:xfrm rot="10800000">
              <a:off x="8796054" y="4684640"/>
              <a:ext cx="613059" cy="458953"/>
            </a:xfrm>
            <a:prstGeom prst="triangle">
              <a:avLst/>
            </a:prstGeom>
            <a:gradFill>
              <a:gsLst>
                <a:gs pos="82000">
                  <a:srgbClr val="00BD32"/>
                </a:gs>
                <a:gs pos="0">
                  <a:schemeClr val="bg1">
                    <a:alpha val="50000"/>
                  </a:schemeClr>
                </a:gs>
              </a:gsLst>
              <a:lin ang="135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riangle 24">
              <a:extLst>
                <a:ext uri="{FF2B5EF4-FFF2-40B4-BE49-F238E27FC236}">
                  <a16:creationId xmlns:a16="http://schemas.microsoft.com/office/drawing/2014/main" id="{D8A653B3-917C-E540-A33D-3ED011DD4033}"/>
                </a:ext>
              </a:extLst>
            </p:cNvPr>
            <p:cNvSpPr/>
            <p:nvPr/>
          </p:nvSpPr>
          <p:spPr>
            <a:xfrm>
              <a:off x="8796055" y="4225687"/>
              <a:ext cx="613059" cy="458953"/>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 name="Triangle 25">
              <a:extLst>
                <a:ext uri="{FF2B5EF4-FFF2-40B4-BE49-F238E27FC236}">
                  <a16:creationId xmlns:a16="http://schemas.microsoft.com/office/drawing/2014/main" id="{9577DFA0-A9FF-2B43-A41F-171454BCED95}"/>
                </a:ext>
              </a:extLst>
            </p:cNvPr>
            <p:cNvSpPr/>
            <p:nvPr/>
          </p:nvSpPr>
          <p:spPr>
            <a:xfrm>
              <a:off x="11429639" y="676405"/>
              <a:ext cx="1498109" cy="1121526"/>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Triangle 26">
              <a:extLst>
                <a:ext uri="{FF2B5EF4-FFF2-40B4-BE49-F238E27FC236}">
                  <a16:creationId xmlns:a16="http://schemas.microsoft.com/office/drawing/2014/main" id="{8293E5CE-7736-014E-BA46-038367CFA867}"/>
                </a:ext>
              </a:extLst>
            </p:cNvPr>
            <p:cNvSpPr/>
            <p:nvPr/>
          </p:nvSpPr>
          <p:spPr>
            <a:xfrm rot="10800000">
              <a:off x="11429637" y="1797931"/>
              <a:ext cx="1498109" cy="1121526"/>
            </a:xfrm>
            <a:prstGeom prst="triangle">
              <a:avLst/>
            </a:prstGeom>
            <a:gradFill>
              <a:gsLst>
                <a:gs pos="100000">
                  <a:schemeClr val="bg1">
                    <a:alpha val="50000"/>
                  </a:schemeClr>
                </a:gs>
                <a:gs pos="0">
                  <a:schemeClr val="accent4"/>
                </a:gs>
              </a:gsLst>
              <a:lin ang="13500000" scaled="1"/>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riangle 27">
              <a:extLst>
                <a:ext uri="{FF2B5EF4-FFF2-40B4-BE49-F238E27FC236}">
                  <a16:creationId xmlns:a16="http://schemas.microsoft.com/office/drawing/2014/main" id="{D2A63E75-7A6F-5741-BA3D-44726B69F32E}"/>
                </a:ext>
              </a:extLst>
            </p:cNvPr>
            <p:cNvSpPr/>
            <p:nvPr/>
          </p:nvSpPr>
          <p:spPr>
            <a:xfrm rot="10800000">
              <a:off x="10001145" y="4978503"/>
              <a:ext cx="401094" cy="300270"/>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riangle 28">
              <a:extLst>
                <a:ext uri="{FF2B5EF4-FFF2-40B4-BE49-F238E27FC236}">
                  <a16:creationId xmlns:a16="http://schemas.microsoft.com/office/drawing/2014/main" id="{C86C96C2-EC63-4446-8E42-B69EE6D95E68}"/>
                </a:ext>
              </a:extLst>
            </p:cNvPr>
            <p:cNvSpPr/>
            <p:nvPr/>
          </p:nvSpPr>
          <p:spPr>
            <a:xfrm>
              <a:off x="8478550" y="3436582"/>
              <a:ext cx="401094" cy="300270"/>
            </a:xfrm>
            <a:prstGeom prst="triangle">
              <a:avLst/>
            </a:prstGeom>
            <a:no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Triangle 29">
              <a:extLst>
                <a:ext uri="{FF2B5EF4-FFF2-40B4-BE49-F238E27FC236}">
                  <a16:creationId xmlns:a16="http://schemas.microsoft.com/office/drawing/2014/main" id="{C48F73DD-5553-A24C-88F5-CDEBD80B7A7F}"/>
                </a:ext>
              </a:extLst>
            </p:cNvPr>
            <p:cNvSpPr/>
            <p:nvPr/>
          </p:nvSpPr>
          <p:spPr>
            <a:xfrm>
              <a:off x="10560298" y="3911608"/>
              <a:ext cx="221130" cy="165545"/>
            </a:xfrm>
            <a:prstGeom prst="triangle">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riangle 30">
              <a:extLst>
                <a:ext uri="{FF2B5EF4-FFF2-40B4-BE49-F238E27FC236}">
                  <a16:creationId xmlns:a16="http://schemas.microsoft.com/office/drawing/2014/main" id="{AD30F610-6AA6-FF44-841A-5C7C20FE3560}"/>
                </a:ext>
              </a:extLst>
            </p:cNvPr>
            <p:cNvSpPr/>
            <p:nvPr/>
          </p:nvSpPr>
          <p:spPr>
            <a:xfrm rot="10800000">
              <a:off x="10924816" y="6039467"/>
              <a:ext cx="221130" cy="165545"/>
            </a:xfrm>
            <a:prstGeom prst="triangle">
              <a:avLst/>
            </a:prstGeom>
            <a:noFill/>
            <a:ln>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Triangle 31">
              <a:extLst>
                <a:ext uri="{FF2B5EF4-FFF2-40B4-BE49-F238E27FC236}">
                  <a16:creationId xmlns:a16="http://schemas.microsoft.com/office/drawing/2014/main" id="{8D623594-760C-A648-9544-55859D44E04A}"/>
                </a:ext>
              </a:extLst>
            </p:cNvPr>
            <p:cNvSpPr/>
            <p:nvPr/>
          </p:nvSpPr>
          <p:spPr>
            <a:xfrm rot="10800000">
              <a:off x="8157134" y="1651419"/>
              <a:ext cx="221130" cy="165545"/>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riangle 32">
              <a:extLst>
                <a:ext uri="{FF2B5EF4-FFF2-40B4-BE49-F238E27FC236}">
                  <a16:creationId xmlns:a16="http://schemas.microsoft.com/office/drawing/2014/main" id="{E9A0DB31-298F-CB4B-9985-0DEF1938C236}"/>
                </a:ext>
              </a:extLst>
            </p:cNvPr>
            <p:cNvSpPr/>
            <p:nvPr/>
          </p:nvSpPr>
          <p:spPr>
            <a:xfrm>
              <a:off x="11586492" y="2465841"/>
              <a:ext cx="221130" cy="165545"/>
            </a:xfrm>
            <a:prstGeom prst="triangle">
              <a:avLst/>
            </a:prstGeom>
            <a:noFill/>
            <a:ln>
              <a:solidFill>
                <a:schemeClr val="tx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Triangle 33">
              <a:extLst>
                <a:ext uri="{FF2B5EF4-FFF2-40B4-BE49-F238E27FC236}">
                  <a16:creationId xmlns:a16="http://schemas.microsoft.com/office/drawing/2014/main" id="{86178D03-BDD4-F44D-9E8D-E43A118A7185}"/>
                </a:ext>
              </a:extLst>
            </p:cNvPr>
            <p:cNvSpPr/>
            <p:nvPr/>
          </p:nvSpPr>
          <p:spPr>
            <a:xfrm>
              <a:off x="8875258" y="425489"/>
              <a:ext cx="164136" cy="122877"/>
            </a:xfrm>
            <a:prstGeom prst="triangle">
              <a:avLst/>
            </a:prstGeom>
            <a:noFill/>
            <a:ln>
              <a:solidFill>
                <a:srgbClr val="00BD3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riangle 34">
              <a:extLst>
                <a:ext uri="{FF2B5EF4-FFF2-40B4-BE49-F238E27FC236}">
                  <a16:creationId xmlns:a16="http://schemas.microsoft.com/office/drawing/2014/main" id="{54BDC2D1-67D0-9342-B83E-65D164AB13D9}"/>
                </a:ext>
              </a:extLst>
            </p:cNvPr>
            <p:cNvSpPr/>
            <p:nvPr/>
          </p:nvSpPr>
          <p:spPr>
            <a:xfrm rot="10800000">
              <a:off x="11900905" y="4908188"/>
              <a:ext cx="164136" cy="122877"/>
            </a:xfrm>
            <a:prstGeom prst="triangle">
              <a:avLst/>
            </a:prstGeom>
            <a:no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riangle 35">
              <a:extLst>
                <a:ext uri="{FF2B5EF4-FFF2-40B4-BE49-F238E27FC236}">
                  <a16:creationId xmlns:a16="http://schemas.microsoft.com/office/drawing/2014/main" id="{0BBEA4D4-C4F5-7245-9715-3D202535A8DB}"/>
                </a:ext>
              </a:extLst>
            </p:cNvPr>
            <p:cNvSpPr/>
            <p:nvPr/>
          </p:nvSpPr>
          <p:spPr>
            <a:xfrm>
              <a:off x="9494499" y="1271969"/>
              <a:ext cx="401094" cy="300270"/>
            </a:xfrm>
            <a:prstGeom prst="triangle">
              <a:avLst/>
            </a:prstGeom>
            <a:noFill/>
            <a:ln>
              <a:solidFill>
                <a:srgbClr val="F0A62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riangle 36">
              <a:extLst>
                <a:ext uri="{FF2B5EF4-FFF2-40B4-BE49-F238E27FC236}">
                  <a16:creationId xmlns:a16="http://schemas.microsoft.com/office/drawing/2014/main" id="{813A3DAF-7C4C-FB42-916E-208F74FB0115}"/>
                </a:ext>
              </a:extLst>
            </p:cNvPr>
            <p:cNvSpPr/>
            <p:nvPr/>
          </p:nvSpPr>
          <p:spPr>
            <a:xfrm rot="10800000">
              <a:off x="7203068" y="-14628"/>
              <a:ext cx="1592986" cy="1192554"/>
            </a:xfrm>
            <a:prstGeom prst="triangle">
              <a:avLst/>
            </a:prstGeom>
            <a:solidFill>
              <a:schemeClr val="bg1">
                <a:alpha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aphicFrame>
        <p:nvGraphicFramePr>
          <p:cNvPr id="2" name="Table 1">
            <a:extLst>
              <a:ext uri="{FF2B5EF4-FFF2-40B4-BE49-F238E27FC236}">
                <a16:creationId xmlns:a16="http://schemas.microsoft.com/office/drawing/2014/main" id="{0A908FEA-3453-5840-A648-2570EEA8E355}"/>
              </a:ext>
            </a:extLst>
          </p:cNvPr>
          <p:cNvGraphicFramePr>
            <a:graphicFrameLocks noGrp="1"/>
          </p:cNvGraphicFramePr>
          <p:nvPr>
            <p:extLst>
              <p:ext uri="{D42A27DB-BD31-4B8C-83A1-F6EECF244321}">
                <p14:modId xmlns:p14="http://schemas.microsoft.com/office/powerpoint/2010/main" val="107791790"/>
              </p:ext>
            </p:extLst>
          </p:nvPr>
        </p:nvGraphicFramePr>
        <p:xfrm>
          <a:off x="473710" y="497304"/>
          <a:ext cx="11230609" cy="5394960"/>
        </p:xfrm>
        <a:graphic>
          <a:graphicData uri="http://schemas.openxmlformats.org/drawingml/2006/table">
            <a:tbl>
              <a:tblPr>
                <a:effectLst>
                  <a:outerShdw blurRad="114300" dist="88900" dir="8100000" algn="tr" rotWithShape="0">
                    <a:schemeClr val="bg1">
                      <a:lumMod val="50000"/>
                      <a:alpha val="40000"/>
                    </a:schemeClr>
                  </a:outerShdw>
                  <a:reflection blurRad="6350" stA="52000" endA="300" endPos="35000" dir="5400000" sy="-100000" algn="bl" rotWithShape="0"/>
                </a:effectLst>
                <a:tableStyleId>{5C22544A-7EE6-4342-B048-85BDC9FD1C3A}</a:tableStyleId>
              </a:tblPr>
              <a:tblGrid>
                <a:gridCol w="11230609">
                  <a:extLst>
                    <a:ext uri="{9D8B030D-6E8A-4147-A177-3AD203B41FA5}">
                      <a16:colId xmlns:a16="http://schemas.microsoft.com/office/drawing/2014/main" val="155532388"/>
                    </a:ext>
                  </a:extLst>
                </a:gridCol>
              </a:tblGrid>
              <a:tr h="5394960">
                <a:tc>
                  <a:txBody>
                    <a:bodyPr/>
                    <a:lstStyle/>
                    <a:p>
                      <a:pPr algn="l" fontAlgn="ctr"/>
                      <a:r>
                        <a:rPr lang="pt" sz="1600" b="0" i="0" u="none" strike="noStrike" dirty="0">
                          <a:solidFill>
                            <a:schemeClr val="tx1"/>
                          </a:solidFill>
                          <a:effectLst/>
                          <a:latin typeface="Century Gothic" panose="020B0502020202020204" pitchFamily="34" charset="0"/>
                        </a:rPr>
                        <a:t>Inserir texto</a:t>
                      </a:r>
                    </a:p>
                  </a:txBody>
                  <a:tcPr marL="274320" marR="274320" marT="182880" marB="18288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gradFill>
                      <a:gsLst>
                        <a:gs pos="0">
                          <a:schemeClr val="bg1"/>
                        </a:gs>
                        <a:gs pos="100000">
                          <a:schemeClr val="bg1">
                            <a:alpha val="49000"/>
                          </a:schemeClr>
                        </a:gs>
                      </a:gsLst>
                      <a:lin ang="2700000" scaled="0"/>
                    </a:gradFill>
                  </a:tcPr>
                </a:tc>
                <a:extLst>
                  <a:ext uri="{0D108BD9-81ED-4DB2-BD59-A6C34878D82A}">
                    <a16:rowId xmlns:a16="http://schemas.microsoft.com/office/drawing/2014/main" val="2846645468"/>
                  </a:ext>
                </a:extLst>
              </a:tr>
            </a:tbl>
          </a:graphicData>
        </a:graphic>
      </p:graphicFrame>
      <p:sp>
        <p:nvSpPr>
          <p:cNvPr id="7" name="TextBox 6"/>
          <p:cNvSpPr txBox="1"/>
          <p:nvPr/>
        </p:nvSpPr>
        <p:spPr>
          <a:xfrm>
            <a:off x="3781586" y="6477000"/>
            <a:ext cx="8283455" cy="369332"/>
          </a:xfrm>
          <a:prstGeom prst="rect">
            <a:avLst/>
          </a:prstGeom>
          <a:noFill/>
        </p:spPr>
        <p:txBody>
          <a:bodyPr wrap="square" rtlCol="0">
            <a:spAutoFit/>
          </a:bodyPr>
          <a:lstStyle/>
          <a:p>
            <a:pPr algn="r"/>
            <a:r>
              <a:rPr lang="pt" b="1" dirty="0">
                <a:solidFill>
                  <a:schemeClr val="bg1"/>
                </a:solidFill>
                <a:latin typeface="Century Gothic" panose="020B0502020202020204" pitchFamily="34" charset="0"/>
                <a:ea typeface="Arial" charset="0"/>
                <a:cs typeface="Arial" charset="0"/>
              </a:rPr>
              <a:t>RELATÓRIO DO PROJETO</a:t>
            </a:r>
          </a:p>
        </p:txBody>
      </p:sp>
      <p:sp>
        <p:nvSpPr>
          <p:cNvPr id="5" name="Rectangle 7">
            <a:extLst>
              <a:ext uri="{FF2B5EF4-FFF2-40B4-BE49-F238E27FC236}">
                <a16:creationId xmlns:a16="http://schemas.microsoft.com/office/drawing/2014/main" id="{CF8312F4-008A-8B46-B9CC-E4456F84C996}"/>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6" name="Parallelogram 5">
            <a:extLst>
              <a:ext uri="{FF2B5EF4-FFF2-40B4-BE49-F238E27FC236}">
                <a16:creationId xmlns:a16="http://schemas.microsoft.com/office/drawing/2014/main" id="{8A162E46-AFAD-E846-BF5C-F20FF11EA0EF}"/>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CB9D49A6-86F7-B744-828A-D7C1D9D15D8C}"/>
              </a:ext>
            </a:extLst>
          </p:cNvPr>
          <p:cNvSpPr txBox="1"/>
          <p:nvPr/>
        </p:nvSpPr>
        <p:spPr>
          <a:xfrm>
            <a:off x="4800046" y="6477000"/>
            <a:ext cx="6947194" cy="369332"/>
          </a:xfrm>
          <a:prstGeom prst="rect">
            <a:avLst/>
          </a:prstGeom>
          <a:noFill/>
        </p:spPr>
        <p:txBody>
          <a:bodyPr wrap="square" rtlCol="0">
            <a:spAutoFit/>
          </a:bodyPr>
          <a:lstStyle/>
          <a:p>
            <a:pPr algn="r"/>
            <a:r>
              <a:rPr lang="pt" dirty="0">
                <a:solidFill>
                  <a:schemeClr val="bg1"/>
                </a:solidFill>
                <a:latin typeface="Century Gothic" panose="020B0502020202020204" pitchFamily="34" charset="0"/>
              </a:rPr>
              <a:t>COMENTÁRIOS</a:t>
            </a:r>
            <a:endParaRPr lang="en-US" dirty="0">
              <a:solidFill>
                <a:schemeClr val="bg1"/>
              </a:solidFill>
              <a:latin typeface="Century Gothic" panose="020B0502020202020204" pitchFamily="34" charset="0"/>
              <a:ea typeface="Arial" charset="0"/>
              <a:cs typeface="Arial" charset="0"/>
            </a:endParaRPr>
          </a:p>
        </p:txBody>
      </p:sp>
    </p:spTree>
    <p:extLst>
      <p:ext uri="{BB962C8B-B14F-4D97-AF65-F5344CB8AC3E}">
        <p14:creationId xmlns:p14="http://schemas.microsoft.com/office/powerpoint/2010/main" val="8225243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pt"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pt" sz="1400" b="0" dirty="0">
                          <a:solidFill>
                            <a:schemeClr val="tx1"/>
                          </a:solidFill>
                          <a:effectLst/>
                          <a:latin typeface="Century Gothic" panose="020B0502020202020204" pitchFamily="34" charset="0"/>
                        </a:rPr>
                        <a:t>Todos os artigos, modelos ou informações fornecidos pelo Smartsheet no site são apenas para referência. Embora nos esforcemos para manter as informações atualizadas e corretas, não fazemos representações ou garantias de qualquer tipo, expressas ou implícitos, sobre a completude, precisão, confiabilidade, adequação ou disponibilidade em relação ao site ou às informações, artigos, modelos ou gráficos relacionados contidos no site. Qualquer dependência que você deposita em tais informações está, portanto, estritamente em seu próprio risco.</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Multiple-Project-Roadmap-Template_PowerPoint" id="{9F646557-F572-484C-B312-4C5550118AED}" vid="{4A32EBD8-891C-1343-9B58-9653CB824F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IC-Multiple-Project-Roadmap-Template_PowerPoint</Template>
  <TotalTime>4</TotalTime>
  <Words>270</Words>
  <Application>Microsoft Macintosh PowerPoint</Application>
  <PresentationFormat>Widescreen</PresentationFormat>
  <Paragraphs>138</Paragraphs>
  <Slides>4</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Тема Office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Alexandra Ragazhinskaya</dc:creator>
  <cp:lastModifiedBy>Jason Flores</cp:lastModifiedBy>
  <cp:revision>2</cp:revision>
  <dcterms:created xsi:type="dcterms:W3CDTF">2021-07-08T17:26:16Z</dcterms:created>
  <dcterms:modified xsi:type="dcterms:W3CDTF">2022-06-06T22:32:03Z</dcterms:modified>
</cp:coreProperties>
</file>