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06.06.2022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Arial" charset="0"/>
                <a:ea typeface="Arial" charset="0"/>
                <a:cs typeface="Arial" charset="0"/>
              </a:rPr>
              <a:t>QUEBRA-CABEÇA SWOT</a:t>
            </a:r>
          </a:p>
        </p:txBody>
      </p:sp>
      <p:sp>
        <p:nvSpPr>
          <p:cNvPr id="2" name="Round Single Corner Rectangle 1"/>
          <p:cNvSpPr/>
          <p:nvPr/>
        </p:nvSpPr>
        <p:spPr>
          <a:xfrm>
            <a:off x="4865076" y="233464"/>
            <a:ext cx="3267247" cy="466927"/>
          </a:xfrm>
          <a:prstGeom prst="round1Rect">
            <a:avLst>
              <a:gd name="adj" fmla="val 50000"/>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a:latin typeface="Arial" charset="0"/>
                <a:ea typeface="Arial" charset="0"/>
                <a:cs typeface="Arial" charset="0"/>
              </a:rPr>
              <a:t>PONTOS FORTES (+)</a:t>
            </a:r>
            <a:endParaRPr lang="en-US" b="1" dirty="0">
              <a:latin typeface="Arial" charset="0"/>
              <a:ea typeface="Arial" charset="0"/>
              <a:cs typeface="Arial" charset="0"/>
            </a:endParaRPr>
          </a:p>
        </p:txBody>
      </p:sp>
      <p:sp>
        <p:nvSpPr>
          <p:cNvPr id="4" name="Rectangle 3"/>
          <p:cNvSpPr/>
          <p:nvPr/>
        </p:nvSpPr>
        <p:spPr>
          <a:xfrm>
            <a:off x="4865077" y="700391"/>
            <a:ext cx="3267247" cy="2171763"/>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p:txBody>
      </p:sp>
      <p:sp>
        <p:nvSpPr>
          <p:cNvPr id="11" name="Round Single Corner Rectangle 10"/>
          <p:cNvSpPr/>
          <p:nvPr/>
        </p:nvSpPr>
        <p:spPr>
          <a:xfrm>
            <a:off x="8475784" y="233464"/>
            <a:ext cx="3267247" cy="466927"/>
          </a:xfrm>
          <a:prstGeom prst="round1Rect">
            <a:avLst>
              <a:gd name="adj" fmla="val 50000"/>
            </a:avLst>
          </a:prstGeom>
          <a:solidFill>
            <a:schemeClr val="accent5"/>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Arial" charset="0"/>
                <a:ea typeface="Arial" charset="0"/>
                <a:cs typeface="Arial" charset="0"/>
              </a:rPr>
              <a:t>FRAQUEZAS (-)</a:t>
            </a:r>
            <a:endParaRPr lang="en-US" dirty="0"/>
          </a:p>
        </p:txBody>
      </p:sp>
      <p:sp>
        <p:nvSpPr>
          <p:cNvPr id="12" name="Rectangle 11"/>
          <p:cNvSpPr/>
          <p:nvPr/>
        </p:nvSpPr>
        <p:spPr>
          <a:xfrm>
            <a:off x="8475785" y="700391"/>
            <a:ext cx="3267247" cy="2171763"/>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p:txBody>
      </p:sp>
      <p:sp>
        <p:nvSpPr>
          <p:cNvPr id="13" name="Round Single Corner Rectangle 12"/>
          <p:cNvSpPr/>
          <p:nvPr/>
        </p:nvSpPr>
        <p:spPr>
          <a:xfrm>
            <a:off x="4865075" y="3168034"/>
            <a:ext cx="3267247" cy="466927"/>
          </a:xfrm>
          <a:prstGeom prst="round1Rect">
            <a:avLst>
              <a:gd name="adj" fmla="val 50000"/>
            </a:avLst>
          </a:prstGeom>
          <a:solidFill>
            <a:schemeClr val="accent6">
              <a:lumMod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Arial" charset="0"/>
                <a:ea typeface="Arial" charset="0"/>
                <a:cs typeface="Arial" charset="0"/>
              </a:rPr>
              <a:t>OPORTUNIDADES (+)</a:t>
            </a:r>
            <a:endParaRPr lang="en-US" dirty="0"/>
          </a:p>
        </p:txBody>
      </p:sp>
      <p:sp>
        <p:nvSpPr>
          <p:cNvPr id="14" name="Rectangle 13"/>
          <p:cNvSpPr/>
          <p:nvPr/>
        </p:nvSpPr>
        <p:spPr>
          <a:xfrm>
            <a:off x="4865076" y="3634961"/>
            <a:ext cx="3267247" cy="2171763"/>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p:txBody>
      </p:sp>
      <p:sp>
        <p:nvSpPr>
          <p:cNvPr id="15" name="Round Single Corner Rectangle 14"/>
          <p:cNvSpPr/>
          <p:nvPr/>
        </p:nvSpPr>
        <p:spPr>
          <a:xfrm>
            <a:off x="8475783" y="3168034"/>
            <a:ext cx="3267247" cy="466927"/>
          </a:xfrm>
          <a:prstGeom prst="round1Rect">
            <a:avLst>
              <a:gd name="adj" fmla="val 50000"/>
            </a:avLst>
          </a:prstGeom>
          <a:solidFill>
            <a:schemeClr val="accent4">
              <a:lumMod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Arial" charset="0"/>
                <a:ea typeface="Arial" charset="0"/>
                <a:cs typeface="Arial" charset="0"/>
              </a:rPr>
              <a:t>AMEAÇAS (-)</a:t>
            </a:r>
            <a:endParaRPr lang="en-US" dirty="0"/>
          </a:p>
        </p:txBody>
      </p:sp>
      <p:sp>
        <p:nvSpPr>
          <p:cNvPr id="16" name="Rectangle 15"/>
          <p:cNvSpPr/>
          <p:nvPr/>
        </p:nvSpPr>
        <p:spPr>
          <a:xfrm>
            <a:off x="8475784" y="3634961"/>
            <a:ext cx="3267247" cy="2171763"/>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a:p>
            <a:r>
              <a:rPr lang="pt" dirty="0">
                <a:solidFill>
                  <a:schemeClr val="bg1">
                    <a:lumMod val="50000"/>
                  </a:schemeClr>
                </a:solidFill>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accent1"/>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eaLnBrk="1" hangingPunct="1">
                <a:defRPr/>
              </a:pPr>
              <a:r>
                <a:rPr lang="pt" sz="6000" b="1" dirty="0">
                  <a:solidFill>
                    <a:schemeClr val="bg1"/>
                  </a:solidFill>
                  <a:latin typeface="Arial" charset="0"/>
                  <a:ea typeface="Arial" charset="0"/>
                  <a:cs typeface="Arial" charset="0"/>
                </a:rPr>
                <a:t>S</a:t>
              </a:r>
              <a:endParaRPr lang="en-GB" sz="6000" b="1" dirty="0">
                <a:solidFill>
                  <a:schemeClr val="bg1"/>
                </a:solidFill>
                <a:latin typeface="Arial" charset="0"/>
                <a:ea typeface="Arial" charset="0"/>
                <a:cs typeface="Arial" charset="0"/>
              </a:endParaRP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accent6">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eaLnBrk="1" hangingPunct="1">
                <a:defRPr/>
              </a:pPr>
              <a:r>
                <a:rPr lang="pt" sz="6000" b="1" dirty="0">
                  <a:solidFill>
                    <a:schemeClr val="bg1"/>
                  </a:solidFill>
                  <a:latin typeface="Arial" charset="0"/>
                  <a:ea typeface="Arial" charset="0"/>
                  <a:cs typeface="Arial" charset="0"/>
                </a:rPr>
                <a:t>O</a:t>
              </a:r>
              <a:endParaRPr lang="en-GB" sz="6000" b="1" dirty="0">
                <a:solidFill>
                  <a:schemeClr val="bg1"/>
                </a:solidFill>
                <a:latin typeface="Arial" charset="0"/>
                <a:ea typeface="Arial" charset="0"/>
                <a:cs typeface="Arial" charset="0"/>
              </a:endParaRP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accent5"/>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eaLnBrk="1" hangingPunct="1">
                <a:defRPr/>
              </a:pPr>
              <a:r>
                <a:rPr lang="pt" sz="6000" b="1" dirty="0">
                  <a:solidFill>
                    <a:schemeClr val="bg1"/>
                  </a:solidFill>
                  <a:latin typeface="Arial" charset="0"/>
                  <a:ea typeface="Arial" charset="0"/>
                  <a:cs typeface="Arial" charset="0"/>
                </a:rPr>
                <a:t>W</a:t>
              </a:r>
              <a:endParaRPr lang="en-GB" sz="6000" b="1" dirty="0">
                <a:solidFill>
                  <a:schemeClr val="bg1"/>
                </a:solidFill>
                <a:latin typeface="Arial" charset="0"/>
                <a:ea typeface="Arial" charset="0"/>
                <a:cs typeface="Arial" charset="0"/>
              </a:endParaRP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accent4">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eaLnBrk="1" hangingPunct="1">
                <a:defRPr/>
              </a:pPr>
              <a:r>
                <a:rPr lang="pt" sz="6000" b="1" dirty="0">
                  <a:solidFill>
                    <a:schemeClr val="bg1"/>
                  </a:solidFill>
                  <a:latin typeface="Arial" charset="0"/>
                  <a:ea typeface="Arial" charset="0"/>
                  <a:cs typeface="Arial" charset="0"/>
                </a:rPr>
                <a:t>T</a:t>
              </a:r>
              <a:endParaRPr lang="en-GB" sz="6000" b="1" dirty="0">
                <a:solidFill>
                  <a:schemeClr val="bg1"/>
                </a:solidFill>
                <a:latin typeface="Arial" charset="0"/>
                <a:ea typeface="Arial" charset="0"/>
                <a:cs typeface="Arial" charset="0"/>
              </a:endParaRPr>
            </a:p>
          </p:txBody>
        </p:sp>
      </p:grpSp>
      <p:sp>
        <p:nvSpPr>
          <p:cNvPr id="9" name="Прямоугольник 8">
            <a:extLst>
              <a:ext uri="{FF2B5EF4-FFF2-40B4-BE49-F238E27FC236}">
                <a16:creationId xmlns:a16="http://schemas.microsoft.com/office/drawing/2014/main" id="{1C276449-3D08-476F-B43E-E34E6C8A65A4}"/>
              </a:ext>
            </a:extLst>
          </p:cNvPr>
          <p:cNvSpPr/>
          <p:nvPr/>
        </p:nvSpPr>
        <p:spPr>
          <a:xfrm>
            <a:off x="4990569" y="3244334"/>
            <a:ext cx="2210862" cy="369332"/>
          </a:xfrm>
          <a:prstGeom prst="rect">
            <a:avLst/>
          </a:prstGeom>
        </p:spPr>
        <p:txBody>
          <a:bodyPr wrap="none">
            <a:spAutoFit/>
          </a:bodyPr>
          <a:lstStyle/>
          <a:p>
            <a:r>
              <a:rPr lang="pt" dirty="0">
                <a:solidFill>
                  <a:srgbClr val="000000"/>
                </a:solidFill>
                <a:latin typeface="Arial" panose="020B0604020202020204" pitchFamily="34" charset="0"/>
              </a:rPr>
              <a:t>https://bit.ly/3holJ1y</a:t>
            </a:r>
            <a:endParaRPr lang="ru-RU" dirty="0"/>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3</TotalTime>
  <Words>129</Words>
  <Application>Microsoft Macintosh PowerPoint</Application>
  <PresentationFormat>Widescreen</PresentationFormat>
  <Paragraphs>30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2020-06-15T16:30:43Z</dcterms:created>
  <dcterms:modified xsi:type="dcterms:W3CDTF">2022-06-06T22:30:55Z</dcterms:modified>
</cp:coreProperties>
</file>