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PENDÊNCIAS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ATIVO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DESENVOLVIMENTO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TESTE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IMPLANTAÇÃO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COMPLETA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ATIVO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COMPLETA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ATIVO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COMPLETA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5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/>
              <a:t>100007</a:t>
            </a:r>
            <a:endParaRPr lang="en-US" dirty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/>
              <a:t>100016</a:t>
            </a:r>
            <a:endParaRPr lang="en-US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6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EQUIPE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MEMBROS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TX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FL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AR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CO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NM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NY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OH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PA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TX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FL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AR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CO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NM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NY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OH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PA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TX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64</Words>
  <Application>Microsoft Macintosh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>Smartsheet.com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de pré-aprovação</dc:title>
  <dc:creator>Catherine Ploue-Smith</dc:creator>
  <cp:lastModifiedBy>Jason Flores</cp:lastModifiedBy>
  <cp:revision>5</cp:revision>
  <dcterms:created xsi:type="dcterms:W3CDTF">2016-08-19T21:04:03Z</dcterms:created>
  <dcterms:modified xsi:type="dcterms:W3CDTF">2022-06-06T22:30:47Z</dcterms:modified>
</cp:coreProperties>
</file>