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7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pt" dirty="0"/>
                        <a:t>FAZER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" dirty="0"/>
                        <a:t>EM ANDAMENTO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" dirty="0"/>
                        <a:t>CONCLUÍDO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/>
              <a:t>100007</a:t>
            </a:r>
            <a:endParaRPr lang="en-US" dirty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 dirty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"/>
              <a:t>100016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6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EQUIPE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" sz="1400" dirty="0">
                          <a:latin typeface="Arial" charset="0"/>
                          <a:ea typeface="Arial" charset="0"/>
                          <a:cs typeface="Arial" charset="0"/>
                        </a:rPr>
                        <a:t>MEMBROS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TX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FL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AL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AR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CO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NM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NY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OH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PA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TX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FL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AL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AR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CO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NY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OH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pt" sz="1200" dirty="0"/>
              <a:t>PA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56</Words>
  <Application>Microsoft Macintosh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>Smartsheet.com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de pré-aprovação</dc:title>
  <dc:creator>Catherine Ploue-Smith</dc:creator>
  <cp:lastModifiedBy>Jason Flores</cp:lastModifiedBy>
  <cp:revision>3</cp:revision>
  <dcterms:created xsi:type="dcterms:W3CDTF">2016-08-19T21:14:51Z</dcterms:created>
  <dcterms:modified xsi:type="dcterms:W3CDTF">2022-06-06T22:30:31Z</dcterms:modified>
</cp:coreProperties>
</file>