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DA4D"/>
    <a:srgbClr val="00BD32"/>
    <a:srgbClr val="F7F9FB"/>
    <a:srgbClr val="FFDE4C"/>
    <a:srgbClr val="F0A622"/>
    <a:srgbClr val="4CEDF0"/>
    <a:srgbClr val="EAEEF3"/>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05" autoAdjust="0"/>
    <p:restoredTop sz="86447"/>
  </p:normalViewPr>
  <p:slideViewPr>
    <p:cSldViewPr snapToGrid="0" snapToObjects="1">
      <p:cViewPr varScale="1">
        <p:scale>
          <a:sx n="128" d="100"/>
          <a:sy n="128" d="100"/>
        </p:scale>
        <p:origin x="111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s://pt.smartsheet.com/try-it?trp=57955&amp;utm_language=PT&amp;utm_source=template-powerpoint&amp;utm_medium=content&amp;utm_campaign=ic-Project+Execution+Strategy-powerpoint-57955-pt&amp;lpa=ic+Project+Execution+Strategy+powerpoint+57955+pt"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pt-BR" sz="2200" b="1">
                <a:solidFill>
                  <a:schemeClr val="tx1">
                    <a:lumMod val="75000"/>
                    <a:lumOff val="25000"/>
                  </a:schemeClr>
                </a:solidFill>
                <a:latin typeface="Century Gothic" panose="020B0502020202020204" pitchFamily="34" charset="0"/>
              </a:rPr>
              <a:t>MODELO DE ESTRATÉGIA DE EXECUÇÃO DE PROJETO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ESTRATÉGIA DE EXECUÇÃO DE PROJETO</a:t>
            </a:r>
          </a:p>
        </p:txBody>
      </p:sp>
      <p:grpSp>
        <p:nvGrpSpPr>
          <p:cNvPr id="10" name="Group 9">
            <a:extLst>
              <a:ext uri="{FF2B5EF4-FFF2-40B4-BE49-F238E27FC236}">
                <a16:creationId xmlns:a16="http://schemas.microsoft.com/office/drawing/2014/main" id="{0AC2661C-4488-BF4C-A4A8-DED0F3474CA1}"/>
              </a:ext>
            </a:extLst>
          </p:cNvPr>
          <p:cNvGrpSpPr/>
          <p:nvPr/>
        </p:nvGrpSpPr>
        <p:grpSpPr>
          <a:xfrm>
            <a:off x="300447" y="1027189"/>
            <a:ext cx="2142769" cy="4616916"/>
            <a:chOff x="300447" y="978105"/>
            <a:chExt cx="2142769" cy="4616916"/>
          </a:xfrm>
        </p:grpSpPr>
        <p:sp>
          <p:nvSpPr>
            <p:cNvPr id="136" name="Rectangle 135">
              <a:extLst>
                <a:ext uri="{FF2B5EF4-FFF2-40B4-BE49-F238E27FC236}">
                  <a16:creationId xmlns:a16="http://schemas.microsoft.com/office/drawing/2014/main" id="{EBE980E5-7F24-0A41-B225-ADAF427F4814}"/>
                </a:ext>
              </a:extLst>
            </p:cNvPr>
            <p:cNvSpPr/>
            <p:nvPr/>
          </p:nvSpPr>
          <p:spPr>
            <a:xfrm>
              <a:off x="457130" y="1326507"/>
              <a:ext cx="1986086"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pt-BR" sz="2000" dirty="0">
                  <a:latin typeface="Century Gothic" panose="020B0502020202020204" pitchFamily="34" charset="0"/>
                </a:rPr>
                <a:t>INICIAR</a:t>
              </a:r>
            </a:p>
          </p:txBody>
        </p:sp>
        <p:sp>
          <p:nvSpPr>
            <p:cNvPr id="2" name="Rectangle 1">
              <a:extLst>
                <a:ext uri="{FF2B5EF4-FFF2-40B4-BE49-F238E27FC236}">
                  <a16:creationId xmlns:a16="http://schemas.microsoft.com/office/drawing/2014/main" id="{13F151E7-D325-7E45-87D1-778B077A954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pt-BR" sz="1200">
                  <a:solidFill>
                    <a:schemeClr val="tx1"/>
                  </a:solidFill>
                  <a:latin typeface="Century Gothic" panose="020B0502020202020204" pitchFamily="34" charset="0"/>
                </a:rPr>
                <a:t>Inserir texto</a:t>
              </a:r>
            </a:p>
          </p:txBody>
        </p:sp>
        <p:sp>
          <p:nvSpPr>
            <p:cNvPr id="7" name="Oval 6">
              <a:extLst>
                <a:ext uri="{FF2B5EF4-FFF2-40B4-BE49-F238E27FC236}">
                  <a16:creationId xmlns:a16="http://schemas.microsoft.com/office/drawing/2014/main" id="{B32254A8-87C8-854C-91A1-0500D3615CC5}"/>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2800">
                  <a:solidFill>
                    <a:schemeClr val="bg1">
                      <a:lumMod val="75000"/>
                    </a:schemeClr>
                  </a:solidFill>
                  <a:latin typeface="Century Gothic" panose="020B0502020202020204" pitchFamily="34" charset="0"/>
                </a:rPr>
                <a:t>1</a:t>
              </a:r>
            </a:p>
          </p:txBody>
        </p:sp>
        <p:sp>
          <p:nvSpPr>
            <p:cNvPr id="141" name="Oval 140">
              <a:extLst>
                <a:ext uri="{FF2B5EF4-FFF2-40B4-BE49-F238E27FC236}">
                  <a16:creationId xmlns:a16="http://schemas.microsoft.com/office/drawing/2014/main" id="{8CFB517F-E4AF-9C4B-9FCB-780B6055BBF1}"/>
                </a:ext>
              </a:extLst>
            </p:cNvPr>
            <p:cNvSpPr/>
            <p:nvPr/>
          </p:nvSpPr>
          <p:spPr>
            <a:xfrm>
              <a:off x="1667033" y="4784727"/>
              <a:ext cx="717734" cy="71773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lumMod val="75000"/>
                  </a:schemeClr>
                </a:solidFill>
                <a:latin typeface="Century Gothic" panose="020B0502020202020204" pitchFamily="34" charset="0"/>
              </a:endParaRPr>
            </a:p>
          </p:txBody>
        </p:sp>
        <p:pic>
          <p:nvPicPr>
            <p:cNvPr id="9" name="Graphic 8" descr="Group brainstorm with solid fill">
              <a:extLst>
                <a:ext uri="{FF2B5EF4-FFF2-40B4-BE49-F238E27FC236}">
                  <a16:creationId xmlns:a16="http://schemas.microsoft.com/office/drawing/2014/main" id="{1E43C9E2-B6A5-0849-A031-B0862D8725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62969" y="4750527"/>
              <a:ext cx="717734" cy="717734"/>
            </a:xfrm>
            <a:prstGeom prst="rect">
              <a:avLst/>
            </a:prstGeom>
          </p:spPr>
        </p:pic>
      </p:grpSp>
      <p:grpSp>
        <p:nvGrpSpPr>
          <p:cNvPr id="142" name="Group 141">
            <a:extLst>
              <a:ext uri="{FF2B5EF4-FFF2-40B4-BE49-F238E27FC236}">
                <a16:creationId xmlns:a16="http://schemas.microsoft.com/office/drawing/2014/main" id="{778405FD-33E7-7548-9CDB-3A5AA0864300}"/>
              </a:ext>
            </a:extLst>
          </p:cNvPr>
          <p:cNvGrpSpPr/>
          <p:nvPr/>
        </p:nvGrpSpPr>
        <p:grpSpPr>
          <a:xfrm>
            <a:off x="2592773" y="1027189"/>
            <a:ext cx="2142769" cy="4616916"/>
            <a:chOff x="300447" y="978105"/>
            <a:chExt cx="2142769" cy="4616916"/>
          </a:xfrm>
        </p:grpSpPr>
        <p:sp>
          <p:nvSpPr>
            <p:cNvPr id="144" name="Rectangle 143">
              <a:extLst>
                <a:ext uri="{FF2B5EF4-FFF2-40B4-BE49-F238E27FC236}">
                  <a16:creationId xmlns:a16="http://schemas.microsoft.com/office/drawing/2014/main" id="{FD57E39C-0061-9A47-9B96-24C4B4650F2D}"/>
                </a:ext>
              </a:extLst>
            </p:cNvPr>
            <p:cNvSpPr/>
            <p:nvPr/>
          </p:nvSpPr>
          <p:spPr>
            <a:xfrm>
              <a:off x="457130" y="1326507"/>
              <a:ext cx="1986086" cy="691634"/>
            </a:xfrm>
            <a:prstGeom prst="rect">
              <a:avLst/>
            </a:prstGeom>
            <a:solidFill>
              <a:srgbClr val="00BD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pt-BR" sz="2000" dirty="0">
                  <a:latin typeface="Century Gothic" panose="020B0502020202020204" pitchFamily="34" charset="0"/>
                </a:rPr>
                <a:t>PLANEJAR</a:t>
              </a:r>
            </a:p>
          </p:txBody>
        </p:sp>
        <p:sp>
          <p:nvSpPr>
            <p:cNvPr id="143" name="Rectangle 142">
              <a:extLst>
                <a:ext uri="{FF2B5EF4-FFF2-40B4-BE49-F238E27FC236}">
                  <a16:creationId xmlns:a16="http://schemas.microsoft.com/office/drawing/2014/main" id="{40A7F137-C330-914F-BD3E-4CB46CB43351}"/>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pt-BR" sz="1200">
                  <a:solidFill>
                    <a:schemeClr val="tx1"/>
                  </a:solidFill>
                  <a:latin typeface="Century Gothic" panose="020B0502020202020204" pitchFamily="34" charset="0"/>
                </a:rPr>
                <a:t>Inserir texto</a:t>
              </a:r>
            </a:p>
          </p:txBody>
        </p:sp>
        <p:sp>
          <p:nvSpPr>
            <p:cNvPr id="145" name="Oval 144">
              <a:extLst>
                <a:ext uri="{FF2B5EF4-FFF2-40B4-BE49-F238E27FC236}">
                  <a16:creationId xmlns:a16="http://schemas.microsoft.com/office/drawing/2014/main" id="{D8E8452A-E07E-3F4C-8FAF-2E1230B05831}"/>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2800">
                  <a:solidFill>
                    <a:schemeClr val="bg1">
                      <a:lumMod val="75000"/>
                    </a:schemeClr>
                  </a:solidFill>
                  <a:latin typeface="Century Gothic" panose="020B0502020202020204" pitchFamily="34" charset="0"/>
                </a:rPr>
                <a:t>2</a:t>
              </a:r>
            </a:p>
          </p:txBody>
        </p:sp>
        <p:sp>
          <p:nvSpPr>
            <p:cNvPr id="146" name="Oval 145">
              <a:extLst>
                <a:ext uri="{FF2B5EF4-FFF2-40B4-BE49-F238E27FC236}">
                  <a16:creationId xmlns:a16="http://schemas.microsoft.com/office/drawing/2014/main" id="{7C20605A-901C-1444-A56F-8E290F966169}"/>
                </a:ext>
              </a:extLst>
            </p:cNvPr>
            <p:cNvSpPr/>
            <p:nvPr/>
          </p:nvSpPr>
          <p:spPr>
            <a:xfrm>
              <a:off x="1667033" y="4784727"/>
              <a:ext cx="717734" cy="717734"/>
            </a:xfrm>
            <a:prstGeom prst="ellips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lumMod val="75000"/>
                  </a:schemeClr>
                </a:solidFill>
                <a:latin typeface="Century Gothic" panose="020B0502020202020204" pitchFamily="34" charset="0"/>
              </a:endParaRPr>
            </a:p>
          </p:txBody>
        </p:sp>
        <p:pic>
          <p:nvPicPr>
            <p:cNvPr id="147" name="Graphic 146" descr="Gantt Chart outline">
              <a:extLst>
                <a:ext uri="{FF2B5EF4-FFF2-40B4-BE49-F238E27FC236}">
                  <a16:creationId xmlns:a16="http://schemas.microsoft.com/office/drawing/2014/main" id="{DA6E0872-EF0D-6143-BB40-14D179BAF877}"/>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615508" y="4726216"/>
              <a:ext cx="789507" cy="789507"/>
            </a:xfrm>
            <a:prstGeom prst="rect">
              <a:avLst/>
            </a:prstGeom>
          </p:spPr>
        </p:pic>
      </p:grpSp>
      <p:grpSp>
        <p:nvGrpSpPr>
          <p:cNvPr id="148" name="Group 147">
            <a:extLst>
              <a:ext uri="{FF2B5EF4-FFF2-40B4-BE49-F238E27FC236}">
                <a16:creationId xmlns:a16="http://schemas.microsoft.com/office/drawing/2014/main" id="{9427A891-2A16-8641-983C-ED5172168BF9}"/>
              </a:ext>
            </a:extLst>
          </p:cNvPr>
          <p:cNvGrpSpPr/>
          <p:nvPr/>
        </p:nvGrpSpPr>
        <p:grpSpPr>
          <a:xfrm>
            <a:off x="4885099" y="1027189"/>
            <a:ext cx="2142769" cy="4616916"/>
            <a:chOff x="300447" y="978105"/>
            <a:chExt cx="2142769" cy="4616916"/>
          </a:xfrm>
        </p:grpSpPr>
        <p:sp>
          <p:nvSpPr>
            <p:cNvPr id="150" name="Rectangle 149">
              <a:extLst>
                <a:ext uri="{FF2B5EF4-FFF2-40B4-BE49-F238E27FC236}">
                  <a16:creationId xmlns:a16="http://schemas.microsoft.com/office/drawing/2014/main" id="{A93EC3EC-94B4-0E44-9750-0197F7974996}"/>
                </a:ext>
              </a:extLst>
            </p:cNvPr>
            <p:cNvSpPr/>
            <p:nvPr/>
          </p:nvSpPr>
          <p:spPr>
            <a:xfrm>
              <a:off x="457130" y="1326507"/>
              <a:ext cx="1986086" cy="691634"/>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pt-BR" sz="2000">
                  <a:latin typeface="Century Gothic" panose="020B0502020202020204" pitchFamily="34" charset="0"/>
                </a:rPr>
                <a:t>EXECUTAR</a:t>
              </a:r>
            </a:p>
          </p:txBody>
        </p:sp>
        <p:sp>
          <p:nvSpPr>
            <p:cNvPr id="149" name="Rectangle 148">
              <a:extLst>
                <a:ext uri="{FF2B5EF4-FFF2-40B4-BE49-F238E27FC236}">
                  <a16:creationId xmlns:a16="http://schemas.microsoft.com/office/drawing/2014/main" id="{AA84EF9F-A6BF-4E40-A598-824134F0F48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pt-BR" sz="1200">
                  <a:solidFill>
                    <a:schemeClr val="tx1"/>
                  </a:solidFill>
                  <a:latin typeface="Century Gothic" panose="020B0502020202020204" pitchFamily="34" charset="0"/>
                </a:rPr>
                <a:t>Inserir texto</a:t>
              </a:r>
            </a:p>
          </p:txBody>
        </p:sp>
        <p:sp>
          <p:nvSpPr>
            <p:cNvPr id="151" name="Oval 150">
              <a:extLst>
                <a:ext uri="{FF2B5EF4-FFF2-40B4-BE49-F238E27FC236}">
                  <a16:creationId xmlns:a16="http://schemas.microsoft.com/office/drawing/2014/main" id="{E07DDFE8-3F85-0D46-8153-757B7FA10074}"/>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2800">
                  <a:solidFill>
                    <a:schemeClr val="bg1">
                      <a:lumMod val="75000"/>
                    </a:schemeClr>
                  </a:solidFill>
                  <a:latin typeface="Century Gothic" panose="020B0502020202020204" pitchFamily="34" charset="0"/>
                </a:rPr>
                <a:t>3</a:t>
              </a:r>
            </a:p>
          </p:txBody>
        </p:sp>
        <p:sp>
          <p:nvSpPr>
            <p:cNvPr id="152" name="Oval 151">
              <a:extLst>
                <a:ext uri="{FF2B5EF4-FFF2-40B4-BE49-F238E27FC236}">
                  <a16:creationId xmlns:a16="http://schemas.microsoft.com/office/drawing/2014/main" id="{221CEA06-C4F7-BD46-9505-8F23C46455A3}"/>
                </a:ext>
              </a:extLst>
            </p:cNvPr>
            <p:cNvSpPr/>
            <p:nvPr/>
          </p:nvSpPr>
          <p:spPr>
            <a:xfrm>
              <a:off x="1667033" y="4784727"/>
              <a:ext cx="717734" cy="717734"/>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lumMod val="75000"/>
                  </a:schemeClr>
                </a:solidFill>
                <a:latin typeface="Century Gothic" panose="020B0502020202020204" pitchFamily="34" charset="0"/>
              </a:endParaRPr>
            </a:p>
          </p:txBody>
        </p:sp>
        <p:pic>
          <p:nvPicPr>
            <p:cNvPr id="153" name="Graphic 152" descr="Playbook with solid fill">
              <a:extLst>
                <a:ext uri="{FF2B5EF4-FFF2-40B4-BE49-F238E27FC236}">
                  <a16:creationId xmlns:a16="http://schemas.microsoft.com/office/drawing/2014/main" id="{DEB3C757-D95B-CD4E-ADBD-8150C535A918}"/>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709269" y="4837075"/>
              <a:ext cx="608036" cy="608036"/>
            </a:xfrm>
            <a:prstGeom prst="rect">
              <a:avLst/>
            </a:prstGeom>
          </p:spPr>
        </p:pic>
      </p:grpSp>
      <p:grpSp>
        <p:nvGrpSpPr>
          <p:cNvPr id="154" name="Group 153">
            <a:extLst>
              <a:ext uri="{FF2B5EF4-FFF2-40B4-BE49-F238E27FC236}">
                <a16:creationId xmlns:a16="http://schemas.microsoft.com/office/drawing/2014/main" id="{50BA72D4-F1C1-0245-BACB-7D7BAE0E60C4}"/>
              </a:ext>
            </a:extLst>
          </p:cNvPr>
          <p:cNvGrpSpPr/>
          <p:nvPr/>
        </p:nvGrpSpPr>
        <p:grpSpPr>
          <a:xfrm>
            <a:off x="7177425" y="1027189"/>
            <a:ext cx="2142769" cy="4616916"/>
            <a:chOff x="300447" y="978105"/>
            <a:chExt cx="2142769" cy="4616916"/>
          </a:xfrm>
          <a:effectLst>
            <a:outerShdw blurRad="50800" dist="38100" dir="2700000" algn="tl" rotWithShape="0">
              <a:prstClr val="black">
                <a:alpha val="40000"/>
              </a:prstClr>
            </a:outerShdw>
          </a:effectLst>
        </p:grpSpPr>
        <p:sp>
          <p:nvSpPr>
            <p:cNvPr id="156" name="Rectangle 155">
              <a:extLst>
                <a:ext uri="{FF2B5EF4-FFF2-40B4-BE49-F238E27FC236}">
                  <a16:creationId xmlns:a16="http://schemas.microsoft.com/office/drawing/2014/main" id="{D7EC13CC-D918-1F4D-9053-9BD39465D237}"/>
                </a:ext>
              </a:extLst>
            </p:cNvPr>
            <p:cNvSpPr/>
            <p:nvPr/>
          </p:nvSpPr>
          <p:spPr>
            <a:xfrm>
              <a:off x="457130" y="1326507"/>
              <a:ext cx="1986086" cy="691634"/>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pt-BR" sz="2000">
                  <a:latin typeface="Century Gothic" panose="020B0502020202020204" pitchFamily="34" charset="0"/>
                </a:rPr>
                <a:t>MONITORAR</a:t>
              </a:r>
            </a:p>
          </p:txBody>
        </p:sp>
        <p:sp>
          <p:nvSpPr>
            <p:cNvPr id="155" name="Rectangle 154">
              <a:extLst>
                <a:ext uri="{FF2B5EF4-FFF2-40B4-BE49-F238E27FC236}">
                  <a16:creationId xmlns:a16="http://schemas.microsoft.com/office/drawing/2014/main" id="{EDCD727B-C6CB-4644-8360-ED75F6494F7B}"/>
                </a:ext>
              </a:extLst>
            </p:cNvPr>
            <p:cNvSpPr/>
            <p:nvPr/>
          </p:nvSpPr>
          <p:spPr>
            <a:xfrm>
              <a:off x="457130" y="2018140"/>
              <a:ext cx="1986086" cy="3576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pt-BR" sz="1200">
                  <a:solidFill>
                    <a:schemeClr val="tx1"/>
                  </a:solidFill>
                  <a:latin typeface="Century Gothic" panose="020B0502020202020204" pitchFamily="34" charset="0"/>
                </a:rPr>
                <a:t>Inserir texto</a:t>
              </a:r>
            </a:p>
          </p:txBody>
        </p:sp>
        <p:sp>
          <p:nvSpPr>
            <p:cNvPr id="157" name="Oval 156">
              <a:extLst>
                <a:ext uri="{FF2B5EF4-FFF2-40B4-BE49-F238E27FC236}">
                  <a16:creationId xmlns:a16="http://schemas.microsoft.com/office/drawing/2014/main" id="{EAE7BE78-6721-FB40-8E0A-F289BE8B5F86}"/>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2800">
                  <a:solidFill>
                    <a:schemeClr val="bg1">
                      <a:lumMod val="75000"/>
                    </a:schemeClr>
                  </a:solidFill>
                  <a:latin typeface="Century Gothic" panose="020B0502020202020204" pitchFamily="34" charset="0"/>
                </a:rPr>
                <a:t>4</a:t>
              </a:r>
            </a:p>
          </p:txBody>
        </p:sp>
        <p:sp>
          <p:nvSpPr>
            <p:cNvPr id="158" name="Oval 157">
              <a:extLst>
                <a:ext uri="{FF2B5EF4-FFF2-40B4-BE49-F238E27FC236}">
                  <a16:creationId xmlns:a16="http://schemas.microsoft.com/office/drawing/2014/main" id="{89BA827F-125D-734E-BD56-46BB8755F81D}"/>
                </a:ext>
              </a:extLst>
            </p:cNvPr>
            <p:cNvSpPr/>
            <p:nvPr/>
          </p:nvSpPr>
          <p:spPr>
            <a:xfrm>
              <a:off x="1667033" y="4784727"/>
              <a:ext cx="717734" cy="717734"/>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lumMod val="75000"/>
                  </a:schemeClr>
                </a:solidFill>
                <a:latin typeface="Century Gothic" panose="020B0502020202020204" pitchFamily="34" charset="0"/>
              </a:endParaRPr>
            </a:p>
          </p:txBody>
        </p:sp>
        <p:pic>
          <p:nvPicPr>
            <p:cNvPr id="159" name="Graphic 158" descr="Clipboard Partially Checked outline">
              <a:extLst>
                <a:ext uri="{FF2B5EF4-FFF2-40B4-BE49-F238E27FC236}">
                  <a16:creationId xmlns:a16="http://schemas.microsoft.com/office/drawing/2014/main" id="{165E3F38-E6BC-6A4F-AA58-08E1551D3524}"/>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725252" y="4824385"/>
              <a:ext cx="593168" cy="593168"/>
            </a:xfrm>
            <a:prstGeom prst="rect">
              <a:avLst/>
            </a:prstGeom>
          </p:spPr>
        </p:pic>
      </p:grpSp>
      <p:grpSp>
        <p:nvGrpSpPr>
          <p:cNvPr id="160" name="Group 159">
            <a:extLst>
              <a:ext uri="{FF2B5EF4-FFF2-40B4-BE49-F238E27FC236}">
                <a16:creationId xmlns:a16="http://schemas.microsoft.com/office/drawing/2014/main" id="{22DF0D65-8080-2D40-8483-E973524484AE}"/>
              </a:ext>
            </a:extLst>
          </p:cNvPr>
          <p:cNvGrpSpPr/>
          <p:nvPr/>
        </p:nvGrpSpPr>
        <p:grpSpPr>
          <a:xfrm>
            <a:off x="9469751" y="1027189"/>
            <a:ext cx="2142769" cy="4616916"/>
            <a:chOff x="300447" y="978105"/>
            <a:chExt cx="2142769" cy="4616916"/>
          </a:xfrm>
        </p:grpSpPr>
        <p:sp>
          <p:nvSpPr>
            <p:cNvPr id="162" name="Rectangle 161">
              <a:extLst>
                <a:ext uri="{FF2B5EF4-FFF2-40B4-BE49-F238E27FC236}">
                  <a16:creationId xmlns:a16="http://schemas.microsoft.com/office/drawing/2014/main" id="{3A2ADACA-0158-1B42-B52D-4AF0629C4A7D}"/>
                </a:ext>
              </a:extLst>
            </p:cNvPr>
            <p:cNvSpPr/>
            <p:nvPr/>
          </p:nvSpPr>
          <p:spPr>
            <a:xfrm>
              <a:off x="457130" y="1326507"/>
              <a:ext cx="1986086" cy="691634"/>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rtl="0"/>
              <a:r>
                <a:rPr lang="pt-BR" sz="2000">
                  <a:latin typeface="Century Gothic" panose="020B0502020202020204" pitchFamily="34" charset="0"/>
                </a:rPr>
                <a:t>ENCERRAR</a:t>
              </a:r>
            </a:p>
          </p:txBody>
        </p:sp>
        <p:sp>
          <p:nvSpPr>
            <p:cNvPr id="161" name="Rectangle 160">
              <a:extLst>
                <a:ext uri="{FF2B5EF4-FFF2-40B4-BE49-F238E27FC236}">
                  <a16:creationId xmlns:a16="http://schemas.microsoft.com/office/drawing/2014/main" id="{80A20661-48A0-C74B-9272-ADB6D576F930}"/>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rtl="0"/>
              <a:r>
                <a:rPr lang="pt-BR" sz="1200">
                  <a:solidFill>
                    <a:schemeClr val="tx1"/>
                  </a:solidFill>
                  <a:latin typeface="Century Gothic" panose="020B0502020202020204" pitchFamily="34" charset="0"/>
                </a:rPr>
                <a:t>Inserir texto</a:t>
              </a:r>
            </a:p>
          </p:txBody>
        </p:sp>
        <p:sp>
          <p:nvSpPr>
            <p:cNvPr id="163" name="Oval 162">
              <a:extLst>
                <a:ext uri="{FF2B5EF4-FFF2-40B4-BE49-F238E27FC236}">
                  <a16:creationId xmlns:a16="http://schemas.microsoft.com/office/drawing/2014/main" id="{607644C6-7633-1247-BB53-A5EA68A2232D}"/>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2800">
                  <a:solidFill>
                    <a:schemeClr val="bg1">
                      <a:lumMod val="75000"/>
                    </a:schemeClr>
                  </a:solidFill>
                  <a:latin typeface="Century Gothic" panose="020B0502020202020204" pitchFamily="34" charset="0"/>
                </a:rPr>
                <a:t>5</a:t>
              </a:r>
            </a:p>
          </p:txBody>
        </p:sp>
        <p:sp>
          <p:nvSpPr>
            <p:cNvPr id="164" name="Oval 163">
              <a:extLst>
                <a:ext uri="{FF2B5EF4-FFF2-40B4-BE49-F238E27FC236}">
                  <a16:creationId xmlns:a16="http://schemas.microsoft.com/office/drawing/2014/main" id="{D5E98E4D-6F33-2F43-9659-6DE668B8F726}"/>
                </a:ext>
              </a:extLst>
            </p:cNvPr>
            <p:cNvSpPr/>
            <p:nvPr/>
          </p:nvSpPr>
          <p:spPr>
            <a:xfrm>
              <a:off x="1667033" y="4784727"/>
              <a:ext cx="717734" cy="717734"/>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lumMod val="75000"/>
                  </a:schemeClr>
                </a:solidFill>
                <a:latin typeface="Century Gothic" panose="020B0502020202020204" pitchFamily="34" charset="0"/>
              </a:endParaRPr>
            </a:p>
          </p:txBody>
        </p:sp>
        <p:pic>
          <p:nvPicPr>
            <p:cNvPr id="165" name="Graphic 164" descr="Good Inventory with solid fill">
              <a:extLst>
                <a:ext uri="{FF2B5EF4-FFF2-40B4-BE49-F238E27FC236}">
                  <a16:creationId xmlns:a16="http://schemas.microsoft.com/office/drawing/2014/main" id="{CA3663E7-1A81-F740-825A-ED94371F9608}"/>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725252" y="4835960"/>
              <a:ext cx="593168" cy="593168"/>
            </a:xfrm>
            <a:prstGeom prst="rect">
              <a:avLst/>
            </a:prstGeom>
          </p:spPr>
        </p:pic>
      </p:grpSp>
      <p:cxnSp>
        <p:nvCxnSpPr>
          <p:cNvPr id="17" name="Elbow Connector 16">
            <a:extLst>
              <a:ext uri="{FF2B5EF4-FFF2-40B4-BE49-F238E27FC236}">
                <a16:creationId xmlns:a16="http://schemas.microsoft.com/office/drawing/2014/main" id="{D7ACAB71-D4FB-864D-BB2A-AAF37458B710}"/>
              </a:ext>
            </a:extLst>
          </p:cNvPr>
          <p:cNvCxnSpPr>
            <a:cxnSpLocks/>
          </p:cNvCxnSpPr>
          <p:nvPr/>
        </p:nvCxnSpPr>
        <p:spPr>
          <a:xfrm rot="16200000">
            <a:off x="2501333" y="4687811"/>
            <a:ext cx="182880" cy="2286000"/>
          </a:xfrm>
          <a:prstGeom prst="bentConnector3">
            <a:avLst>
              <a:gd name="adj1" fmla="val -82604"/>
            </a:avLst>
          </a:prstGeom>
          <a:ln w="38100">
            <a:gradFill>
              <a:gsLst>
                <a:gs pos="0">
                  <a:schemeClr val="accent4"/>
                </a:gs>
                <a:gs pos="100000">
                  <a:srgbClr val="00BD32"/>
                </a:gs>
              </a:gsLst>
              <a:lin ang="5400000" scaled="1"/>
            </a:gradFill>
            <a:prstDash val="sysDash"/>
            <a:headEnd type="oval"/>
            <a:tailEnd type="stealth" w="lg" len="med"/>
          </a:ln>
        </p:spPr>
        <p:style>
          <a:lnRef idx="1">
            <a:schemeClr val="accent1"/>
          </a:lnRef>
          <a:fillRef idx="0">
            <a:schemeClr val="accent1"/>
          </a:fillRef>
          <a:effectRef idx="0">
            <a:schemeClr val="accent1"/>
          </a:effectRef>
          <a:fontRef idx="minor">
            <a:schemeClr val="tx1"/>
          </a:fontRef>
        </p:style>
      </p:cxnSp>
      <p:cxnSp>
        <p:nvCxnSpPr>
          <p:cNvPr id="166" name="Elbow Connector 165">
            <a:extLst>
              <a:ext uri="{FF2B5EF4-FFF2-40B4-BE49-F238E27FC236}">
                <a16:creationId xmlns:a16="http://schemas.microsoft.com/office/drawing/2014/main" id="{99D56298-D4CD-0A44-BE78-3DEBD1D258B9}"/>
              </a:ext>
            </a:extLst>
          </p:cNvPr>
          <p:cNvCxnSpPr>
            <a:cxnSpLocks/>
          </p:cNvCxnSpPr>
          <p:nvPr/>
        </p:nvCxnSpPr>
        <p:spPr>
          <a:xfrm rot="16200000">
            <a:off x="4891611" y="223961"/>
            <a:ext cx="182880" cy="2286000"/>
          </a:xfrm>
          <a:prstGeom prst="bentConnector3">
            <a:avLst>
              <a:gd name="adj1" fmla="val 303472"/>
            </a:avLst>
          </a:prstGeom>
          <a:ln w="38100">
            <a:gradFill>
              <a:gsLst>
                <a:gs pos="0">
                  <a:srgbClr val="B0DA4D"/>
                </a:gs>
                <a:gs pos="100000">
                  <a:schemeClr val="tx2">
                    <a:lumMod val="60000"/>
                    <a:lumOff val="4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7" name="Elbow Connector 166">
            <a:extLst>
              <a:ext uri="{FF2B5EF4-FFF2-40B4-BE49-F238E27FC236}">
                <a16:creationId xmlns:a16="http://schemas.microsoft.com/office/drawing/2014/main" id="{968328AD-321B-DE45-B40E-64F4A8CF76BC}"/>
              </a:ext>
            </a:extLst>
          </p:cNvPr>
          <p:cNvCxnSpPr>
            <a:cxnSpLocks/>
          </p:cNvCxnSpPr>
          <p:nvPr/>
        </p:nvCxnSpPr>
        <p:spPr>
          <a:xfrm rot="16200000">
            <a:off x="7117510" y="4690921"/>
            <a:ext cx="182880" cy="2286000"/>
          </a:xfrm>
          <a:prstGeom prst="bentConnector3">
            <a:avLst>
              <a:gd name="adj1" fmla="val -82604"/>
            </a:avLst>
          </a:prstGeom>
          <a:ln w="38100">
            <a:gradFill>
              <a:gsLst>
                <a:gs pos="0">
                  <a:schemeClr val="tx2">
                    <a:lumMod val="60000"/>
                    <a:lumOff val="40000"/>
                  </a:schemeClr>
                </a:gs>
                <a:gs pos="100000">
                  <a:schemeClr val="tx1">
                    <a:lumMod val="50000"/>
                    <a:lumOff val="5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8" name="Elbow Connector 167">
            <a:extLst>
              <a:ext uri="{FF2B5EF4-FFF2-40B4-BE49-F238E27FC236}">
                <a16:creationId xmlns:a16="http://schemas.microsoft.com/office/drawing/2014/main" id="{7A409917-927E-CC45-AA72-A93ECEAE9696}"/>
              </a:ext>
            </a:extLst>
          </p:cNvPr>
          <p:cNvCxnSpPr>
            <a:cxnSpLocks/>
          </p:cNvCxnSpPr>
          <p:nvPr/>
        </p:nvCxnSpPr>
        <p:spPr>
          <a:xfrm rot="16200000">
            <a:off x="9507788" y="227071"/>
            <a:ext cx="182880" cy="2286000"/>
          </a:xfrm>
          <a:prstGeom prst="bentConnector3">
            <a:avLst>
              <a:gd name="adj1" fmla="val 303472"/>
            </a:avLst>
          </a:prstGeom>
          <a:ln w="38100">
            <a:gradFill>
              <a:gsLst>
                <a:gs pos="0">
                  <a:schemeClr val="bg1">
                    <a:lumMod val="65000"/>
                  </a:schemeClr>
                </a:gs>
                <a:gs pos="100000">
                  <a:schemeClr val="tx2">
                    <a:lumMod val="75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pic>
        <p:nvPicPr>
          <p:cNvPr id="3" name="Picture 2">
            <a:hlinkClick r:id="rId12"/>
            <a:extLst>
              <a:ext uri="{FF2B5EF4-FFF2-40B4-BE49-F238E27FC236}">
                <a16:creationId xmlns:a16="http://schemas.microsoft.com/office/drawing/2014/main" id="{D99FC3F6-9B09-B320-360A-40EE00E68907}"/>
              </a:ext>
            </a:extLst>
          </p:cNvPr>
          <p:cNvPicPr>
            <a:picLocks noChangeAspect="1"/>
          </p:cNvPicPr>
          <p:nvPr/>
        </p:nvPicPr>
        <p:blipFill>
          <a:blip r:embed="rId13"/>
          <a:stretch>
            <a:fillRect/>
          </a:stretch>
        </p:blipFill>
        <p:spPr>
          <a:xfrm>
            <a:off x="9396646" y="74374"/>
            <a:ext cx="2215874" cy="40136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Execution-Strategy-Template_PowerPoint" id="{0EFA50CF-76F2-7442-9A0E-312DA6DF565A}" vid="{A3F6CF47-0EDF-B94F-B415-7035594B77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IC-Project-Execution-Strategy-Template_PowerPoint</Template>
  <TotalTime>1</TotalTime>
  <Words>123</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4</cp:revision>
  <dcterms:created xsi:type="dcterms:W3CDTF">2021-06-29T16:33:07Z</dcterms:created>
  <dcterms:modified xsi:type="dcterms:W3CDTF">2024-03-12T19:44:32Z</dcterms:modified>
</cp:coreProperties>
</file>