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2"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F9EF"/>
    <a:srgbClr val="E4F6C6"/>
    <a:srgbClr val="FEAD27"/>
    <a:srgbClr val="FB6F79"/>
    <a:srgbClr val="FE6735"/>
    <a:srgbClr val="00D6F1"/>
    <a:srgbClr val="9AC700"/>
    <a:srgbClr val="00B4CB"/>
    <a:srgbClr val="ECC86E"/>
    <a:srgbClr val="96B8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854" autoAdjust="0"/>
    <p:restoredTop sz="86447"/>
  </p:normalViewPr>
  <p:slideViewPr>
    <p:cSldViewPr snapToGrid="0" snapToObjects="1">
      <p:cViewPr varScale="1">
        <p:scale>
          <a:sx n="128" d="100"/>
          <a:sy n="128" d="100"/>
        </p:scale>
        <p:origin x="832" y="168"/>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4/2/24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4/2/24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4/2/24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4/2/24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4/2/24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t.smartsheet.com/try-it?trp=57965&amp;utm_language=PT&amp;utm_source=template-powerpoint&amp;utm_medium=content&amp;utm_campaign=ic-Brand+Personality+Archetype-powerpoint-57965-pt&amp;lpa=ic+Brand+Personality+Archetype+powerpoint+57965+pt"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300448" y="253847"/>
            <a:ext cx="3279332" cy="830997"/>
          </a:xfrm>
          <a:prstGeom prst="rect">
            <a:avLst/>
          </a:prstGeom>
          <a:noFill/>
        </p:spPr>
        <p:txBody>
          <a:bodyPr wrap="square" rtlCol="0">
            <a:spAutoFit/>
          </a:bodyPr>
          <a:lstStyle/>
          <a:p>
            <a:pPr rtl="0"/>
            <a:r>
              <a:rPr lang="pt-BR" sz="2400" b="1" dirty="0">
                <a:solidFill>
                  <a:schemeClr val="tx1">
                    <a:lumMod val="75000"/>
                    <a:lumOff val="25000"/>
                  </a:schemeClr>
                </a:solidFill>
                <a:latin typeface="Century Gothic" panose="020B0502020202020204" pitchFamily="34" charset="0"/>
              </a:rPr>
              <a:t>ARQUÉTIPO DE PERSONALIDADE DA MARCA</a:t>
            </a:r>
          </a:p>
        </p:txBody>
      </p:sp>
      <p:pic>
        <p:nvPicPr>
          <p:cNvPr id="2" name="Picture 1">
            <a:extLst>
              <a:ext uri="{FF2B5EF4-FFF2-40B4-BE49-F238E27FC236}">
                <a16:creationId xmlns:a16="http://schemas.microsoft.com/office/drawing/2014/main" id="{1699B0CF-303A-3F41-BC14-02D5525C866A}"/>
              </a:ext>
            </a:extLst>
          </p:cNvPr>
          <p:cNvPicPr>
            <a:picLocks noChangeAspect="1"/>
          </p:cNvPicPr>
          <p:nvPr/>
        </p:nvPicPr>
        <p:blipFill>
          <a:blip r:embed="rId2"/>
          <a:srcRect/>
          <a:stretch/>
        </p:blipFill>
        <p:spPr>
          <a:xfrm>
            <a:off x="2598907" y="248983"/>
            <a:ext cx="6428362" cy="6428362"/>
          </a:xfrm>
          <a:prstGeom prst="rect">
            <a:avLst/>
          </a:prstGeom>
          <a:effectLst>
            <a:outerShdw blurRad="248743" dist="60753" dir="8100000" algn="tr" rotWithShape="0">
              <a:prstClr val="black">
                <a:alpha val="40000"/>
              </a:prstClr>
            </a:outerShdw>
          </a:effectLst>
        </p:spPr>
      </p:pic>
      <p:sp>
        <p:nvSpPr>
          <p:cNvPr id="3" name="TextBox 2">
            <a:extLst>
              <a:ext uri="{FF2B5EF4-FFF2-40B4-BE49-F238E27FC236}">
                <a16:creationId xmlns:a16="http://schemas.microsoft.com/office/drawing/2014/main" id="{086F3319-6E0E-074B-9C44-ABBB9FECEA51}"/>
              </a:ext>
            </a:extLst>
          </p:cNvPr>
          <p:cNvSpPr txBox="1"/>
          <p:nvPr/>
        </p:nvSpPr>
        <p:spPr>
          <a:xfrm>
            <a:off x="300447" y="1496698"/>
            <a:ext cx="2371315" cy="1754326"/>
          </a:xfrm>
          <a:prstGeom prst="rect">
            <a:avLst/>
          </a:prstGeom>
          <a:noFill/>
        </p:spPr>
        <p:txBody>
          <a:bodyPr wrap="square" rtlCol="0">
            <a:spAutoFit/>
          </a:bodyPr>
          <a:lstStyle/>
          <a:p>
            <a:pPr rtl="0">
              <a:lnSpc>
                <a:spcPct val="150000"/>
              </a:lnSpc>
              <a:spcAft>
                <a:spcPts val="600"/>
              </a:spcAft>
            </a:pPr>
            <a:r>
              <a:rPr lang="pt-BR" sz="1400" dirty="0">
                <a:solidFill>
                  <a:schemeClr val="tx1">
                    <a:lumMod val="65000"/>
                    <a:lumOff val="35000"/>
                  </a:schemeClr>
                </a:solidFill>
                <a:latin typeface="Century Gothic" panose="020B0502020202020204" pitchFamily="34" charset="0"/>
              </a:rPr>
              <a:t>BUSCAR SATISFAÇÃO</a:t>
            </a:r>
          </a:p>
          <a:p>
            <a:pPr rtl="0"/>
            <a:r>
              <a:rPr lang="pt-BR" sz="1200" dirty="0">
                <a:latin typeface="Century Gothic" panose="020B0502020202020204" pitchFamily="34" charset="0"/>
              </a:rPr>
              <a:t>EXPLORADOR</a:t>
            </a:r>
          </a:p>
          <a:p>
            <a:pPr rtl="0">
              <a:spcAft>
                <a:spcPts val="600"/>
              </a:spcAft>
            </a:pPr>
            <a:r>
              <a:rPr lang="pt-BR" sz="1200" dirty="0">
                <a:solidFill>
                  <a:schemeClr val="tx1">
                    <a:lumMod val="65000"/>
                    <a:lumOff val="35000"/>
                  </a:schemeClr>
                </a:solidFill>
                <a:latin typeface="Century Gothic" panose="020B0502020202020204" pitchFamily="34" charset="0"/>
              </a:rPr>
              <a:t>liberdade</a:t>
            </a:r>
          </a:p>
          <a:p>
            <a:pPr rtl="0"/>
            <a:r>
              <a:rPr lang="pt-BR" sz="1200" dirty="0">
                <a:latin typeface="Century Gothic" panose="020B0502020202020204" pitchFamily="34" charset="0"/>
              </a:rPr>
              <a:t>SÁBIO</a:t>
            </a:r>
          </a:p>
          <a:p>
            <a:pPr rtl="0">
              <a:spcAft>
                <a:spcPts val="600"/>
              </a:spcAft>
            </a:pPr>
            <a:r>
              <a:rPr lang="pt-BR" sz="1200" dirty="0">
                <a:solidFill>
                  <a:schemeClr val="tx1">
                    <a:lumMod val="65000"/>
                    <a:lumOff val="35000"/>
                  </a:schemeClr>
                </a:solidFill>
                <a:latin typeface="Century Gothic" panose="020B0502020202020204" pitchFamily="34" charset="0"/>
              </a:rPr>
              <a:t>conhecimento</a:t>
            </a:r>
          </a:p>
          <a:p>
            <a:pPr rtl="0"/>
            <a:r>
              <a:rPr lang="pt-BR" sz="1200" dirty="0">
                <a:latin typeface="Century Gothic" panose="020B0502020202020204" pitchFamily="34" charset="0"/>
              </a:rPr>
              <a:t>INOCENTE</a:t>
            </a:r>
          </a:p>
          <a:p>
            <a:pPr rtl="0">
              <a:spcAft>
                <a:spcPts val="600"/>
              </a:spcAft>
            </a:pPr>
            <a:r>
              <a:rPr lang="pt-BR" sz="1200" dirty="0">
                <a:solidFill>
                  <a:schemeClr val="tx1">
                    <a:lumMod val="65000"/>
                    <a:lumOff val="35000"/>
                  </a:schemeClr>
                </a:solidFill>
                <a:latin typeface="Century Gothic" panose="020B0502020202020204" pitchFamily="34" charset="0"/>
              </a:rPr>
              <a:t>segurança</a:t>
            </a:r>
          </a:p>
        </p:txBody>
      </p:sp>
      <p:sp>
        <p:nvSpPr>
          <p:cNvPr id="10" name="TextBox 9">
            <a:extLst>
              <a:ext uri="{FF2B5EF4-FFF2-40B4-BE49-F238E27FC236}">
                <a16:creationId xmlns:a16="http://schemas.microsoft.com/office/drawing/2014/main" id="{F6B1FBAF-23EC-A64D-9364-0A312E9AC5DE}"/>
              </a:ext>
            </a:extLst>
          </p:cNvPr>
          <p:cNvSpPr txBox="1"/>
          <p:nvPr/>
        </p:nvSpPr>
        <p:spPr>
          <a:xfrm>
            <a:off x="300448" y="4073574"/>
            <a:ext cx="2735646" cy="1754326"/>
          </a:xfrm>
          <a:prstGeom prst="rect">
            <a:avLst/>
          </a:prstGeom>
          <a:noFill/>
        </p:spPr>
        <p:txBody>
          <a:bodyPr wrap="square" rtlCol="0">
            <a:spAutoFit/>
          </a:bodyPr>
          <a:lstStyle/>
          <a:p>
            <a:pPr rtl="0">
              <a:lnSpc>
                <a:spcPct val="150000"/>
              </a:lnSpc>
              <a:spcAft>
                <a:spcPts val="600"/>
              </a:spcAft>
            </a:pPr>
            <a:r>
              <a:rPr lang="pt-BR" sz="1400" dirty="0">
                <a:solidFill>
                  <a:schemeClr val="tx1">
                    <a:lumMod val="65000"/>
                    <a:lumOff val="35000"/>
                  </a:schemeClr>
                </a:solidFill>
                <a:latin typeface="Century Gothic" panose="020B0502020202020204" pitchFamily="34" charset="0"/>
              </a:rPr>
              <a:t>OFERECER ESTABILIDADE</a:t>
            </a:r>
          </a:p>
          <a:p>
            <a:pPr rtl="0"/>
            <a:r>
              <a:rPr lang="pt-BR" sz="1200" dirty="0">
                <a:latin typeface="Century Gothic" panose="020B0502020202020204" pitchFamily="34" charset="0"/>
              </a:rPr>
              <a:t>CRIADOR</a:t>
            </a:r>
          </a:p>
          <a:p>
            <a:pPr rtl="0">
              <a:spcAft>
                <a:spcPts val="600"/>
              </a:spcAft>
            </a:pPr>
            <a:r>
              <a:rPr lang="pt-BR" sz="1200" dirty="0">
                <a:solidFill>
                  <a:schemeClr val="tx1">
                    <a:lumMod val="65000"/>
                    <a:lumOff val="35000"/>
                  </a:schemeClr>
                </a:solidFill>
                <a:latin typeface="Century Gothic" panose="020B0502020202020204" pitchFamily="34" charset="0"/>
              </a:rPr>
              <a:t>inovação</a:t>
            </a:r>
          </a:p>
          <a:p>
            <a:pPr rtl="0"/>
            <a:r>
              <a:rPr lang="pt-BR" sz="1200" dirty="0">
                <a:latin typeface="Century Gothic" panose="020B0502020202020204" pitchFamily="34" charset="0"/>
              </a:rPr>
              <a:t>COMANDANTE</a:t>
            </a:r>
          </a:p>
          <a:p>
            <a:pPr rtl="0">
              <a:spcAft>
                <a:spcPts val="600"/>
              </a:spcAft>
            </a:pPr>
            <a:r>
              <a:rPr lang="pt-BR" sz="1200" dirty="0">
                <a:solidFill>
                  <a:schemeClr val="tx1">
                    <a:lumMod val="65000"/>
                    <a:lumOff val="35000"/>
                  </a:schemeClr>
                </a:solidFill>
                <a:latin typeface="Century Gothic" panose="020B0502020202020204" pitchFamily="34" charset="0"/>
              </a:rPr>
              <a:t>controle</a:t>
            </a:r>
          </a:p>
          <a:p>
            <a:pPr rtl="0"/>
            <a:r>
              <a:rPr lang="pt-BR" sz="1200" dirty="0">
                <a:latin typeface="Century Gothic" panose="020B0502020202020204" pitchFamily="34" charset="0"/>
              </a:rPr>
              <a:t>CUIDADOR</a:t>
            </a:r>
          </a:p>
          <a:p>
            <a:pPr rtl="0">
              <a:spcAft>
                <a:spcPts val="600"/>
              </a:spcAft>
            </a:pPr>
            <a:r>
              <a:rPr lang="pt-BR" sz="1200" dirty="0">
                <a:solidFill>
                  <a:schemeClr val="tx1">
                    <a:lumMod val="65000"/>
                    <a:lumOff val="35000"/>
                  </a:schemeClr>
                </a:solidFill>
                <a:latin typeface="Century Gothic" panose="020B0502020202020204" pitchFamily="34" charset="0"/>
              </a:rPr>
              <a:t>serviço</a:t>
            </a:r>
          </a:p>
        </p:txBody>
      </p:sp>
      <p:sp>
        <p:nvSpPr>
          <p:cNvPr id="13" name="TextBox 12">
            <a:extLst>
              <a:ext uri="{FF2B5EF4-FFF2-40B4-BE49-F238E27FC236}">
                <a16:creationId xmlns:a16="http://schemas.microsoft.com/office/drawing/2014/main" id="{5EE1845D-0252-7F46-A352-B8422D6F936D}"/>
              </a:ext>
            </a:extLst>
          </p:cNvPr>
          <p:cNvSpPr txBox="1"/>
          <p:nvPr/>
        </p:nvSpPr>
        <p:spPr>
          <a:xfrm>
            <a:off x="9266052" y="1496698"/>
            <a:ext cx="2338721" cy="1754326"/>
          </a:xfrm>
          <a:prstGeom prst="rect">
            <a:avLst/>
          </a:prstGeom>
          <a:noFill/>
        </p:spPr>
        <p:txBody>
          <a:bodyPr wrap="square" rtlCol="0">
            <a:spAutoFit/>
          </a:bodyPr>
          <a:lstStyle/>
          <a:p>
            <a:pPr algn="r" rtl="0">
              <a:lnSpc>
                <a:spcPct val="150000"/>
              </a:lnSpc>
              <a:spcAft>
                <a:spcPts val="600"/>
              </a:spcAft>
            </a:pPr>
            <a:r>
              <a:rPr lang="pt-BR" sz="1400" dirty="0">
                <a:solidFill>
                  <a:schemeClr val="tx1">
                    <a:lumMod val="65000"/>
                    <a:lumOff val="35000"/>
                  </a:schemeClr>
                </a:solidFill>
                <a:latin typeface="Century Gothic" panose="020B0502020202020204" pitchFamily="34" charset="0"/>
              </a:rPr>
              <a:t>DEIXAR UM LEGADO</a:t>
            </a:r>
          </a:p>
          <a:p>
            <a:pPr algn="r" rtl="0"/>
            <a:r>
              <a:rPr lang="pt-BR" sz="1200" dirty="0">
                <a:latin typeface="Century Gothic" panose="020B0502020202020204" pitchFamily="34" charset="0"/>
              </a:rPr>
              <a:t>FORA DA LEI</a:t>
            </a:r>
          </a:p>
          <a:p>
            <a:pPr algn="r" rtl="0">
              <a:spcAft>
                <a:spcPts val="600"/>
              </a:spcAft>
            </a:pPr>
            <a:r>
              <a:rPr lang="pt-BR" sz="1200" dirty="0">
                <a:solidFill>
                  <a:schemeClr val="tx1">
                    <a:lumMod val="65000"/>
                    <a:lumOff val="35000"/>
                  </a:schemeClr>
                </a:solidFill>
                <a:latin typeface="Century Gothic" panose="020B0502020202020204" pitchFamily="34" charset="0"/>
              </a:rPr>
              <a:t>liberação</a:t>
            </a:r>
          </a:p>
          <a:p>
            <a:pPr algn="r" rtl="0"/>
            <a:r>
              <a:rPr lang="pt-BR" sz="1200" dirty="0">
                <a:latin typeface="Century Gothic" panose="020B0502020202020204" pitchFamily="34" charset="0"/>
              </a:rPr>
              <a:t>MÁGICO</a:t>
            </a:r>
          </a:p>
          <a:p>
            <a:pPr algn="r" rtl="0">
              <a:spcAft>
                <a:spcPts val="600"/>
              </a:spcAft>
            </a:pPr>
            <a:r>
              <a:rPr lang="pt-BR" sz="1200" dirty="0">
                <a:solidFill>
                  <a:schemeClr val="tx1">
                    <a:lumMod val="65000"/>
                    <a:lumOff val="35000"/>
                  </a:schemeClr>
                </a:solidFill>
                <a:latin typeface="Century Gothic" panose="020B0502020202020204" pitchFamily="34" charset="0"/>
              </a:rPr>
              <a:t>poder</a:t>
            </a:r>
          </a:p>
          <a:p>
            <a:pPr algn="r" rtl="0"/>
            <a:r>
              <a:rPr lang="pt-BR" sz="1200" dirty="0">
                <a:latin typeface="Century Gothic" panose="020B0502020202020204" pitchFamily="34" charset="0"/>
              </a:rPr>
              <a:t>HERÓI</a:t>
            </a:r>
          </a:p>
          <a:p>
            <a:pPr algn="r" rtl="0">
              <a:spcAft>
                <a:spcPts val="600"/>
              </a:spcAft>
            </a:pPr>
            <a:r>
              <a:rPr lang="pt-BR" sz="1200" dirty="0">
                <a:solidFill>
                  <a:schemeClr val="tx1">
                    <a:lumMod val="65000"/>
                    <a:lumOff val="35000"/>
                  </a:schemeClr>
                </a:solidFill>
                <a:latin typeface="Century Gothic" panose="020B0502020202020204" pitchFamily="34" charset="0"/>
              </a:rPr>
              <a:t>domínio</a:t>
            </a:r>
          </a:p>
        </p:txBody>
      </p:sp>
      <p:sp>
        <p:nvSpPr>
          <p:cNvPr id="14" name="TextBox 13">
            <a:extLst>
              <a:ext uri="{FF2B5EF4-FFF2-40B4-BE49-F238E27FC236}">
                <a16:creationId xmlns:a16="http://schemas.microsoft.com/office/drawing/2014/main" id="{721D9DF3-A2E0-A14B-954D-1BB4E3BB4C23}"/>
              </a:ext>
            </a:extLst>
          </p:cNvPr>
          <p:cNvSpPr txBox="1"/>
          <p:nvPr/>
        </p:nvSpPr>
        <p:spPr>
          <a:xfrm>
            <a:off x="8743950" y="4073574"/>
            <a:ext cx="2860823" cy="1754326"/>
          </a:xfrm>
          <a:prstGeom prst="rect">
            <a:avLst/>
          </a:prstGeom>
          <a:noFill/>
        </p:spPr>
        <p:txBody>
          <a:bodyPr wrap="square" rtlCol="0">
            <a:spAutoFit/>
          </a:bodyPr>
          <a:lstStyle/>
          <a:p>
            <a:pPr algn="r" rtl="0">
              <a:lnSpc>
                <a:spcPct val="150000"/>
              </a:lnSpc>
              <a:spcAft>
                <a:spcPts val="600"/>
              </a:spcAft>
            </a:pPr>
            <a:r>
              <a:rPr lang="pt-BR" sz="1400" dirty="0">
                <a:solidFill>
                  <a:schemeClr val="tx1">
                    <a:lumMod val="65000"/>
                    <a:lumOff val="35000"/>
                  </a:schemeClr>
                </a:solidFill>
                <a:latin typeface="Century Gothic" panose="020B0502020202020204" pitchFamily="34" charset="0"/>
              </a:rPr>
              <a:t>BUSCAR CONEXÃO</a:t>
            </a:r>
          </a:p>
          <a:p>
            <a:pPr algn="r" rtl="0"/>
            <a:r>
              <a:rPr lang="pt-BR" sz="1200" dirty="0">
                <a:latin typeface="Century Gothic" panose="020B0502020202020204" pitchFamily="34" charset="0"/>
              </a:rPr>
              <a:t>AMANTE</a:t>
            </a:r>
          </a:p>
          <a:p>
            <a:pPr algn="r" rtl="0">
              <a:spcAft>
                <a:spcPts val="600"/>
              </a:spcAft>
            </a:pPr>
            <a:r>
              <a:rPr lang="pt-BR" sz="1200" dirty="0">
                <a:solidFill>
                  <a:schemeClr val="tx1">
                    <a:lumMod val="65000"/>
                    <a:lumOff val="35000"/>
                  </a:schemeClr>
                </a:solidFill>
                <a:latin typeface="Century Gothic" panose="020B0502020202020204" pitchFamily="34" charset="0"/>
              </a:rPr>
              <a:t>intimidade</a:t>
            </a:r>
          </a:p>
          <a:p>
            <a:pPr algn="r" rtl="0"/>
            <a:r>
              <a:rPr lang="pt-BR" sz="1200" dirty="0">
                <a:latin typeface="Century Gothic" panose="020B0502020202020204" pitchFamily="34" charset="0"/>
              </a:rPr>
              <a:t>BRINCALHÃO</a:t>
            </a:r>
          </a:p>
          <a:p>
            <a:pPr algn="r" rtl="0">
              <a:spcAft>
                <a:spcPts val="600"/>
              </a:spcAft>
            </a:pPr>
            <a:r>
              <a:rPr lang="pt-BR" sz="1200" dirty="0">
                <a:solidFill>
                  <a:schemeClr val="tx1">
                    <a:lumMod val="65000"/>
                    <a:lumOff val="35000"/>
                  </a:schemeClr>
                </a:solidFill>
                <a:latin typeface="Century Gothic" panose="020B0502020202020204" pitchFamily="34" charset="0"/>
              </a:rPr>
              <a:t>prazer</a:t>
            </a:r>
          </a:p>
          <a:p>
            <a:pPr algn="r" rtl="0"/>
            <a:r>
              <a:rPr lang="pt-BR" sz="1200" dirty="0">
                <a:latin typeface="Century Gothic" panose="020B0502020202020204" pitchFamily="34" charset="0"/>
              </a:rPr>
              <a:t>COMUM</a:t>
            </a:r>
          </a:p>
          <a:p>
            <a:pPr algn="r" rtl="0">
              <a:spcAft>
                <a:spcPts val="600"/>
              </a:spcAft>
            </a:pPr>
            <a:r>
              <a:rPr lang="pt-BR" sz="1200" dirty="0">
                <a:solidFill>
                  <a:schemeClr val="tx1">
                    <a:lumMod val="65000"/>
                    <a:lumOff val="35000"/>
                  </a:schemeClr>
                </a:solidFill>
                <a:latin typeface="Century Gothic" panose="020B0502020202020204" pitchFamily="34" charset="0"/>
              </a:rPr>
              <a:t>pertencimento</a:t>
            </a:r>
          </a:p>
        </p:txBody>
      </p:sp>
      <p:pic>
        <p:nvPicPr>
          <p:cNvPr id="4" name="Picture 3">
            <a:hlinkClick r:id="rId3"/>
            <a:extLst>
              <a:ext uri="{FF2B5EF4-FFF2-40B4-BE49-F238E27FC236}">
                <a16:creationId xmlns:a16="http://schemas.microsoft.com/office/drawing/2014/main" id="{FD8E0DD4-122A-EBF7-828E-9E0B27EC38DE}"/>
              </a:ext>
            </a:extLst>
          </p:cNvPr>
          <p:cNvPicPr>
            <a:picLocks noChangeAspect="1"/>
          </p:cNvPicPr>
          <p:nvPr/>
        </p:nvPicPr>
        <p:blipFill>
          <a:blip r:embed="rId4"/>
          <a:stretch>
            <a:fillRect/>
          </a:stretch>
        </p:blipFill>
        <p:spPr>
          <a:xfrm>
            <a:off x="9593093" y="145222"/>
            <a:ext cx="2427106" cy="421309"/>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624990342"/>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6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3" id="{23DEA91F-A122-FB47-8729-F959DCEF559E}" vid="{C4C112BF-DA0F-D54A-88B9-A71C953CD4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1</TotalTime>
  <Words>131</Words>
  <Application>Microsoft Macintosh PowerPoint</Application>
  <PresentationFormat>Widescreen</PresentationFormat>
  <Paragraphs>33</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Key</dc:creator>
  <cp:lastModifiedBy>Brittany Johnston</cp:lastModifiedBy>
  <cp:revision>7</cp:revision>
  <dcterms:created xsi:type="dcterms:W3CDTF">2022-02-26T01:18:13Z</dcterms:created>
  <dcterms:modified xsi:type="dcterms:W3CDTF">2024-04-02T18:22:54Z</dcterms:modified>
</cp:coreProperties>
</file>