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8" r:id="rId2"/>
    <p:sldId id="356" r:id="rId3"/>
    <p:sldId id="354" r:id="rId4"/>
    <p:sldId id="316" r:id="rId5"/>
    <p:sldId id="353" r:id="rId6"/>
    <p:sldId id="355" r:id="rId7"/>
    <p:sldId id="349" r:id="rId8"/>
    <p:sldId id="352" r:id="rId9"/>
    <p:sldId id="2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32"/>
    <a:srgbClr val="EAEEF3"/>
    <a:srgbClr val="E3EAF6"/>
    <a:srgbClr val="5B7191"/>
    <a:srgbClr val="CDD5DD"/>
    <a:srgbClr val="74859B"/>
    <a:srgbClr val="C4D2E7"/>
    <a:srgbClr val="F0A622"/>
    <a:srgbClr val="5E913E"/>
    <a:srgbClr val="CE1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D0E199-CE2D-4E01-920F-349AF616C0AF}" v="64" dt="2023-09-24T16:56:42.7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3" autoAdjust="0"/>
    <p:restoredTop sz="86447"/>
  </p:normalViewPr>
  <p:slideViewPr>
    <p:cSldViewPr snapToGrid="0" snapToObjects="1">
      <p:cViewPr varScale="1">
        <p:scale>
          <a:sx n="158" d="100"/>
          <a:sy n="158" d="100"/>
        </p:scale>
        <p:origin x="1276" y="8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9.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8.xml"/><Relationship Id="rId5" Type="http://schemas.openxmlformats.org/officeDocument/2006/relationships/slide" Target="slides/slide7.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0D0E199-CE2D-4E01-920F-349AF616C0AF}"/>
    <pc:docChg chg="undo custSel addSld delSld modSld">
      <pc:chgData name="Bess Dunlevy" userId="dd4b9a8537dbe9d0" providerId="LiveId" clId="{30D0E199-CE2D-4E01-920F-349AF616C0AF}" dt="2023-09-24T16:58:53.860" v="878" actId="1076"/>
      <pc:docMkLst>
        <pc:docMk/>
      </pc:docMkLst>
      <pc:sldChg chg="addSp delSp modSp mod">
        <pc:chgData name="Bess Dunlevy" userId="dd4b9a8537dbe9d0" providerId="LiveId" clId="{30D0E199-CE2D-4E01-920F-349AF616C0AF}" dt="2023-09-24T16:58:53.860" v="878" actId="1076"/>
        <pc:sldMkLst>
          <pc:docMk/>
          <pc:sldMk cId="1750150145" sldId="258"/>
        </pc:sldMkLst>
        <pc:spChg chg="del">
          <ac:chgData name="Bess Dunlevy" userId="dd4b9a8537dbe9d0" providerId="LiveId" clId="{30D0E199-CE2D-4E01-920F-349AF616C0AF}" dt="2023-09-24T16:30:39.721" v="0" actId="478"/>
          <ac:spMkLst>
            <pc:docMk/>
            <pc:sldMk cId="1750150145" sldId="258"/>
            <ac:spMk id="7" creationId="{00000000-0000-0000-0000-000000000000}"/>
          </ac:spMkLst>
        </pc:spChg>
        <pc:spChg chg="del">
          <ac:chgData name="Bess Dunlevy" userId="dd4b9a8537dbe9d0" providerId="LiveId" clId="{30D0E199-CE2D-4E01-920F-349AF616C0AF}" dt="2023-09-24T16:30:40.380" v="1" actId="478"/>
          <ac:spMkLst>
            <pc:docMk/>
            <pc:sldMk cId="1750150145" sldId="258"/>
            <ac:spMk id="8" creationId="{00000000-0000-0000-0000-000000000000}"/>
          </ac:spMkLst>
        </pc:spChg>
        <pc:spChg chg="mod">
          <ac:chgData name="Bess Dunlevy" userId="dd4b9a8537dbe9d0" providerId="LiveId" clId="{30D0E199-CE2D-4E01-920F-349AF616C0AF}" dt="2023-09-24T16:58:53.860" v="878" actId="1076"/>
          <ac:spMkLst>
            <pc:docMk/>
            <pc:sldMk cId="1750150145" sldId="258"/>
            <ac:spMk id="9" creationId="{BE98E647-E4C9-4B4B-888B-2F662C468983}"/>
          </ac:spMkLst>
        </pc:spChg>
        <pc:spChg chg="mod">
          <ac:chgData name="Bess Dunlevy" userId="dd4b9a8537dbe9d0" providerId="LiveId" clId="{30D0E199-CE2D-4E01-920F-349AF616C0AF}" dt="2023-09-24T16:58:41.363" v="874" actId="14100"/>
          <ac:spMkLst>
            <pc:docMk/>
            <pc:sldMk cId="1750150145" sldId="258"/>
            <ac:spMk id="11" creationId="{D25B69A5-3B0C-C540-8CC8-9794435EA004}"/>
          </ac:spMkLst>
        </pc:spChg>
        <pc:spChg chg="mod">
          <ac:chgData name="Bess Dunlevy" userId="dd4b9a8537dbe9d0" providerId="LiveId" clId="{30D0E199-CE2D-4E01-920F-349AF616C0AF}" dt="2023-09-24T16:53:53.782" v="864" actId="207"/>
          <ac:spMkLst>
            <pc:docMk/>
            <pc:sldMk cId="1750150145" sldId="258"/>
            <ac:spMk id="15" creationId="{BFDED863-2973-1644-9532-648285F6B0E9}"/>
          </ac:spMkLst>
        </pc:spChg>
        <pc:spChg chg="mod">
          <ac:chgData name="Bess Dunlevy" userId="dd4b9a8537dbe9d0" providerId="LiveId" clId="{30D0E199-CE2D-4E01-920F-349AF616C0AF}" dt="2023-09-24T16:53:26.080" v="860" actId="207"/>
          <ac:spMkLst>
            <pc:docMk/>
            <pc:sldMk cId="1750150145" sldId="258"/>
            <ac:spMk id="16" creationId="{8A17C04B-3B6F-B640-8C13-8A28DEB19342}"/>
          </ac:spMkLst>
        </pc:spChg>
        <pc:graphicFrameChg chg="mod modGraphic">
          <ac:chgData name="Bess Dunlevy" userId="dd4b9a8537dbe9d0" providerId="LiveId" clId="{30D0E199-CE2D-4E01-920F-349AF616C0AF}" dt="2023-09-24T16:34:57.846" v="109" actId="255"/>
          <ac:graphicFrameMkLst>
            <pc:docMk/>
            <pc:sldMk cId="1750150145" sldId="258"/>
            <ac:graphicFrameMk id="2" creationId="{192FE157-1C86-3441-A861-8D9B293C6111}"/>
          </ac:graphicFrameMkLst>
        </pc:graphicFrameChg>
        <pc:picChg chg="add mod ord modCrop">
          <ac:chgData name="Bess Dunlevy" userId="dd4b9a8537dbe9d0" providerId="LiveId" clId="{30D0E199-CE2D-4E01-920F-349AF616C0AF}" dt="2023-09-24T16:34:15.464" v="99" actId="732"/>
          <ac:picMkLst>
            <pc:docMk/>
            <pc:sldMk cId="1750150145" sldId="258"/>
            <ac:picMk id="5" creationId="{5124D091-4C9E-893A-D38B-FF2FBA48819F}"/>
          </ac:picMkLst>
        </pc:picChg>
        <pc:picChg chg="mod">
          <ac:chgData name="Bess Dunlevy" userId="dd4b9a8537dbe9d0" providerId="LiveId" clId="{30D0E199-CE2D-4E01-920F-349AF616C0AF}" dt="2023-09-24T16:58:43.875" v="875" actId="14100"/>
          <ac:picMkLst>
            <pc:docMk/>
            <pc:sldMk cId="1750150145" sldId="258"/>
            <ac:picMk id="6" creationId="{011ABEA2-A0A4-2545-BC5F-D7F8CEFC99DC}"/>
          </ac:picMkLst>
        </pc:picChg>
        <pc:cxnChg chg="mod">
          <ac:chgData name="Bess Dunlevy" userId="dd4b9a8537dbe9d0" providerId="LiveId" clId="{30D0E199-CE2D-4E01-920F-349AF616C0AF}" dt="2023-09-24T16:58:51.972" v="877" actId="14100"/>
          <ac:cxnSpMkLst>
            <pc:docMk/>
            <pc:sldMk cId="1750150145" sldId="258"/>
            <ac:cxnSpMk id="3" creationId="{75C502E9-323D-6147-AE85-54814FCF265C}"/>
          </ac:cxnSpMkLst>
        </pc:cxnChg>
      </pc:sldChg>
      <pc:sldChg chg="del">
        <pc:chgData name="Bess Dunlevy" userId="dd4b9a8537dbe9d0" providerId="LiveId" clId="{30D0E199-CE2D-4E01-920F-349AF616C0AF}" dt="2023-09-24T16:37:52.068" v="318" actId="47"/>
        <pc:sldMkLst>
          <pc:docMk/>
          <pc:sldMk cId="1599595947" sldId="309"/>
        </pc:sldMkLst>
      </pc:sldChg>
      <pc:sldChg chg="addSp delSp modSp mod">
        <pc:chgData name="Bess Dunlevy" userId="dd4b9a8537dbe9d0" providerId="LiveId" clId="{30D0E199-CE2D-4E01-920F-349AF616C0AF}" dt="2023-09-24T16:46:41.897" v="576" actId="27918"/>
        <pc:sldMkLst>
          <pc:docMk/>
          <pc:sldMk cId="1521696607" sldId="316"/>
        </pc:sldMkLst>
        <pc:spChg chg="del">
          <ac:chgData name="Bess Dunlevy" userId="dd4b9a8537dbe9d0" providerId="LiveId" clId="{30D0E199-CE2D-4E01-920F-349AF616C0AF}" dt="2023-09-24T16:43:37.758" v="514" actId="478"/>
          <ac:spMkLst>
            <pc:docMk/>
            <pc:sldMk cId="1521696607" sldId="316"/>
            <ac:spMk id="3" creationId="{77E74F45-CCF3-3E40-A924-8F9ECBEA7B95}"/>
          </ac:spMkLst>
        </pc:spChg>
        <pc:spChg chg="add mod">
          <ac:chgData name="Bess Dunlevy" userId="dd4b9a8537dbe9d0" providerId="LiveId" clId="{30D0E199-CE2D-4E01-920F-349AF616C0AF}" dt="2023-09-24T16:43:53.339" v="551" actId="20577"/>
          <ac:spMkLst>
            <pc:docMk/>
            <pc:sldMk cId="1521696607" sldId="316"/>
            <ac:spMk id="4" creationId="{6EEA5B52-F8D6-3D41-8F32-D96E17FE42B3}"/>
          </ac:spMkLst>
        </pc:spChg>
        <pc:spChg chg="del">
          <ac:chgData name="Bess Dunlevy" userId="dd4b9a8537dbe9d0" providerId="LiveId" clId="{30D0E199-CE2D-4E01-920F-349AF616C0AF}" dt="2023-09-24T16:43:34.437" v="513" actId="478"/>
          <ac:spMkLst>
            <pc:docMk/>
            <pc:sldMk cId="1521696607" sldId="316"/>
            <ac:spMk id="7" creationId="{00000000-0000-0000-0000-000000000000}"/>
          </ac:spMkLst>
        </pc:spChg>
        <pc:spChg chg="del">
          <ac:chgData name="Bess Dunlevy" userId="dd4b9a8537dbe9d0" providerId="LiveId" clId="{30D0E199-CE2D-4E01-920F-349AF616C0AF}" dt="2023-09-24T16:43:33.510" v="512" actId="478"/>
          <ac:spMkLst>
            <pc:docMk/>
            <pc:sldMk cId="1521696607" sldId="316"/>
            <ac:spMk id="8" creationId="{00000000-0000-0000-0000-000000000000}"/>
          </ac:spMkLst>
        </pc:spChg>
        <pc:graphicFrameChg chg="mod">
          <ac:chgData name="Bess Dunlevy" userId="dd4b9a8537dbe9d0" providerId="LiveId" clId="{30D0E199-CE2D-4E01-920F-349AF616C0AF}" dt="2023-09-24T16:44:50.657" v="555" actId="207"/>
          <ac:graphicFrameMkLst>
            <pc:docMk/>
            <pc:sldMk cId="1521696607" sldId="316"/>
            <ac:graphicFrameMk id="2" creationId="{166F07E2-2AE6-F44A-85D5-3E05BE8E95E2}"/>
          </ac:graphicFrameMkLst>
        </pc:graphicFrameChg>
      </pc:sldChg>
      <pc:sldChg chg="addSp delSp modSp mod">
        <pc:chgData name="Bess Dunlevy" userId="dd4b9a8537dbe9d0" providerId="LiveId" clId="{30D0E199-CE2D-4E01-920F-349AF616C0AF}" dt="2023-09-24T16:56:01.389" v="871" actId="478"/>
        <pc:sldMkLst>
          <pc:docMk/>
          <pc:sldMk cId="3424029325" sldId="349"/>
        </pc:sldMkLst>
        <pc:spChg chg="add del mod">
          <ac:chgData name="Bess Dunlevy" userId="dd4b9a8537dbe9d0" providerId="LiveId" clId="{30D0E199-CE2D-4E01-920F-349AF616C0AF}" dt="2023-09-24T16:49:30.302" v="676"/>
          <ac:spMkLst>
            <pc:docMk/>
            <pc:sldMk cId="3424029325" sldId="349"/>
            <ac:spMk id="3" creationId="{5F823526-4E4A-F22F-8121-B8D9202BD85A}"/>
          </ac:spMkLst>
        </pc:spChg>
        <pc:spChg chg="add mod">
          <ac:chgData name="Bess Dunlevy" userId="dd4b9a8537dbe9d0" providerId="LiveId" clId="{30D0E199-CE2D-4E01-920F-349AF616C0AF}" dt="2023-09-24T16:50:05.733" v="736" actId="20577"/>
          <ac:spMkLst>
            <pc:docMk/>
            <pc:sldMk cId="3424029325" sldId="349"/>
            <ac:spMk id="4" creationId="{A9EDBDCF-7A3C-C645-BDFE-166A1128C7F9}"/>
          </ac:spMkLst>
        </pc:spChg>
        <pc:spChg chg="del">
          <ac:chgData name="Bess Dunlevy" userId="dd4b9a8537dbe9d0" providerId="LiveId" clId="{30D0E199-CE2D-4E01-920F-349AF616C0AF}" dt="2023-09-24T16:49:32.924" v="677" actId="478"/>
          <ac:spMkLst>
            <pc:docMk/>
            <pc:sldMk cId="3424029325" sldId="349"/>
            <ac:spMk id="5" creationId="{26A56DBC-8DFF-C840-94CF-12A4FFA0D01A}"/>
          </ac:spMkLst>
        </pc:spChg>
        <pc:spChg chg="del">
          <ac:chgData name="Bess Dunlevy" userId="dd4b9a8537dbe9d0" providerId="LiveId" clId="{30D0E199-CE2D-4E01-920F-349AF616C0AF}" dt="2023-09-24T16:49:35.040" v="678" actId="478"/>
          <ac:spMkLst>
            <pc:docMk/>
            <pc:sldMk cId="3424029325" sldId="349"/>
            <ac:spMk id="7" creationId="{00000000-0000-0000-0000-000000000000}"/>
          </ac:spMkLst>
        </pc:spChg>
        <pc:spChg chg="del">
          <ac:chgData name="Bess Dunlevy" userId="dd4b9a8537dbe9d0" providerId="LiveId" clId="{30D0E199-CE2D-4E01-920F-349AF616C0AF}" dt="2023-09-24T16:49:35.725" v="679" actId="478"/>
          <ac:spMkLst>
            <pc:docMk/>
            <pc:sldMk cId="3424029325" sldId="349"/>
            <ac:spMk id="8" creationId="{00000000-0000-0000-0000-000000000000}"/>
          </ac:spMkLst>
        </pc:spChg>
        <pc:graphicFrameChg chg="mod">
          <ac:chgData name="Bess Dunlevy" userId="dd4b9a8537dbe9d0" providerId="LiveId" clId="{30D0E199-CE2D-4E01-920F-349AF616C0AF}" dt="2023-09-24T16:50:33.823" v="739" actId="14100"/>
          <ac:graphicFrameMkLst>
            <pc:docMk/>
            <pc:sldMk cId="3424029325" sldId="349"/>
            <ac:graphicFrameMk id="2" creationId="{B0C6BBAC-887C-CB4C-8B5D-B2106F18D00A}"/>
          </ac:graphicFrameMkLst>
        </pc:graphicFrameChg>
        <pc:picChg chg="add del mod ord">
          <ac:chgData name="Bess Dunlevy" userId="dd4b9a8537dbe9d0" providerId="LiveId" clId="{30D0E199-CE2D-4E01-920F-349AF616C0AF}" dt="2023-09-24T16:56:01.389" v="871" actId="478"/>
          <ac:picMkLst>
            <pc:docMk/>
            <pc:sldMk cId="3424029325" sldId="349"/>
            <ac:picMk id="6" creationId="{7126A32D-EDBD-1DEF-ED16-5AC7B04657FF}"/>
          </ac:picMkLst>
        </pc:picChg>
      </pc:sldChg>
      <pc:sldChg chg="addSp delSp modSp mod">
        <pc:chgData name="Bess Dunlevy" userId="dd4b9a8537dbe9d0" providerId="LiveId" clId="{30D0E199-CE2D-4E01-920F-349AF616C0AF}" dt="2023-09-24T16:53:17.283" v="859" actId="167"/>
        <pc:sldMkLst>
          <pc:docMk/>
          <pc:sldMk cId="822524391" sldId="352"/>
        </pc:sldMkLst>
        <pc:spChg chg="add mod">
          <ac:chgData name="Bess Dunlevy" userId="dd4b9a8537dbe9d0" providerId="LiveId" clId="{30D0E199-CE2D-4E01-920F-349AF616C0AF}" dt="2023-09-24T16:51:58.606" v="793" actId="20577"/>
          <ac:spMkLst>
            <pc:docMk/>
            <pc:sldMk cId="822524391" sldId="352"/>
            <ac:spMk id="3" creationId="{270A9623-7F8A-4726-366D-6D29AB53CC22}"/>
          </ac:spMkLst>
        </pc:spChg>
        <pc:spChg chg="del">
          <ac:chgData name="Bess Dunlevy" userId="dd4b9a8537dbe9d0" providerId="LiveId" clId="{30D0E199-CE2D-4E01-920F-349AF616C0AF}" dt="2023-09-24T16:51:32.059" v="742" actId="478"/>
          <ac:spMkLst>
            <pc:docMk/>
            <pc:sldMk cId="822524391" sldId="352"/>
            <ac:spMk id="5" creationId="{9F209B8C-DD7A-AE42-A6D8-DE2B6146500F}"/>
          </ac:spMkLst>
        </pc:spChg>
        <pc:spChg chg="del">
          <ac:chgData name="Bess Dunlevy" userId="dd4b9a8537dbe9d0" providerId="LiveId" clId="{30D0E199-CE2D-4E01-920F-349AF616C0AF}" dt="2023-09-24T16:51:29.240" v="740" actId="478"/>
          <ac:spMkLst>
            <pc:docMk/>
            <pc:sldMk cId="822524391" sldId="352"/>
            <ac:spMk id="7" creationId="{00000000-0000-0000-0000-000000000000}"/>
          </ac:spMkLst>
        </pc:spChg>
        <pc:spChg chg="del">
          <ac:chgData name="Bess Dunlevy" userId="dd4b9a8537dbe9d0" providerId="LiveId" clId="{30D0E199-CE2D-4E01-920F-349AF616C0AF}" dt="2023-09-24T16:51:29.913" v="741" actId="478"/>
          <ac:spMkLst>
            <pc:docMk/>
            <pc:sldMk cId="822524391" sldId="352"/>
            <ac:spMk id="8" creationId="{00000000-0000-0000-0000-000000000000}"/>
          </ac:spMkLst>
        </pc:spChg>
        <pc:graphicFrameChg chg="mod modGraphic">
          <ac:chgData name="Bess Dunlevy" userId="dd4b9a8537dbe9d0" providerId="LiveId" clId="{30D0E199-CE2D-4E01-920F-349AF616C0AF}" dt="2023-09-24T16:52:54.364" v="854"/>
          <ac:graphicFrameMkLst>
            <pc:docMk/>
            <pc:sldMk cId="822524391" sldId="352"/>
            <ac:graphicFrameMk id="2" creationId="{0A908FEA-3453-5840-A648-2570EEA8E355}"/>
          </ac:graphicFrameMkLst>
        </pc:graphicFrameChg>
        <pc:picChg chg="add mod ord">
          <ac:chgData name="Bess Dunlevy" userId="dd4b9a8537dbe9d0" providerId="LiveId" clId="{30D0E199-CE2D-4E01-920F-349AF616C0AF}" dt="2023-09-24T16:53:17.283" v="859" actId="167"/>
          <ac:picMkLst>
            <pc:docMk/>
            <pc:sldMk cId="822524391" sldId="352"/>
            <ac:picMk id="4" creationId="{FAD9389A-7917-8F3B-1137-DE6AAD1B719C}"/>
          </ac:picMkLst>
        </pc:picChg>
      </pc:sldChg>
      <pc:sldChg chg="addSp delSp modSp mod">
        <pc:chgData name="Bess Dunlevy" userId="dd4b9a8537dbe9d0" providerId="LiveId" clId="{30D0E199-CE2D-4E01-920F-349AF616C0AF}" dt="2023-09-24T16:47:56.520" v="613" actId="1076"/>
        <pc:sldMkLst>
          <pc:docMk/>
          <pc:sldMk cId="4143605091" sldId="353"/>
        </pc:sldMkLst>
        <pc:spChg chg="add mod">
          <ac:chgData name="Bess Dunlevy" userId="dd4b9a8537dbe9d0" providerId="LiveId" clId="{30D0E199-CE2D-4E01-920F-349AF616C0AF}" dt="2023-09-24T16:47:09.813" v="603" actId="20577"/>
          <ac:spMkLst>
            <pc:docMk/>
            <pc:sldMk cId="4143605091" sldId="353"/>
            <ac:spMk id="2" creationId="{1EDA5770-E168-8EC9-BF10-63E914833002}"/>
          </ac:spMkLst>
        </pc:spChg>
        <pc:spChg chg="mod">
          <ac:chgData name="Bess Dunlevy" userId="dd4b9a8537dbe9d0" providerId="LiveId" clId="{30D0E199-CE2D-4E01-920F-349AF616C0AF}" dt="2023-09-24T16:47:56.520" v="613" actId="1076"/>
          <ac:spMkLst>
            <pc:docMk/>
            <pc:sldMk cId="4143605091" sldId="353"/>
            <ac:spMk id="5" creationId="{60AF0062-0FB5-7043-8BC4-368C5F59AC02}"/>
          </ac:spMkLst>
        </pc:spChg>
        <pc:spChg chg="del">
          <ac:chgData name="Bess Dunlevy" userId="dd4b9a8537dbe9d0" providerId="LiveId" clId="{30D0E199-CE2D-4E01-920F-349AF616C0AF}" dt="2023-09-24T16:46:55.393" v="578" actId="478"/>
          <ac:spMkLst>
            <pc:docMk/>
            <pc:sldMk cId="4143605091" sldId="353"/>
            <ac:spMk id="7" creationId="{00000000-0000-0000-0000-000000000000}"/>
          </ac:spMkLst>
        </pc:spChg>
        <pc:spChg chg="del">
          <ac:chgData name="Bess Dunlevy" userId="dd4b9a8537dbe9d0" providerId="LiveId" clId="{30D0E199-CE2D-4E01-920F-349AF616C0AF}" dt="2023-09-24T16:46:54.221" v="577" actId="478"/>
          <ac:spMkLst>
            <pc:docMk/>
            <pc:sldMk cId="4143605091" sldId="353"/>
            <ac:spMk id="8" creationId="{00000000-0000-0000-0000-000000000000}"/>
          </ac:spMkLst>
        </pc:spChg>
        <pc:spChg chg="mod">
          <ac:chgData name="Bess Dunlevy" userId="dd4b9a8537dbe9d0" providerId="LiveId" clId="{30D0E199-CE2D-4E01-920F-349AF616C0AF}" dt="2023-09-24T16:47:29.784" v="609" actId="207"/>
          <ac:spMkLst>
            <pc:docMk/>
            <pc:sldMk cId="4143605091" sldId="353"/>
            <ac:spMk id="12" creationId="{2D39F582-9822-F549-8E0B-B39A612CDC18}"/>
          </ac:spMkLst>
        </pc:spChg>
        <pc:graphicFrameChg chg="mod">
          <ac:chgData name="Bess Dunlevy" userId="dd4b9a8537dbe9d0" providerId="LiveId" clId="{30D0E199-CE2D-4E01-920F-349AF616C0AF}" dt="2023-09-24T16:46:59.882" v="579" actId="1076"/>
          <ac:graphicFrameMkLst>
            <pc:docMk/>
            <pc:sldMk cId="4143605091" sldId="353"/>
            <ac:graphicFrameMk id="3" creationId="{7EF28078-BC53-1A47-AA53-3974765DCFE2}"/>
          </ac:graphicFrameMkLst>
        </pc:graphicFrameChg>
        <pc:graphicFrameChg chg="mod modGraphic">
          <ac:chgData name="Bess Dunlevy" userId="dd4b9a8537dbe9d0" providerId="LiveId" clId="{30D0E199-CE2D-4E01-920F-349AF616C0AF}" dt="2023-09-24T16:47:48.554" v="612" actId="207"/>
          <ac:graphicFrameMkLst>
            <pc:docMk/>
            <pc:sldMk cId="4143605091" sldId="353"/>
            <ac:graphicFrameMk id="4" creationId="{B6BADFD2-CF7B-F040-BDF0-D5488FEB6850}"/>
          </ac:graphicFrameMkLst>
        </pc:graphicFrameChg>
      </pc:sldChg>
      <pc:sldChg chg="addSp delSp modSp mod">
        <pc:chgData name="Bess Dunlevy" userId="dd4b9a8537dbe9d0" providerId="LiveId" clId="{30D0E199-CE2D-4E01-920F-349AF616C0AF}" dt="2023-09-24T16:56:45.075" v="873" actId="167"/>
        <pc:sldMkLst>
          <pc:docMk/>
          <pc:sldMk cId="2730906278" sldId="354"/>
        </pc:sldMkLst>
        <pc:spChg chg="add mod">
          <ac:chgData name="Bess Dunlevy" userId="dd4b9a8537dbe9d0" providerId="LiveId" clId="{30D0E199-CE2D-4E01-920F-349AF616C0AF}" dt="2023-09-24T16:38:32.853" v="370" actId="20577"/>
          <ac:spMkLst>
            <pc:docMk/>
            <pc:sldMk cId="2730906278" sldId="354"/>
            <ac:spMk id="2" creationId="{0393E66C-59EC-815F-C71C-F933935F5F70}"/>
          </ac:spMkLst>
        </pc:spChg>
        <pc:spChg chg="del mod">
          <ac:chgData name="Bess Dunlevy" userId="dd4b9a8537dbe9d0" providerId="LiveId" clId="{30D0E199-CE2D-4E01-920F-349AF616C0AF}" dt="2023-09-24T16:38:57.198" v="382" actId="478"/>
          <ac:spMkLst>
            <pc:docMk/>
            <pc:sldMk cId="2730906278" sldId="354"/>
            <ac:spMk id="7" creationId="{2915BB66-46E8-2949-B020-86473542AA7D}"/>
          </ac:spMkLst>
        </pc:spChg>
        <pc:spChg chg="del">
          <ac:chgData name="Bess Dunlevy" userId="dd4b9a8537dbe9d0" providerId="LiveId" clId="{30D0E199-CE2D-4E01-920F-349AF616C0AF}" dt="2023-09-24T16:38:09.807" v="320" actId="478"/>
          <ac:spMkLst>
            <pc:docMk/>
            <pc:sldMk cId="2730906278" sldId="354"/>
            <ac:spMk id="19" creationId="{F6A1FCA9-CE8C-5A4A-A3EB-42AB1CD858F6}"/>
          </ac:spMkLst>
        </pc:spChg>
        <pc:spChg chg="del">
          <ac:chgData name="Bess Dunlevy" userId="dd4b9a8537dbe9d0" providerId="LiveId" clId="{30D0E199-CE2D-4E01-920F-349AF616C0AF}" dt="2023-09-24T16:38:09.143" v="319" actId="478"/>
          <ac:spMkLst>
            <pc:docMk/>
            <pc:sldMk cId="2730906278" sldId="354"/>
            <ac:spMk id="20" creationId="{42D18BE0-D5CD-1F4F-9643-F34D9F44F132}"/>
          </ac:spMkLst>
        </pc:spChg>
        <pc:graphicFrameChg chg="add del mod">
          <ac:chgData name="Bess Dunlevy" userId="dd4b9a8537dbe9d0" providerId="LiveId" clId="{30D0E199-CE2D-4E01-920F-349AF616C0AF}" dt="2023-09-24T16:40:43.402" v="430"/>
          <ac:graphicFrameMkLst>
            <pc:docMk/>
            <pc:sldMk cId="2730906278" sldId="354"/>
            <ac:graphicFrameMk id="3" creationId="{3DCC89AD-4DF6-3B69-4825-D58FFA9A478B}"/>
          </ac:graphicFrameMkLst>
        </pc:graphicFrameChg>
        <pc:graphicFrameChg chg="mod modGraphic">
          <ac:chgData name="Bess Dunlevy" userId="dd4b9a8537dbe9d0" providerId="LiveId" clId="{30D0E199-CE2D-4E01-920F-349AF616C0AF}" dt="2023-09-24T16:42:10.108" v="455" actId="207"/>
          <ac:graphicFrameMkLst>
            <pc:docMk/>
            <pc:sldMk cId="2730906278" sldId="354"/>
            <ac:graphicFrameMk id="4" creationId="{FEF65D44-666B-694E-A122-AE70E100598C}"/>
          </ac:graphicFrameMkLst>
        </pc:graphicFrameChg>
        <pc:graphicFrameChg chg="mod modGraphic">
          <ac:chgData name="Bess Dunlevy" userId="dd4b9a8537dbe9d0" providerId="LiveId" clId="{30D0E199-CE2D-4E01-920F-349AF616C0AF}" dt="2023-09-24T16:54:30.952" v="869" actId="20577"/>
          <ac:graphicFrameMkLst>
            <pc:docMk/>
            <pc:sldMk cId="2730906278" sldId="354"/>
            <ac:graphicFrameMk id="6" creationId="{3F1730E7-B586-1F4C-BD66-72192756CCC4}"/>
          </ac:graphicFrameMkLst>
        </pc:graphicFrameChg>
        <pc:picChg chg="add mod ord">
          <ac:chgData name="Bess Dunlevy" userId="dd4b9a8537dbe9d0" providerId="LiveId" clId="{30D0E199-CE2D-4E01-920F-349AF616C0AF}" dt="2023-09-24T16:56:45.075" v="873" actId="167"/>
          <ac:picMkLst>
            <pc:docMk/>
            <pc:sldMk cId="2730906278" sldId="354"/>
            <ac:picMk id="5" creationId="{213188D7-9096-09C3-7DBD-2D2A783B7F20}"/>
          </ac:picMkLst>
        </pc:picChg>
        <pc:cxnChg chg="del">
          <ac:chgData name="Bess Dunlevy" userId="dd4b9a8537dbe9d0" providerId="LiveId" clId="{30D0E199-CE2D-4E01-920F-349AF616C0AF}" dt="2023-09-24T16:38:46.246" v="373" actId="478"/>
          <ac:cxnSpMkLst>
            <pc:docMk/>
            <pc:sldMk cId="2730906278" sldId="354"/>
            <ac:cxnSpMk id="9" creationId="{0C06B08D-ED6C-884C-B69D-ED661233909D}"/>
          </ac:cxnSpMkLst>
        </pc:cxnChg>
        <pc:cxnChg chg="del">
          <ac:chgData name="Bess Dunlevy" userId="dd4b9a8537dbe9d0" providerId="LiveId" clId="{30D0E199-CE2D-4E01-920F-349AF616C0AF}" dt="2023-09-24T16:38:48.289" v="375" actId="478"/>
          <ac:cxnSpMkLst>
            <pc:docMk/>
            <pc:sldMk cId="2730906278" sldId="354"/>
            <ac:cxnSpMk id="10" creationId="{EEEDFD48-4A40-1D48-9A5A-2803739EBB52}"/>
          </ac:cxnSpMkLst>
        </pc:cxnChg>
        <pc:cxnChg chg="del">
          <ac:chgData name="Bess Dunlevy" userId="dd4b9a8537dbe9d0" providerId="LiveId" clId="{30D0E199-CE2D-4E01-920F-349AF616C0AF}" dt="2023-09-24T16:38:49.408" v="376" actId="478"/>
          <ac:cxnSpMkLst>
            <pc:docMk/>
            <pc:sldMk cId="2730906278" sldId="354"/>
            <ac:cxnSpMk id="11" creationId="{D5F282E8-468E-B646-9916-2CFF74FD5228}"/>
          </ac:cxnSpMkLst>
        </pc:cxnChg>
        <pc:cxnChg chg="del">
          <ac:chgData name="Bess Dunlevy" userId="dd4b9a8537dbe9d0" providerId="LiveId" clId="{30D0E199-CE2D-4E01-920F-349AF616C0AF}" dt="2023-09-24T16:38:50.438" v="377" actId="478"/>
          <ac:cxnSpMkLst>
            <pc:docMk/>
            <pc:sldMk cId="2730906278" sldId="354"/>
            <ac:cxnSpMk id="12" creationId="{1F8F9D34-ABBF-CD47-B370-C3682081ECB7}"/>
          </ac:cxnSpMkLst>
        </pc:cxnChg>
        <pc:cxnChg chg="del">
          <ac:chgData name="Bess Dunlevy" userId="dd4b9a8537dbe9d0" providerId="LiveId" clId="{30D0E199-CE2D-4E01-920F-349AF616C0AF}" dt="2023-09-24T16:38:51.557" v="378" actId="478"/>
          <ac:cxnSpMkLst>
            <pc:docMk/>
            <pc:sldMk cId="2730906278" sldId="354"/>
            <ac:cxnSpMk id="13" creationId="{488E66D4-35F1-0749-94A5-06661D526DEF}"/>
          </ac:cxnSpMkLst>
        </pc:cxnChg>
        <pc:cxnChg chg="del">
          <ac:chgData name="Bess Dunlevy" userId="dd4b9a8537dbe9d0" providerId="LiveId" clId="{30D0E199-CE2D-4E01-920F-349AF616C0AF}" dt="2023-09-24T16:38:52.510" v="379" actId="478"/>
          <ac:cxnSpMkLst>
            <pc:docMk/>
            <pc:sldMk cId="2730906278" sldId="354"/>
            <ac:cxnSpMk id="14" creationId="{9278CE02-95CF-8449-BD07-44473C455A41}"/>
          </ac:cxnSpMkLst>
        </pc:cxnChg>
        <pc:cxnChg chg="del">
          <ac:chgData name="Bess Dunlevy" userId="dd4b9a8537dbe9d0" providerId="LiveId" clId="{30D0E199-CE2D-4E01-920F-349AF616C0AF}" dt="2023-09-24T16:38:47.213" v="374" actId="478"/>
          <ac:cxnSpMkLst>
            <pc:docMk/>
            <pc:sldMk cId="2730906278" sldId="354"/>
            <ac:cxnSpMk id="16" creationId="{6324C7ED-64AD-484D-9C08-17FD7925C42F}"/>
          </ac:cxnSpMkLst>
        </pc:cxnChg>
        <pc:cxnChg chg="del">
          <ac:chgData name="Bess Dunlevy" userId="dd4b9a8537dbe9d0" providerId="LiveId" clId="{30D0E199-CE2D-4E01-920F-349AF616C0AF}" dt="2023-09-24T16:38:53.392" v="380" actId="478"/>
          <ac:cxnSpMkLst>
            <pc:docMk/>
            <pc:sldMk cId="2730906278" sldId="354"/>
            <ac:cxnSpMk id="17" creationId="{A2E42F34-0779-174D-83B1-974009EE7E48}"/>
          </ac:cxnSpMkLst>
        </pc:cxnChg>
        <pc:cxnChg chg="del">
          <ac:chgData name="Bess Dunlevy" userId="dd4b9a8537dbe9d0" providerId="LiveId" clId="{30D0E199-CE2D-4E01-920F-349AF616C0AF}" dt="2023-09-24T16:38:54.046" v="381" actId="478"/>
          <ac:cxnSpMkLst>
            <pc:docMk/>
            <pc:sldMk cId="2730906278" sldId="354"/>
            <ac:cxnSpMk id="18" creationId="{A0ADB485-8982-C94B-98A0-D18719E33118}"/>
          </ac:cxnSpMkLst>
        </pc:cxnChg>
      </pc:sldChg>
      <pc:sldChg chg="addSp delSp modSp mod">
        <pc:chgData name="Bess Dunlevy" userId="dd4b9a8537dbe9d0" providerId="LiveId" clId="{30D0E199-CE2D-4E01-920F-349AF616C0AF}" dt="2023-09-24T16:49:21.736" v="674" actId="1076"/>
        <pc:sldMkLst>
          <pc:docMk/>
          <pc:sldMk cId="16340286" sldId="355"/>
        </pc:sldMkLst>
        <pc:spChg chg="add mod">
          <ac:chgData name="Bess Dunlevy" userId="dd4b9a8537dbe9d0" providerId="LiveId" clId="{30D0E199-CE2D-4E01-920F-349AF616C0AF}" dt="2023-09-24T16:48:53.681" v="666" actId="20577"/>
          <ac:spMkLst>
            <pc:docMk/>
            <pc:sldMk cId="16340286" sldId="355"/>
            <ac:spMk id="2" creationId="{064E5607-D751-B93E-DAB5-CADE4FB65D43}"/>
          </ac:spMkLst>
        </pc:spChg>
        <pc:spChg chg="mod">
          <ac:chgData name="Bess Dunlevy" userId="dd4b9a8537dbe9d0" providerId="LiveId" clId="{30D0E199-CE2D-4E01-920F-349AF616C0AF}" dt="2023-09-24T16:48:57.426" v="668" actId="207"/>
          <ac:spMkLst>
            <pc:docMk/>
            <pc:sldMk cId="16340286" sldId="355"/>
            <ac:spMk id="9" creationId="{C670453B-BD9D-DB4A-9825-07A394AEC48A}"/>
          </ac:spMkLst>
        </pc:spChg>
        <pc:spChg chg="mod">
          <ac:chgData name="Bess Dunlevy" userId="dd4b9a8537dbe9d0" providerId="LiveId" clId="{30D0E199-CE2D-4E01-920F-349AF616C0AF}" dt="2023-09-24T16:49:04.904" v="671" actId="1076"/>
          <ac:spMkLst>
            <pc:docMk/>
            <pc:sldMk cId="16340286" sldId="355"/>
            <ac:spMk id="11" creationId="{D33FADFB-CBD3-0243-9624-F13E440D20BB}"/>
          </ac:spMkLst>
        </pc:spChg>
        <pc:spChg chg="del">
          <ac:chgData name="Bess Dunlevy" userId="dd4b9a8537dbe9d0" providerId="LiveId" clId="{30D0E199-CE2D-4E01-920F-349AF616C0AF}" dt="2023-09-24T16:48:24.693" v="649" actId="478"/>
          <ac:spMkLst>
            <pc:docMk/>
            <pc:sldMk cId="16340286" sldId="355"/>
            <ac:spMk id="12" creationId="{492EB330-BF1E-124B-AA76-BE91C3EA6CE1}"/>
          </ac:spMkLst>
        </pc:spChg>
        <pc:spChg chg="del">
          <ac:chgData name="Bess Dunlevy" userId="dd4b9a8537dbe9d0" providerId="LiveId" clId="{30D0E199-CE2D-4E01-920F-349AF616C0AF}" dt="2023-09-24T16:48:24.136" v="648" actId="478"/>
          <ac:spMkLst>
            <pc:docMk/>
            <pc:sldMk cId="16340286" sldId="355"/>
            <ac:spMk id="13" creationId="{E79BBE1D-A489-4646-9DCD-84FE56327CF0}"/>
          </ac:spMkLst>
        </pc:spChg>
        <pc:graphicFrameChg chg="mod">
          <ac:chgData name="Bess Dunlevy" userId="dd4b9a8537dbe9d0" providerId="LiveId" clId="{30D0E199-CE2D-4E01-920F-349AF616C0AF}" dt="2023-09-24T16:48:22.517" v="647" actId="1076"/>
          <ac:graphicFrameMkLst>
            <pc:docMk/>
            <pc:sldMk cId="16340286" sldId="355"/>
            <ac:graphicFrameMk id="8" creationId="{7260819E-19AD-234D-816F-75185284835B}"/>
          </ac:graphicFrameMkLst>
        </pc:graphicFrameChg>
        <pc:graphicFrameChg chg="mod">
          <ac:chgData name="Bess Dunlevy" userId="dd4b9a8537dbe9d0" providerId="LiveId" clId="{30D0E199-CE2D-4E01-920F-349AF616C0AF}" dt="2023-09-24T16:49:04.904" v="671" actId="1076"/>
          <ac:graphicFrameMkLst>
            <pc:docMk/>
            <pc:sldMk cId="16340286" sldId="355"/>
            <ac:graphicFrameMk id="10" creationId="{8309AA52-0799-5F4D-B618-10008BEBD958}"/>
          </ac:graphicFrameMkLst>
        </pc:graphicFrameChg>
        <pc:cxnChg chg="add mod">
          <ac:chgData name="Bess Dunlevy" userId="dd4b9a8537dbe9d0" providerId="LiveId" clId="{30D0E199-CE2D-4E01-920F-349AF616C0AF}" dt="2023-09-24T16:49:21.736" v="674" actId="1076"/>
          <ac:cxnSpMkLst>
            <pc:docMk/>
            <pc:sldMk cId="16340286" sldId="355"/>
            <ac:cxnSpMk id="4" creationId="{CBFD9B2A-C8E2-C54B-7BA6-E775C3185E06}"/>
          </ac:cxnSpMkLst>
        </pc:cxnChg>
      </pc:sldChg>
      <pc:sldChg chg="addSp delSp modSp add mod">
        <pc:chgData name="Bess Dunlevy" userId="dd4b9a8537dbe9d0" providerId="LiveId" clId="{30D0E199-CE2D-4E01-920F-349AF616C0AF}" dt="2023-09-24T16:48:48.628" v="663" actId="20577"/>
        <pc:sldMkLst>
          <pc:docMk/>
          <pc:sldMk cId="1179924037" sldId="356"/>
        </pc:sldMkLst>
        <pc:spChg chg="mod">
          <ac:chgData name="Bess Dunlevy" userId="dd4b9a8537dbe9d0" providerId="LiveId" clId="{30D0E199-CE2D-4E01-920F-349AF616C0AF}" dt="2023-09-24T16:36:12.565" v="162" actId="20577"/>
          <ac:spMkLst>
            <pc:docMk/>
            <pc:sldMk cId="1179924037" sldId="356"/>
            <ac:spMk id="9" creationId="{CB9D49A6-86F7-B744-828A-D7C1D9D15D8C}"/>
          </ac:spMkLst>
        </pc:spChg>
        <pc:spChg chg="mod">
          <ac:chgData name="Bess Dunlevy" userId="dd4b9a8537dbe9d0" providerId="LiveId" clId="{30D0E199-CE2D-4E01-920F-349AF616C0AF}" dt="2023-09-24T16:36:26.916" v="191" actId="20577"/>
          <ac:spMkLst>
            <pc:docMk/>
            <pc:sldMk cId="1179924037" sldId="356"/>
            <ac:spMk id="40" creationId="{3D228105-4E93-5547-9BEF-E95CD9F56261}"/>
          </ac:spMkLst>
        </pc:spChg>
        <pc:spChg chg="mod">
          <ac:chgData name="Bess Dunlevy" userId="dd4b9a8537dbe9d0" providerId="LiveId" clId="{30D0E199-CE2D-4E01-920F-349AF616C0AF}" dt="2023-09-24T16:36:55.697" v="231" actId="20577"/>
          <ac:spMkLst>
            <pc:docMk/>
            <pc:sldMk cId="1179924037" sldId="356"/>
            <ac:spMk id="42" creationId="{654ED905-7DF4-7E45-815D-8A6F50BD2A35}"/>
          </ac:spMkLst>
        </pc:spChg>
        <pc:spChg chg="mod">
          <ac:chgData name="Bess Dunlevy" userId="dd4b9a8537dbe9d0" providerId="LiveId" clId="{30D0E199-CE2D-4E01-920F-349AF616C0AF}" dt="2023-09-24T16:36:32.760" v="193" actId="207"/>
          <ac:spMkLst>
            <pc:docMk/>
            <pc:sldMk cId="1179924037" sldId="356"/>
            <ac:spMk id="44" creationId="{FD3A13C4-E78F-724D-BF30-9B4138762961}"/>
          </ac:spMkLst>
        </pc:spChg>
        <pc:spChg chg="mod">
          <ac:chgData name="Bess Dunlevy" userId="dd4b9a8537dbe9d0" providerId="LiveId" clId="{30D0E199-CE2D-4E01-920F-349AF616C0AF}" dt="2023-09-24T16:36:34.776" v="194" actId="207"/>
          <ac:spMkLst>
            <pc:docMk/>
            <pc:sldMk cId="1179924037" sldId="356"/>
            <ac:spMk id="45" creationId="{160EF463-7BA4-C140-B281-29D544D6376D}"/>
          </ac:spMkLst>
        </pc:spChg>
        <pc:spChg chg="mod">
          <ac:chgData name="Bess Dunlevy" userId="dd4b9a8537dbe9d0" providerId="LiveId" clId="{30D0E199-CE2D-4E01-920F-349AF616C0AF}" dt="2023-09-24T16:36:30.983" v="192" actId="207"/>
          <ac:spMkLst>
            <pc:docMk/>
            <pc:sldMk cId="1179924037" sldId="356"/>
            <ac:spMk id="46" creationId="{92054AB8-EBC5-1047-AD46-31E6D065CA45}"/>
          </ac:spMkLst>
        </pc:spChg>
        <pc:spChg chg="mod">
          <ac:chgData name="Bess Dunlevy" userId="dd4b9a8537dbe9d0" providerId="LiveId" clId="{30D0E199-CE2D-4E01-920F-349AF616C0AF}" dt="2023-09-24T16:37:05.845" v="261" actId="20577"/>
          <ac:spMkLst>
            <pc:docMk/>
            <pc:sldMk cId="1179924037" sldId="356"/>
            <ac:spMk id="47" creationId="{2548BEE3-A974-DC4E-9E9C-1EE7CFD5EF06}"/>
          </ac:spMkLst>
        </pc:spChg>
        <pc:spChg chg="mod">
          <ac:chgData name="Bess Dunlevy" userId="dd4b9a8537dbe9d0" providerId="LiveId" clId="{30D0E199-CE2D-4E01-920F-349AF616C0AF}" dt="2023-09-24T16:37:26.632" v="307" actId="20577"/>
          <ac:spMkLst>
            <pc:docMk/>
            <pc:sldMk cId="1179924037" sldId="356"/>
            <ac:spMk id="49" creationId="{96E0CE3B-1B24-344F-9D20-0D3E26721F3A}"/>
          </ac:spMkLst>
        </pc:spChg>
        <pc:spChg chg="mod">
          <ac:chgData name="Bess Dunlevy" userId="dd4b9a8537dbe9d0" providerId="LiveId" clId="{30D0E199-CE2D-4E01-920F-349AF616C0AF}" dt="2023-09-24T16:37:48.016" v="317" actId="20577"/>
          <ac:spMkLst>
            <pc:docMk/>
            <pc:sldMk cId="1179924037" sldId="356"/>
            <ac:spMk id="51" creationId="{268A1D8F-ED63-8F48-B9E4-4BDDDF9B48AB}"/>
          </ac:spMkLst>
        </pc:spChg>
        <pc:spChg chg="mod">
          <ac:chgData name="Bess Dunlevy" userId="dd4b9a8537dbe9d0" providerId="LiveId" clId="{30D0E199-CE2D-4E01-920F-349AF616C0AF}" dt="2023-09-24T16:36:40.905" v="197" actId="207"/>
          <ac:spMkLst>
            <pc:docMk/>
            <pc:sldMk cId="1179924037" sldId="356"/>
            <ac:spMk id="53" creationId="{BDA40E49-45E7-A744-88C0-12BC470C236A}"/>
          </ac:spMkLst>
        </pc:spChg>
        <pc:spChg chg="mod">
          <ac:chgData name="Bess Dunlevy" userId="dd4b9a8537dbe9d0" providerId="LiveId" clId="{30D0E199-CE2D-4E01-920F-349AF616C0AF}" dt="2023-09-24T16:36:38.833" v="196" actId="207"/>
          <ac:spMkLst>
            <pc:docMk/>
            <pc:sldMk cId="1179924037" sldId="356"/>
            <ac:spMk id="55" creationId="{86746B7D-B52D-4941-A37D-E63B673D5DEE}"/>
          </ac:spMkLst>
        </pc:spChg>
        <pc:spChg chg="mod">
          <ac:chgData name="Bess Dunlevy" userId="dd4b9a8537dbe9d0" providerId="LiveId" clId="{30D0E199-CE2D-4E01-920F-349AF616C0AF}" dt="2023-09-24T16:36:37.025" v="195" actId="207"/>
          <ac:spMkLst>
            <pc:docMk/>
            <pc:sldMk cId="1179924037" sldId="356"/>
            <ac:spMk id="64" creationId="{D29DD01A-13BF-744A-9B64-9D86AC88EDDE}"/>
          </ac:spMkLst>
        </pc:spChg>
        <pc:spChg chg="mod">
          <ac:chgData name="Bess Dunlevy" userId="dd4b9a8537dbe9d0" providerId="LiveId" clId="{30D0E199-CE2D-4E01-920F-349AF616C0AF}" dt="2023-09-24T16:48:48.628" v="663" actId="20577"/>
          <ac:spMkLst>
            <pc:docMk/>
            <pc:sldMk cId="1179924037" sldId="356"/>
            <ac:spMk id="65" creationId="{DCAE84B5-A598-8941-B4AD-51887AC426D8}"/>
          </ac:spMkLst>
        </pc:spChg>
        <pc:picChg chg="add mod ord">
          <ac:chgData name="Bess Dunlevy" userId="dd4b9a8537dbe9d0" providerId="LiveId" clId="{30D0E199-CE2D-4E01-920F-349AF616C0AF}" dt="2023-09-24T16:37:17.617" v="287" actId="1076"/>
          <ac:picMkLst>
            <pc:docMk/>
            <pc:sldMk cId="1179924037" sldId="356"/>
            <ac:picMk id="2" creationId="{9865536C-CEB6-11E7-2232-BCFB5CE0733C}"/>
          </ac:picMkLst>
        </pc:picChg>
        <pc:picChg chg="del">
          <ac:chgData name="Bess Dunlevy" userId="dd4b9a8537dbe9d0" providerId="LiveId" clId="{30D0E199-CE2D-4E01-920F-349AF616C0AF}" dt="2023-09-24T16:35:45.796" v="112" actId="478"/>
          <ac:picMkLst>
            <pc:docMk/>
            <pc:sldMk cId="1179924037" sldId="356"/>
            <ac:picMk id="70" creationId="{219503DE-DA47-8548-A6B3-EDAA57B7A89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15959737133741"/>
          <c:y val="6.4460288752088299E-2"/>
          <c:w val="0.77597904269812024"/>
          <c:h val="0.91107809873211099"/>
        </c:manualLayout>
      </c:layout>
      <c:barChart>
        <c:barDir val="bar"/>
        <c:grouping val="clustered"/>
        <c:varyColors val="0"/>
        <c:ser>
          <c:idx val="1"/>
          <c:order val="0"/>
          <c:tx>
            <c:strRef>
              <c:f>Sheet1!$B$1</c:f>
              <c:strCache>
                <c:ptCount val="1"/>
                <c:pt idx="0">
                  <c:v>FINALIZAR</c:v>
                </c:pt>
              </c:strCache>
            </c:strRef>
          </c:tx>
          <c:spPr>
            <a:solidFill>
              <a:schemeClr val="accent4"/>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5A19-D146-984C-846EC845E546}"/>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2-5A19-D146-984C-846EC845E546}"/>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5A19-D146-984C-846EC845E546}"/>
              </c:ext>
            </c:extLst>
          </c:dPt>
          <c:dPt>
            <c:idx val="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4-5A19-D146-984C-846EC845E546}"/>
              </c:ext>
            </c:extLst>
          </c:dPt>
          <c:dPt>
            <c:idx val="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5A19-D146-984C-846EC845E546}"/>
              </c:ext>
            </c:extLst>
          </c:dPt>
          <c:dPt>
            <c:idx val="1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6-5A19-D146-984C-846EC845E546}"/>
              </c:ext>
            </c:extLst>
          </c:dPt>
          <c:dPt>
            <c:idx val="1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5A19-D146-984C-846EC845E546}"/>
              </c:ext>
            </c:extLst>
          </c:dPt>
          <c:cat>
            <c:strRef>
              <c:f>Sheet1!$A$2:$A$15</c:f>
              <c:strCache>
                <c:ptCount val="14"/>
                <c:pt idx="0">
                  <c:v>Componente 1</c:v>
                </c:pt>
                <c:pt idx="1">
                  <c:v>Componente 1 real</c:v>
                </c:pt>
                <c:pt idx="2">
                  <c:v>Componente 2</c:v>
                </c:pt>
                <c:pt idx="3">
                  <c:v>Componente 2 real</c:v>
                </c:pt>
                <c:pt idx="4">
                  <c:v>Componente 3</c:v>
                </c:pt>
                <c:pt idx="5">
                  <c:v>Componente 3 real</c:v>
                </c:pt>
                <c:pt idx="6">
                  <c:v>Componente 4</c:v>
                </c:pt>
                <c:pt idx="7">
                  <c:v>Componente 4 real</c:v>
                </c:pt>
                <c:pt idx="8">
                  <c:v>Componente 5</c:v>
                </c:pt>
                <c:pt idx="9">
                  <c:v>Componente 5 real</c:v>
                </c:pt>
                <c:pt idx="10">
                  <c:v>Componente 6</c:v>
                </c:pt>
                <c:pt idx="11">
                  <c:v>Componente 6 real</c:v>
                </c:pt>
                <c:pt idx="12">
                  <c:v>Componente 7</c:v>
                </c:pt>
                <c:pt idx="13">
                  <c:v>Componente 7 real</c:v>
                </c:pt>
              </c:strCache>
            </c:strRef>
          </c:cat>
          <c:val>
            <c:numRef>
              <c:f>Sheet1!$B$2:$B$15</c:f>
              <c:numCache>
                <c:formatCode>mm/dd/yy;@</c:formatCode>
                <c:ptCount val="14"/>
                <c:pt idx="0">
                  <c:v>45839</c:v>
                </c:pt>
                <c:pt idx="1">
                  <c:v>45837</c:v>
                </c:pt>
                <c:pt idx="2">
                  <c:v>45830</c:v>
                </c:pt>
                <c:pt idx="3">
                  <c:v>45809</c:v>
                </c:pt>
                <c:pt idx="4">
                  <c:v>45879</c:v>
                </c:pt>
                <c:pt idx="5">
                  <c:v>45881</c:v>
                </c:pt>
                <c:pt idx="6">
                  <c:v>45931</c:v>
                </c:pt>
                <c:pt idx="7">
                  <c:v>45986</c:v>
                </c:pt>
                <c:pt idx="8">
                  <c:v>46001</c:v>
                </c:pt>
                <c:pt idx="9">
                  <c:v>45972</c:v>
                </c:pt>
                <c:pt idx="10">
                  <c:v>45992</c:v>
                </c:pt>
                <c:pt idx="11">
                  <c:v>45992</c:v>
                </c:pt>
                <c:pt idx="12">
                  <c:v>46001</c:v>
                </c:pt>
                <c:pt idx="13">
                  <c:v>46016</c:v>
                </c:pt>
              </c:numCache>
            </c:numRef>
          </c:val>
          <c:extLst>
            <c:ext xmlns:c16="http://schemas.microsoft.com/office/drawing/2014/chart" uri="{C3380CC4-5D6E-409C-BE32-E72D297353CC}">
              <c16:uniqueId val="{00000001-EF4E-7542-90B7-7A624205ECCA}"/>
            </c:ext>
          </c:extLst>
        </c:ser>
        <c:ser>
          <c:idx val="2"/>
          <c:order val="1"/>
          <c:tx>
            <c:strRef>
              <c:f>Sheet1!$C$1</c:f>
              <c:strCache>
                <c:ptCount val="1"/>
                <c:pt idx="0">
                  <c:v>COMEÇAR</c:v>
                </c:pt>
              </c:strCache>
            </c:strRef>
          </c:tx>
          <c:spPr>
            <a:solidFill>
              <a:schemeClr val="bg1"/>
            </a:solidFill>
            <a:ln>
              <a:noFill/>
            </a:ln>
            <a:effectLst/>
          </c:spPr>
          <c:invertIfNegative val="0"/>
          <c:cat>
            <c:strRef>
              <c:f>Sheet1!$A$2:$A$15</c:f>
              <c:strCache>
                <c:ptCount val="14"/>
                <c:pt idx="0">
                  <c:v>Componente 1</c:v>
                </c:pt>
                <c:pt idx="1">
                  <c:v>Componente 1 real</c:v>
                </c:pt>
                <c:pt idx="2">
                  <c:v>Componente 2</c:v>
                </c:pt>
                <c:pt idx="3">
                  <c:v>Componente 2 real</c:v>
                </c:pt>
                <c:pt idx="4">
                  <c:v>Componente 3</c:v>
                </c:pt>
                <c:pt idx="5">
                  <c:v>Componente 3 real</c:v>
                </c:pt>
                <c:pt idx="6">
                  <c:v>Componente 4</c:v>
                </c:pt>
                <c:pt idx="7">
                  <c:v>Componente 4 real</c:v>
                </c:pt>
                <c:pt idx="8">
                  <c:v>Componente 5</c:v>
                </c:pt>
                <c:pt idx="9">
                  <c:v>Componente 5 real</c:v>
                </c:pt>
                <c:pt idx="10">
                  <c:v>Componente 6</c:v>
                </c:pt>
                <c:pt idx="11">
                  <c:v>Componente 6 real</c:v>
                </c:pt>
                <c:pt idx="12">
                  <c:v>Componente 7</c:v>
                </c:pt>
                <c:pt idx="13">
                  <c:v>Componente 7 real</c:v>
                </c:pt>
              </c:strCache>
            </c:strRef>
          </c:cat>
          <c:val>
            <c:numRef>
              <c:f>Sheet1!$C$2:$C$15</c:f>
              <c:numCache>
                <c:formatCode>mm/dd/yy;@</c:formatCode>
                <c:ptCount val="14"/>
                <c:pt idx="0">
                  <c:v>45782</c:v>
                </c:pt>
                <c:pt idx="1">
                  <c:v>45787</c:v>
                </c:pt>
                <c:pt idx="2">
                  <c:v>45818</c:v>
                </c:pt>
                <c:pt idx="3">
                  <c:v>45800</c:v>
                </c:pt>
                <c:pt idx="4">
                  <c:v>45852</c:v>
                </c:pt>
                <c:pt idx="5">
                  <c:v>45852</c:v>
                </c:pt>
                <c:pt idx="6">
                  <c:v>45870</c:v>
                </c:pt>
                <c:pt idx="7">
                  <c:v>45883</c:v>
                </c:pt>
                <c:pt idx="8">
                  <c:v>45901</c:v>
                </c:pt>
                <c:pt idx="9">
                  <c:v>45931</c:v>
                </c:pt>
                <c:pt idx="10">
                  <c:v>45931</c:v>
                </c:pt>
                <c:pt idx="11">
                  <c:v>45931</c:v>
                </c:pt>
                <c:pt idx="12">
                  <c:v>45971</c:v>
                </c:pt>
                <c:pt idx="13">
                  <c:v>45971</c:v>
                </c:pt>
              </c:numCache>
            </c:numRef>
          </c:val>
          <c:extLst>
            <c:ext xmlns:c16="http://schemas.microsoft.com/office/drawing/2014/chart" uri="{C3380CC4-5D6E-409C-BE32-E72D297353CC}">
              <c16:uniqueId val="{00000002-EF4E-7542-90B7-7A624205ECCA}"/>
            </c:ext>
          </c:extLst>
        </c:ser>
        <c:dLbls>
          <c:showLegendKey val="0"/>
          <c:showVal val="0"/>
          <c:showCatName val="0"/>
          <c:showSerName val="0"/>
          <c:showPercent val="0"/>
          <c:showBubbleSize val="0"/>
        </c:dLbls>
        <c:gapWidth val="50"/>
        <c:overlap val="100"/>
        <c:axId val="1334475776"/>
        <c:axId val="1334768784"/>
      </c:barChart>
      <c:catAx>
        <c:axId val="13344757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34768784"/>
        <c:crosses val="autoZero"/>
        <c:auto val="1"/>
        <c:lblAlgn val="ctr"/>
        <c:lblOffset val="100"/>
        <c:noMultiLvlLbl val="0"/>
      </c:catAx>
      <c:valAx>
        <c:axId val="1334768784"/>
        <c:scaling>
          <c:orientation val="minMax"/>
          <c:max val="46100"/>
          <c:min val="45770"/>
        </c:scaling>
        <c:delete val="0"/>
        <c:axPos val="t"/>
        <c:majorGridlines>
          <c:spPr>
            <a:ln w="9525" cap="flat" cmpd="sng" algn="ctr">
              <a:solidFill>
                <a:schemeClr val="tx1">
                  <a:lumMod val="15000"/>
                  <a:lumOff val="85000"/>
                </a:schemeClr>
              </a:solidFill>
              <a:round/>
            </a:ln>
            <a:effectLst/>
          </c:spPr>
        </c:majorGridlines>
        <c:numFmt formatCode="mm/dd/yy;@"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34475776"/>
        <c:crosses val="autoZero"/>
        <c:crossBetween val="between"/>
        <c:majorUnit val="3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73021618256055"/>
          <c:y val="6.2148617167634715E-2"/>
          <c:w val="0.51429519571391469"/>
          <c:h val="0.93785138283236524"/>
        </c:manualLayout>
      </c:layout>
      <c:pieChart>
        <c:varyColors val="1"/>
        <c:ser>
          <c:idx val="0"/>
          <c:order val="0"/>
          <c:tx>
            <c:strRef>
              <c:f>Sheet1!$B$1</c:f>
              <c:strCache>
                <c:ptCount val="1"/>
                <c:pt idx="0">
                  <c:v>VALOR GASTO </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AD1-6B48-BAB6-3A167ABB94C4}"/>
              </c:ext>
            </c:extLst>
          </c:dPt>
          <c:dPt>
            <c:idx val="1"/>
            <c:bubble3D val="0"/>
            <c:spPr>
              <a:solidFill>
                <a:schemeClr val="accent2"/>
              </a:solidFill>
              <a:ln w="19050">
                <a:noFill/>
              </a:ln>
              <a:effectLst/>
            </c:spPr>
            <c:extLst>
              <c:ext xmlns:c16="http://schemas.microsoft.com/office/drawing/2014/chart" uri="{C3380CC4-5D6E-409C-BE32-E72D297353CC}">
                <c16:uniqueId val="{00000003-EAD1-6B48-BAB6-3A167ABB94C4}"/>
              </c:ext>
            </c:extLst>
          </c:dPt>
          <c:dPt>
            <c:idx val="2"/>
            <c:bubble3D val="0"/>
            <c:spPr>
              <a:solidFill>
                <a:schemeClr val="accent3"/>
              </a:solidFill>
              <a:ln w="19050">
                <a:noFill/>
              </a:ln>
              <a:effectLst/>
            </c:spPr>
            <c:extLst>
              <c:ext xmlns:c16="http://schemas.microsoft.com/office/drawing/2014/chart" uri="{C3380CC4-5D6E-409C-BE32-E72D297353CC}">
                <c16:uniqueId val="{00000005-EAD1-6B48-BAB6-3A167ABB94C4}"/>
              </c:ext>
            </c:extLst>
          </c:dPt>
          <c:dPt>
            <c:idx val="3"/>
            <c:bubble3D val="0"/>
            <c:spPr>
              <a:solidFill>
                <a:schemeClr val="accent4"/>
              </a:solidFill>
              <a:ln w="19050">
                <a:noFill/>
              </a:ln>
              <a:effectLst/>
            </c:spPr>
            <c:extLst>
              <c:ext xmlns:c16="http://schemas.microsoft.com/office/drawing/2014/chart" uri="{C3380CC4-5D6E-409C-BE32-E72D297353CC}">
                <c16:uniqueId val="{00000007-EAD1-6B48-BAB6-3A167ABB94C4}"/>
              </c:ext>
            </c:extLst>
          </c:dPt>
          <c:dPt>
            <c:idx val="4"/>
            <c:bubble3D val="0"/>
            <c:spPr>
              <a:solidFill>
                <a:schemeClr val="accent5"/>
              </a:solidFill>
              <a:ln w="19050">
                <a:noFill/>
              </a:ln>
              <a:effectLst/>
            </c:spPr>
            <c:extLst>
              <c:ext xmlns:c16="http://schemas.microsoft.com/office/drawing/2014/chart" uri="{C3380CC4-5D6E-409C-BE32-E72D297353CC}">
                <c16:uniqueId val="{00000009-EAD1-6B48-BAB6-3A167ABB94C4}"/>
              </c:ext>
            </c:extLst>
          </c:dPt>
          <c:dPt>
            <c:idx val="5"/>
            <c:bubble3D val="0"/>
            <c:spPr>
              <a:solidFill>
                <a:schemeClr val="accent6"/>
              </a:solidFill>
              <a:ln w="19050">
                <a:noFill/>
              </a:ln>
              <a:effectLst/>
            </c:spPr>
            <c:extLst>
              <c:ext xmlns:c16="http://schemas.microsoft.com/office/drawing/2014/chart" uri="{C3380CC4-5D6E-409C-BE32-E72D297353CC}">
                <c16:uniqueId val="{0000000B-EAD1-6B48-BAB6-3A167ABB94C4}"/>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EAD1-6B48-BAB6-3A167ABB94C4}"/>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EAD1-6B48-BAB6-3A167ABB94C4}"/>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EAD1-6B48-BAB6-3A167ABB94C4}"/>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EAD1-6B48-BAB6-3A167ABB94C4}"/>
              </c:ext>
            </c:extLst>
          </c:dPt>
          <c:dPt>
            <c:idx val="10"/>
            <c:bubble3D val="0"/>
            <c:spPr>
              <a:solidFill>
                <a:schemeClr val="accent5">
                  <a:lumMod val="60000"/>
                </a:schemeClr>
              </a:solidFill>
              <a:ln w="19050">
                <a:noFill/>
              </a:ln>
              <a:effectLst/>
            </c:spPr>
            <c:extLst>
              <c:ext xmlns:c16="http://schemas.microsoft.com/office/drawing/2014/chart" uri="{C3380CC4-5D6E-409C-BE32-E72D297353CC}">
                <c16:uniqueId val="{00000015-EAD1-6B48-BAB6-3A167ABB94C4}"/>
              </c:ext>
            </c:extLst>
          </c:dPt>
          <c:dPt>
            <c:idx val="11"/>
            <c:bubble3D val="0"/>
            <c:spPr>
              <a:solidFill>
                <a:schemeClr val="accent6">
                  <a:lumMod val="60000"/>
                </a:schemeClr>
              </a:solidFill>
              <a:ln w="19050">
                <a:noFill/>
              </a:ln>
              <a:effectLst/>
            </c:spPr>
            <c:extLst>
              <c:ext xmlns:c16="http://schemas.microsoft.com/office/drawing/2014/chart" uri="{C3380CC4-5D6E-409C-BE32-E72D297353CC}">
                <c16:uniqueId val="{00000017-EAD1-6B48-BAB6-3A167ABB94C4}"/>
              </c:ext>
            </c:extLst>
          </c:dPt>
          <c:dPt>
            <c:idx val="12"/>
            <c:bubble3D val="0"/>
            <c:spPr>
              <a:solidFill>
                <a:schemeClr val="accent1">
                  <a:lumMod val="80000"/>
                  <a:lumOff val="20000"/>
                </a:schemeClr>
              </a:solidFill>
              <a:ln w="19050">
                <a:noFill/>
              </a:ln>
              <a:effectLst/>
            </c:spPr>
            <c:extLst>
              <c:ext xmlns:c16="http://schemas.microsoft.com/office/drawing/2014/chart" uri="{C3380CC4-5D6E-409C-BE32-E72D297353CC}">
                <c16:uniqueId val="{00000019-EAD1-6B48-BAB6-3A167ABB94C4}"/>
              </c:ext>
            </c:extLst>
          </c:dPt>
          <c:dPt>
            <c:idx val="13"/>
            <c:bubble3D val="0"/>
            <c:spPr>
              <a:solidFill>
                <a:schemeClr val="accent2">
                  <a:lumMod val="80000"/>
                  <a:lumOff val="20000"/>
                </a:schemeClr>
              </a:solidFill>
              <a:ln w="19050">
                <a:noFill/>
              </a:ln>
              <a:effectLst/>
            </c:spPr>
            <c:extLst>
              <c:ext xmlns:c16="http://schemas.microsoft.com/office/drawing/2014/chart" uri="{C3380CC4-5D6E-409C-BE32-E72D297353CC}">
                <c16:uniqueId val="{0000001B-EAD1-6B48-BAB6-3A167ABB94C4}"/>
              </c:ext>
            </c:extLst>
          </c:dPt>
          <c:dLbls>
            <c:dLbl>
              <c:idx val="11"/>
              <c:delete val="1"/>
              <c:extLst>
                <c:ext xmlns:c15="http://schemas.microsoft.com/office/drawing/2012/chart" uri="{CE6537A1-D6FC-4f65-9D91-7224C49458BB}"/>
                <c:ext xmlns:c16="http://schemas.microsoft.com/office/drawing/2014/chart" uri="{C3380CC4-5D6E-409C-BE32-E72D297353CC}">
                  <c16:uniqueId val="{00000017-EAD1-6B48-BAB6-3A167ABB94C4}"/>
                </c:ext>
              </c:extLst>
            </c:dLbl>
            <c:dLbl>
              <c:idx val="12"/>
              <c:delete val="1"/>
              <c:extLst>
                <c:ext xmlns:c15="http://schemas.microsoft.com/office/drawing/2012/chart" uri="{CE6537A1-D6FC-4f65-9D91-7224C49458BB}"/>
                <c:ext xmlns:c16="http://schemas.microsoft.com/office/drawing/2014/chart" uri="{C3380CC4-5D6E-409C-BE32-E72D297353CC}">
                  <c16:uniqueId val="{00000019-EAD1-6B48-BAB6-3A167ABB94C4}"/>
                </c:ext>
              </c:extLst>
            </c:dLbl>
            <c:dLbl>
              <c:idx val="13"/>
              <c:delete val="1"/>
              <c:extLst>
                <c:ext xmlns:c15="http://schemas.microsoft.com/office/drawing/2012/chart" uri="{CE6537A1-D6FC-4f65-9D91-7224C49458BB}"/>
                <c:ext xmlns:c16="http://schemas.microsoft.com/office/drawing/2014/chart" uri="{C3380CC4-5D6E-409C-BE32-E72D297353CC}">
                  <c16:uniqueId val="{0000001B-EAD1-6B48-BAB6-3A167ABB94C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ITEM DO ORÇAMENTO 1</c:v>
                </c:pt>
                <c:pt idx="1">
                  <c:v>ITEM DO ORÇAMENTO 2</c:v>
                </c:pt>
                <c:pt idx="2">
                  <c:v>ITEM DO ORÇAMENTO 3</c:v>
                </c:pt>
                <c:pt idx="3">
                  <c:v>ITEM DO ORÇAMENTO 4</c:v>
                </c:pt>
                <c:pt idx="4">
                  <c:v>ITEM DO ORÇAMENTO 5</c:v>
                </c:pt>
                <c:pt idx="5">
                  <c:v>ITEM DO ORÇAMENTO 6</c:v>
                </c:pt>
                <c:pt idx="6">
                  <c:v>ITEM DO ORÇAMENTO 7</c:v>
                </c:pt>
                <c:pt idx="7">
                  <c:v>ITEM DO ORÇAMENTO 8</c:v>
                </c:pt>
              </c:strCache>
            </c:strRef>
          </c:cat>
          <c:val>
            <c:numRef>
              <c:f>Sheet1!$B$2:$B$9</c:f>
              <c:numCache>
                <c:formatCode>_("$"* #,##0.00_);_("$"* \(#,##0.00\);_("$"* "-"??_);_(@_)</c:formatCode>
                <c:ptCount val="8"/>
                <c:pt idx="0">
                  <c:v>450</c:v>
                </c:pt>
                <c:pt idx="1">
                  <c:v>220</c:v>
                </c:pt>
                <c:pt idx="2">
                  <c:v>1102.56</c:v>
                </c:pt>
                <c:pt idx="3">
                  <c:v>400</c:v>
                </c:pt>
                <c:pt idx="4">
                  <c:v>765.09</c:v>
                </c:pt>
                <c:pt idx="5">
                  <c:v>430</c:v>
                </c:pt>
                <c:pt idx="6">
                  <c:v>234.98</c:v>
                </c:pt>
                <c:pt idx="7">
                  <c:v>800.04</c:v>
                </c:pt>
              </c:numCache>
            </c:numRef>
          </c:val>
          <c:extLst>
            <c:ext xmlns:c16="http://schemas.microsoft.com/office/drawing/2014/chart" uri="{C3380CC4-5D6E-409C-BE32-E72D297353CC}">
              <c16:uniqueId val="{00000000-5D2D-454B-BE49-879E26930A1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3345980576149905"/>
          <c:y val="0.17068007243423058"/>
          <c:w val="0.24702766094479284"/>
          <c:h val="0.7455398896351402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Número de riscos</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2AD0-BF47-99CB-8F5F940FDDD8}"/>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2AD0-BF47-99CB-8F5F940FDDD8}"/>
              </c:ext>
            </c:extLst>
          </c:dPt>
          <c:dPt>
            <c:idx val="2"/>
            <c:invertIfNegative val="0"/>
            <c:bubble3D val="0"/>
            <c:spPr>
              <a:solidFill>
                <a:srgbClr val="92D050"/>
              </a:solidFill>
              <a:ln>
                <a:noFill/>
              </a:ln>
              <a:effectLst/>
            </c:spPr>
            <c:extLst>
              <c:ext xmlns:c16="http://schemas.microsoft.com/office/drawing/2014/chart" uri="{C3380CC4-5D6E-409C-BE32-E72D297353CC}">
                <c16:uniqueId val="{00000005-2AD0-BF47-99CB-8F5F940FDDD8}"/>
              </c:ext>
            </c:extLst>
          </c:dPt>
          <c:cat>
            <c:strRef>
              <c:f>Sheet1!$A$2:$A$5</c:f>
              <c:strCache>
                <c:ptCount val="4"/>
                <c:pt idx="0">
                  <c:v>Alto</c:v>
                </c:pt>
                <c:pt idx="1">
                  <c:v>Médio</c:v>
                </c:pt>
                <c:pt idx="2">
                  <c:v>Baixo</c:v>
                </c:pt>
                <c:pt idx="3">
                  <c:v>Potencial</c:v>
                </c:pt>
              </c:strCache>
            </c:strRef>
          </c:cat>
          <c:val>
            <c:numRef>
              <c:f>Sheet1!$B$2:$B$5</c:f>
              <c:numCache>
                <c:formatCode>General</c:formatCode>
                <c:ptCount val="4"/>
                <c:pt idx="0">
                  <c:v>12</c:v>
                </c:pt>
                <c:pt idx="1">
                  <c:v>8</c:v>
                </c:pt>
                <c:pt idx="2">
                  <c:v>5</c:v>
                </c:pt>
                <c:pt idx="3">
                  <c:v>22</c:v>
                </c:pt>
              </c:numCache>
            </c:numRef>
          </c:val>
          <c:extLst>
            <c:ext xmlns:c16="http://schemas.microsoft.com/office/drawing/2014/chart" uri="{C3380CC4-5D6E-409C-BE32-E72D297353CC}">
              <c16:uniqueId val="{00000006-2AD0-BF47-99CB-8F5F940FDDD8}"/>
            </c:ext>
          </c:extLst>
        </c:ser>
        <c:dLbls>
          <c:showLegendKey val="0"/>
          <c:showVal val="0"/>
          <c:showCatName val="0"/>
          <c:showSerName val="0"/>
          <c:showPercent val="0"/>
          <c:showBubbleSize val="0"/>
        </c:dLbls>
        <c:gapWidth val="219"/>
        <c:overlap val="-5"/>
        <c:axId val="202755712"/>
        <c:axId val="202750816"/>
      </c:barChart>
      <c:catAx>
        <c:axId val="20275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02750816"/>
        <c:crosses val="autoZero"/>
        <c:auto val="1"/>
        <c:lblAlgn val="ctr"/>
        <c:lblOffset val="100"/>
        <c:noMultiLvlLbl val="0"/>
      </c:catAx>
      <c:valAx>
        <c:axId val="20275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Century Gothic" panose="020B0502020202020204" pitchFamily="34" charset="0"/>
                <a:ea typeface="+mn-ea"/>
                <a:cs typeface="+mn-cs"/>
              </a:defRPr>
            </a:pPr>
            <a:endParaRPr lang="en-US"/>
          </a:p>
        </c:txPr>
        <c:crossAx val="2027557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Número de problemas</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2AD0-BF47-99CB-8F5F940FDDD8}"/>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2AD0-BF47-99CB-8F5F940FDDD8}"/>
              </c:ext>
            </c:extLst>
          </c:dPt>
          <c:dPt>
            <c:idx val="2"/>
            <c:invertIfNegative val="0"/>
            <c:bubble3D val="0"/>
            <c:spPr>
              <a:solidFill>
                <a:srgbClr val="92D050"/>
              </a:solidFill>
              <a:ln>
                <a:noFill/>
              </a:ln>
              <a:effectLst/>
            </c:spPr>
            <c:extLst>
              <c:ext xmlns:c16="http://schemas.microsoft.com/office/drawing/2014/chart" uri="{C3380CC4-5D6E-409C-BE32-E72D297353CC}">
                <c16:uniqueId val="{00000005-2AD0-BF47-99CB-8F5F940FDDD8}"/>
              </c:ext>
            </c:extLst>
          </c:dPt>
          <c:cat>
            <c:strRef>
              <c:f>Sheet1!$A$2:$A$4</c:f>
              <c:strCache>
                <c:ptCount val="3"/>
                <c:pt idx="0">
                  <c:v>Alto</c:v>
                </c:pt>
                <c:pt idx="1">
                  <c:v>Médio</c:v>
                </c:pt>
                <c:pt idx="2">
                  <c:v>Baixo</c:v>
                </c:pt>
              </c:strCache>
            </c:strRef>
          </c:cat>
          <c:val>
            <c:numRef>
              <c:f>Sheet1!$B$2:$B$4</c:f>
              <c:numCache>
                <c:formatCode>General</c:formatCode>
                <c:ptCount val="3"/>
                <c:pt idx="0">
                  <c:v>4</c:v>
                </c:pt>
                <c:pt idx="1">
                  <c:v>5</c:v>
                </c:pt>
                <c:pt idx="2">
                  <c:v>5</c:v>
                </c:pt>
              </c:numCache>
            </c:numRef>
          </c:val>
          <c:extLst>
            <c:ext xmlns:c16="http://schemas.microsoft.com/office/drawing/2014/chart" uri="{C3380CC4-5D6E-409C-BE32-E72D297353CC}">
              <c16:uniqueId val="{00000006-2AD0-BF47-99CB-8F5F940FDDD8}"/>
            </c:ext>
          </c:extLst>
        </c:ser>
        <c:dLbls>
          <c:showLegendKey val="0"/>
          <c:showVal val="0"/>
          <c:showCatName val="0"/>
          <c:showSerName val="0"/>
          <c:showPercent val="0"/>
          <c:showBubbleSize val="0"/>
        </c:dLbls>
        <c:gapWidth val="219"/>
        <c:overlap val="-5"/>
        <c:axId val="202755712"/>
        <c:axId val="202750816"/>
      </c:barChart>
      <c:catAx>
        <c:axId val="20275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02750816"/>
        <c:crosses val="autoZero"/>
        <c:auto val="1"/>
        <c:lblAlgn val="ctr"/>
        <c:lblOffset val="100"/>
        <c:noMultiLvlLbl val="0"/>
      </c:catAx>
      <c:valAx>
        <c:axId val="20275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Century Gothic" panose="020B0502020202020204" pitchFamily="34" charset="0"/>
                <a:ea typeface="+mn-ea"/>
                <a:cs typeface="+mn-cs"/>
              </a:defRPr>
            </a:pPr>
            <a:endParaRPr lang="en-US"/>
          </a:p>
        </c:txPr>
        <c:crossAx val="2027557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2"/>
          <c:order val="0"/>
          <c:tx>
            <c:strRef>
              <c:f>Sheet1!$B$1</c:f>
              <c:strCache>
                <c:ptCount val="1"/>
                <c:pt idx="0">
                  <c:v>Nº de dias</c:v>
                </c:pt>
              </c:strCache>
            </c:strRef>
          </c:tx>
          <c:spPr>
            <a:solidFill>
              <a:schemeClr val="accent5">
                <a:lumMod val="50000"/>
              </a:schemeClr>
            </a:solidFill>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CE08-9A4F-9F62-F9645D7C84B3}"/>
              </c:ext>
            </c:extLst>
          </c:dPt>
          <c:dPt>
            <c:idx val="1"/>
            <c:invertIfNegative val="0"/>
            <c:bubble3D val="0"/>
            <c:spPr>
              <a:solidFill>
                <a:schemeClr val="accent5">
                  <a:lumMod val="50000"/>
                </a:schemeClr>
              </a:solidFill>
              <a:ln>
                <a:noFill/>
              </a:ln>
              <a:effectLst/>
            </c:spPr>
            <c:extLst>
              <c:ext xmlns:c16="http://schemas.microsoft.com/office/drawing/2014/chart" uri="{C3380CC4-5D6E-409C-BE32-E72D297353CC}">
                <c16:uniqueId val="{00000003-CE08-9A4F-9F62-F9645D7C84B3}"/>
              </c:ext>
            </c:extLst>
          </c:dPt>
          <c:dPt>
            <c:idx val="2"/>
            <c:invertIfNegative val="0"/>
            <c:bubble3D val="0"/>
            <c:spPr>
              <a:solidFill>
                <a:schemeClr val="accent5">
                  <a:lumMod val="50000"/>
                </a:schemeClr>
              </a:solidFill>
              <a:ln>
                <a:noFill/>
              </a:ln>
              <a:effectLst/>
            </c:spPr>
            <c:extLst>
              <c:ext xmlns:c16="http://schemas.microsoft.com/office/drawing/2014/chart" uri="{C3380CC4-5D6E-409C-BE32-E72D297353CC}">
                <c16:uniqueId val="{00000005-CE08-9A4F-9F62-F9645D7C84B3}"/>
              </c:ext>
            </c:extLst>
          </c:dPt>
          <c:dPt>
            <c:idx val="3"/>
            <c:invertIfNegative val="0"/>
            <c:bubble3D val="0"/>
            <c:spPr>
              <a:solidFill>
                <a:schemeClr val="accent5">
                  <a:lumMod val="50000"/>
                </a:schemeClr>
              </a:solidFill>
              <a:ln>
                <a:noFill/>
              </a:ln>
              <a:effectLst/>
            </c:spPr>
            <c:extLst>
              <c:ext xmlns:c16="http://schemas.microsoft.com/office/drawing/2014/chart" uri="{C3380CC4-5D6E-409C-BE32-E72D297353CC}">
                <c16:uniqueId val="{00000007-CE08-9A4F-9F62-F9645D7C84B3}"/>
              </c:ext>
            </c:extLst>
          </c:dPt>
          <c:dPt>
            <c:idx val="4"/>
            <c:invertIfNegative val="0"/>
            <c:bubble3D val="0"/>
            <c:spPr>
              <a:solidFill>
                <a:schemeClr val="accent5">
                  <a:lumMod val="50000"/>
                </a:schemeClr>
              </a:solidFill>
              <a:ln>
                <a:noFill/>
              </a:ln>
              <a:effectLst/>
            </c:spPr>
            <c:extLst>
              <c:ext xmlns:c16="http://schemas.microsoft.com/office/drawing/2014/chart" uri="{C3380CC4-5D6E-409C-BE32-E72D297353CC}">
                <c16:uniqueId val="{00000009-CE08-9A4F-9F62-F9645D7C84B3}"/>
              </c:ext>
            </c:extLst>
          </c:dPt>
          <c:dPt>
            <c:idx val="5"/>
            <c:invertIfNegative val="0"/>
            <c:bubble3D val="0"/>
            <c:spPr>
              <a:solidFill>
                <a:schemeClr val="accent5">
                  <a:lumMod val="50000"/>
                </a:schemeClr>
              </a:solidFill>
              <a:ln>
                <a:noFill/>
              </a:ln>
              <a:effectLst/>
            </c:spPr>
            <c:extLst>
              <c:ext xmlns:c16="http://schemas.microsoft.com/office/drawing/2014/chart" uri="{C3380CC4-5D6E-409C-BE32-E72D297353CC}">
                <c16:uniqueId val="{0000000B-CE08-9A4F-9F62-F9645D7C84B3}"/>
              </c:ext>
            </c:extLst>
          </c:dPt>
          <c:dPt>
            <c:idx val="6"/>
            <c:invertIfNegative val="0"/>
            <c:bubble3D val="0"/>
            <c:spPr>
              <a:solidFill>
                <a:schemeClr val="accent5">
                  <a:lumMod val="50000"/>
                </a:schemeClr>
              </a:solidFill>
              <a:ln>
                <a:noFill/>
              </a:ln>
              <a:effectLst/>
            </c:spPr>
            <c:extLst>
              <c:ext xmlns:c16="http://schemas.microsoft.com/office/drawing/2014/chart" uri="{C3380CC4-5D6E-409C-BE32-E72D297353CC}">
                <c16:uniqueId val="{0000000D-CE08-9A4F-9F62-F9645D7C84B3}"/>
              </c:ext>
            </c:extLst>
          </c:dPt>
          <c:dPt>
            <c:idx val="7"/>
            <c:invertIfNegative val="0"/>
            <c:bubble3D val="0"/>
            <c:spPr>
              <a:solidFill>
                <a:schemeClr val="accent5">
                  <a:lumMod val="50000"/>
                </a:schemeClr>
              </a:solidFill>
              <a:ln>
                <a:noFill/>
              </a:ln>
              <a:effectLst/>
            </c:spPr>
            <c:extLst>
              <c:ext xmlns:c16="http://schemas.microsoft.com/office/drawing/2014/chart" uri="{C3380CC4-5D6E-409C-BE32-E72D297353CC}">
                <c16:uniqueId val="{0000000F-CE08-9A4F-9F62-F9645D7C84B3}"/>
              </c:ext>
            </c:extLst>
          </c:dPt>
          <c:dPt>
            <c:idx val="8"/>
            <c:invertIfNegative val="0"/>
            <c:bubble3D val="0"/>
            <c:spPr>
              <a:solidFill>
                <a:schemeClr val="accent5">
                  <a:lumMod val="50000"/>
                </a:schemeClr>
              </a:solidFill>
              <a:ln>
                <a:noFill/>
              </a:ln>
              <a:effectLst/>
            </c:spPr>
            <c:extLst>
              <c:ext xmlns:c16="http://schemas.microsoft.com/office/drawing/2014/chart" uri="{C3380CC4-5D6E-409C-BE32-E72D297353CC}">
                <c16:uniqueId val="{00000011-CE08-9A4F-9F62-F9645D7C84B3}"/>
              </c:ext>
            </c:extLst>
          </c:dPt>
          <c:dPt>
            <c:idx val="9"/>
            <c:invertIfNegative val="0"/>
            <c:bubble3D val="0"/>
            <c:spPr>
              <a:solidFill>
                <a:schemeClr val="accent5">
                  <a:lumMod val="50000"/>
                </a:schemeClr>
              </a:solidFill>
              <a:ln>
                <a:noFill/>
              </a:ln>
              <a:effectLst/>
            </c:spPr>
            <c:extLst>
              <c:ext xmlns:c16="http://schemas.microsoft.com/office/drawing/2014/chart" uri="{C3380CC4-5D6E-409C-BE32-E72D297353CC}">
                <c16:uniqueId val="{00000013-CE08-9A4F-9F62-F9645D7C84B3}"/>
              </c:ext>
            </c:extLst>
          </c:dPt>
          <c:dPt>
            <c:idx val="10"/>
            <c:invertIfNegative val="0"/>
            <c:bubble3D val="0"/>
            <c:spPr>
              <a:solidFill>
                <a:schemeClr val="accent5">
                  <a:lumMod val="50000"/>
                </a:schemeClr>
              </a:solidFill>
              <a:ln>
                <a:noFill/>
              </a:ln>
              <a:effectLst/>
            </c:spPr>
            <c:extLst>
              <c:ext xmlns:c16="http://schemas.microsoft.com/office/drawing/2014/chart" uri="{C3380CC4-5D6E-409C-BE32-E72D297353CC}">
                <c16:uniqueId val="{00000015-CE08-9A4F-9F62-F9645D7C84B3}"/>
              </c:ext>
            </c:extLst>
          </c:dPt>
          <c:dPt>
            <c:idx val="11"/>
            <c:invertIfNegative val="0"/>
            <c:bubble3D val="0"/>
            <c:spPr>
              <a:solidFill>
                <a:schemeClr val="accent5">
                  <a:lumMod val="50000"/>
                </a:schemeClr>
              </a:solidFill>
              <a:ln>
                <a:noFill/>
              </a:ln>
              <a:effectLst/>
            </c:spPr>
            <c:extLst>
              <c:ext xmlns:c16="http://schemas.microsoft.com/office/drawing/2014/chart" uri="{C3380CC4-5D6E-409C-BE32-E72D297353CC}">
                <c16:uniqueId val="{00000017-CE08-9A4F-9F62-F9645D7C84B3}"/>
              </c:ext>
            </c:extLst>
          </c:dPt>
          <c:dPt>
            <c:idx val="12"/>
            <c:invertIfNegative val="0"/>
            <c:bubble3D val="0"/>
            <c:spPr>
              <a:solidFill>
                <a:schemeClr val="accent5">
                  <a:lumMod val="50000"/>
                </a:schemeClr>
              </a:solidFill>
              <a:ln>
                <a:noFill/>
              </a:ln>
              <a:effectLst/>
            </c:spPr>
            <c:extLst>
              <c:ext xmlns:c16="http://schemas.microsoft.com/office/drawing/2014/chart" uri="{C3380CC4-5D6E-409C-BE32-E72D297353CC}">
                <c16:uniqueId val="{00000019-CE08-9A4F-9F62-F9645D7C84B3}"/>
              </c:ext>
            </c:extLst>
          </c:dPt>
          <c:dPt>
            <c:idx val="13"/>
            <c:invertIfNegative val="0"/>
            <c:bubble3D val="0"/>
            <c:spPr>
              <a:solidFill>
                <a:schemeClr val="accent5">
                  <a:lumMod val="50000"/>
                </a:schemeClr>
              </a:solidFill>
              <a:ln>
                <a:noFill/>
              </a:ln>
              <a:effectLst/>
            </c:spPr>
            <c:extLst>
              <c:ext xmlns:c16="http://schemas.microsoft.com/office/drawing/2014/chart" uri="{C3380CC4-5D6E-409C-BE32-E72D297353CC}">
                <c16:uniqueId val="{0000001B-CE08-9A4F-9F62-F9645D7C84B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Recurso 1</c:v>
                </c:pt>
                <c:pt idx="1">
                  <c:v>Recurso 2</c:v>
                </c:pt>
                <c:pt idx="2">
                  <c:v>Recurso 3</c:v>
                </c:pt>
                <c:pt idx="3">
                  <c:v>Recurso 4</c:v>
                </c:pt>
                <c:pt idx="4">
                  <c:v>Recurso 5</c:v>
                </c:pt>
                <c:pt idx="5">
                  <c:v>Recurso 6</c:v>
                </c:pt>
                <c:pt idx="6">
                  <c:v>Recurso 7</c:v>
                </c:pt>
                <c:pt idx="7">
                  <c:v>Recurso 8</c:v>
                </c:pt>
                <c:pt idx="8">
                  <c:v>Recurso 9</c:v>
                </c:pt>
                <c:pt idx="9">
                  <c:v>Recurso 10</c:v>
                </c:pt>
                <c:pt idx="10">
                  <c:v>Recurso 11</c:v>
                </c:pt>
                <c:pt idx="11">
                  <c:v>Recurso 12</c:v>
                </c:pt>
                <c:pt idx="12">
                  <c:v>Recurso 13</c:v>
                </c:pt>
                <c:pt idx="13">
                  <c:v>Recurso 14</c:v>
                </c:pt>
              </c:strCache>
            </c:strRef>
          </c:cat>
          <c:val>
            <c:numRef>
              <c:f>Sheet1!$B$2:$B$15</c:f>
              <c:numCache>
                <c:formatCode>_("$"* #,##0.00_);_("$"* \(#,##0.00\);_("$"* "-"??_);_(@_)</c:formatCode>
                <c:ptCount val="14"/>
                <c:pt idx="0">
                  <c:v>1100</c:v>
                </c:pt>
                <c:pt idx="1">
                  <c:v>8405</c:v>
                </c:pt>
                <c:pt idx="2">
                  <c:v>4532</c:v>
                </c:pt>
                <c:pt idx="3">
                  <c:v>4567</c:v>
                </c:pt>
                <c:pt idx="4">
                  <c:v>23423</c:v>
                </c:pt>
                <c:pt idx="5">
                  <c:v>3578</c:v>
                </c:pt>
                <c:pt idx="6">
                  <c:v>8762</c:v>
                </c:pt>
                <c:pt idx="7">
                  <c:v>456</c:v>
                </c:pt>
                <c:pt idx="8">
                  <c:v>1238</c:v>
                </c:pt>
                <c:pt idx="9">
                  <c:v>9823</c:v>
                </c:pt>
                <c:pt idx="10">
                  <c:v>54</c:v>
                </c:pt>
                <c:pt idx="11">
                  <c:v>4567</c:v>
                </c:pt>
                <c:pt idx="12">
                  <c:v>761</c:v>
                </c:pt>
                <c:pt idx="13">
                  <c:v>789</c:v>
                </c:pt>
              </c:numCache>
            </c:numRef>
          </c:val>
          <c:extLst>
            <c:ext xmlns:c16="http://schemas.microsoft.com/office/drawing/2014/chart" uri="{C3380CC4-5D6E-409C-BE32-E72D297353CC}">
              <c16:uniqueId val="{00000002-4990-A94B-88FE-4F35F4F9183E}"/>
            </c:ext>
          </c:extLst>
        </c:ser>
        <c:dLbls>
          <c:showLegendKey val="0"/>
          <c:showVal val="0"/>
          <c:showCatName val="0"/>
          <c:showSerName val="0"/>
          <c:showPercent val="0"/>
          <c:showBubbleSize val="0"/>
        </c:dLbls>
        <c:gapWidth val="50"/>
        <c:axId val="1205897104"/>
        <c:axId val="1338991040"/>
      </c:barChart>
      <c:catAx>
        <c:axId val="120589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38991040"/>
        <c:crosses val="autoZero"/>
        <c:auto val="1"/>
        <c:lblAlgn val="ctr"/>
        <c:lblOffset val="100"/>
        <c:noMultiLvlLbl val="0"/>
      </c:catAx>
      <c:valAx>
        <c:axId val="133899104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05897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272249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428272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331472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24648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8</a:t>
            </a:fld>
            <a:endParaRPr/>
          </a:p>
        </p:txBody>
      </p:sp>
    </p:spTree>
    <p:extLst>
      <p:ext uri="{BB962C8B-B14F-4D97-AF65-F5344CB8AC3E}">
        <p14:creationId xmlns:p14="http://schemas.microsoft.com/office/powerpoint/2010/main" val="1802881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9</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pt.smartsheet.com/try-it?trp=118390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5124D091-4C9E-893A-D38B-FF2FBA48819F}"/>
              </a:ext>
            </a:extLst>
          </p:cNvPr>
          <p:cNvPicPr>
            <a:picLocks noChangeAspect="1"/>
          </p:cNvPicPr>
          <p:nvPr/>
        </p:nvPicPr>
        <p:blipFill rotWithShape="1">
          <a:blip r:embed="rId3">
            <a:alphaModFix amt="54000"/>
          </a:blip>
          <a:srcRect t="15642"/>
          <a:stretch/>
        </p:blipFill>
        <p:spPr>
          <a:xfrm rot="10800000">
            <a:off x="0" y="0"/>
            <a:ext cx="12192000" cy="6858000"/>
          </a:xfrm>
          <a:prstGeom prst="rect">
            <a:avLst/>
          </a:prstGeom>
        </p:spPr>
      </p:pic>
      <p:pic>
        <p:nvPicPr>
          <p:cNvPr id="6" name="Picture 5">
            <a:hlinkClick r:id="rId4"/>
            <a:extLst>
              <a:ext uri="{FF2B5EF4-FFF2-40B4-BE49-F238E27FC236}">
                <a16:creationId xmlns:a16="http://schemas.microsoft.com/office/drawing/2014/main" id="{011ABEA2-A0A4-2545-BC5F-D7F8CEFC99DC}"/>
              </a:ext>
            </a:extLst>
          </p:cNvPr>
          <p:cNvPicPr>
            <a:picLocks noChangeAspect="1"/>
          </p:cNvPicPr>
          <p:nvPr/>
        </p:nvPicPr>
        <p:blipFill>
          <a:blip r:embed="rId5"/>
          <a:srcRect/>
          <a:stretch/>
        </p:blipFill>
        <p:spPr>
          <a:xfrm>
            <a:off x="8840122" y="307317"/>
            <a:ext cx="3037943" cy="604232"/>
          </a:xfrm>
          <a:prstGeom prst="rect">
            <a:avLst/>
          </a:prstGeom>
        </p:spPr>
      </p:pic>
      <p:sp>
        <p:nvSpPr>
          <p:cNvPr id="11" name="TextBox 10">
            <a:extLst>
              <a:ext uri="{FF2B5EF4-FFF2-40B4-BE49-F238E27FC236}">
                <a16:creationId xmlns:a16="http://schemas.microsoft.com/office/drawing/2014/main" id="{D25B69A5-3B0C-C540-8CC8-9794435EA004}"/>
              </a:ext>
            </a:extLst>
          </p:cNvPr>
          <p:cNvSpPr txBox="1"/>
          <p:nvPr/>
        </p:nvSpPr>
        <p:spPr>
          <a:xfrm>
            <a:off x="151784" y="285444"/>
            <a:ext cx="6420466" cy="769441"/>
          </a:xfrm>
          <a:prstGeom prst="rect">
            <a:avLst/>
          </a:prstGeom>
          <a:noFill/>
        </p:spPr>
        <p:txBody>
          <a:bodyPr wrap="square" rtlCol="0">
            <a:spAutoFit/>
          </a:bodyPr>
          <a:lstStyle/>
          <a:p>
            <a:pPr rtl="0"/>
            <a:r>
              <a:rPr lang="pt-BR" sz="2200" b="1" dirty="0">
                <a:solidFill>
                  <a:schemeClr val="tx1">
                    <a:lumMod val="65000"/>
                    <a:lumOff val="35000"/>
                  </a:schemeClr>
                </a:solidFill>
                <a:latin typeface="Century Gothic" panose="020B0502020202020204" pitchFamily="34" charset="0"/>
              </a:rPr>
              <a:t>MODELO DE RELATÓRIO DE STATUS DE PROJETO EXECUTIVO EM POWERPOINT</a:t>
            </a:r>
          </a:p>
        </p:txBody>
      </p:sp>
      <p:sp>
        <p:nvSpPr>
          <p:cNvPr id="9" name="TextBox 8">
            <a:extLst>
              <a:ext uri="{FF2B5EF4-FFF2-40B4-BE49-F238E27FC236}">
                <a16:creationId xmlns:a16="http://schemas.microsoft.com/office/drawing/2014/main" id="{BE98E647-E4C9-4B4B-888B-2F662C468983}"/>
              </a:ext>
            </a:extLst>
          </p:cNvPr>
          <p:cNvSpPr txBox="1"/>
          <p:nvPr/>
        </p:nvSpPr>
        <p:spPr>
          <a:xfrm>
            <a:off x="285572" y="2327949"/>
            <a:ext cx="8138087" cy="2246769"/>
          </a:xfrm>
          <a:prstGeom prst="rect">
            <a:avLst/>
          </a:prstGeom>
          <a:noFill/>
        </p:spPr>
        <p:txBody>
          <a:bodyPr wrap="square" rtlCol="0">
            <a:spAutoFit/>
          </a:bodyPr>
          <a:lstStyle/>
          <a:p>
            <a:pPr rtl="0"/>
            <a:r>
              <a:rPr lang="pt-BR" sz="3600">
                <a:solidFill>
                  <a:schemeClr val="accent5">
                    <a:lumMod val="75000"/>
                  </a:schemeClr>
                </a:solidFill>
                <a:latin typeface="Century Gothic" panose="020B0502020202020204" pitchFamily="34" charset="0"/>
              </a:rPr>
              <a:t>NOME DA EMPRESA</a:t>
            </a:r>
          </a:p>
          <a:p>
            <a:pPr rtl="0"/>
            <a:r>
              <a:rPr lang="pt-BR" sz="2000">
                <a:solidFill>
                  <a:schemeClr val="tx2"/>
                </a:solidFill>
                <a:latin typeface="Century Gothic" panose="020B0502020202020204" pitchFamily="34" charset="0"/>
              </a:rPr>
              <a:t> </a:t>
            </a:r>
          </a:p>
          <a:p>
            <a:pPr rtl="0"/>
            <a:r>
              <a:rPr lang="pt-BR" sz="1400">
                <a:solidFill>
                  <a:schemeClr val="accent5">
                    <a:lumMod val="75000"/>
                  </a:schemeClr>
                </a:solidFill>
                <a:latin typeface="Century Gothic" panose="020B0502020202020204" pitchFamily="34" charset="0"/>
              </a:rPr>
              <a:t>00/00/0000</a:t>
            </a:r>
          </a:p>
          <a:p>
            <a:pPr rtl="0"/>
            <a:r>
              <a:rPr lang="pt-BR" sz="1400">
                <a:solidFill>
                  <a:schemeClr val="accent5">
                    <a:lumMod val="75000"/>
                  </a:schemeClr>
                </a:solidFill>
                <a:latin typeface="Century Gothic" panose="020B0502020202020204" pitchFamily="34" charset="0"/>
              </a:rPr>
              <a:t> </a:t>
            </a:r>
          </a:p>
          <a:p>
            <a:pPr rtl="0"/>
            <a:r>
              <a:rPr lang="pt-BR" sz="1400">
                <a:solidFill>
                  <a:schemeClr val="accent5">
                    <a:lumMod val="75000"/>
                  </a:schemeClr>
                </a:solidFill>
                <a:latin typeface="Century Gothic" panose="020B0502020202020204" pitchFamily="34" charset="0"/>
              </a:rPr>
              <a:t>Endereço</a:t>
            </a:r>
          </a:p>
          <a:p>
            <a:pPr rtl="0"/>
            <a:r>
              <a:rPr lang="pt-BR" sz="1400">
                <a:solidFill>
                  <a:schemeClr val="accent5">
                    <a:lumMod val="75000"/>
                  </a:schemeClr>
                </a:solidFill>
                <a:latin typeface="Century Gothic" panose="020B0502020202020204" pitchFamily="34" charset="0"/>
              </a:rPr>
              <a:t>Telefone de contato</a:t>
            </a:r>
          </a:p>
          <a:p>
            <a:pPr rtl="0"/>
            <a:r>
              <a:rPr lang="pt-BR" sz="1400">
                <a:solidFill>
                  <a:schemeClr val="accent5">
                    <a:lumMod val="75000"/>
                  </a:schemeClr>
                </a:solidFill>
                <a:latin typeface="Century Gothic" panose="020B0502020202020204" pitchFamily="34" charset="0"/>
              </a:rPr>
              <a:t>Endereço web</a:t>
            </a:r>
          </a:p>
          <a:p>
            <a:pPr rtl="0"/>
            <a:r>
              <a:rPr lang="pt-BR" sz="1400">
                <a:solidFill>
                  <a:schemeClr val="accent5">
                    <a:lumMod val="75000"/>
                  </a:schemeClr>
                </a:solidFill>
                <a:latin typeface="Century Gothic" panose="020B0502020202020204" pitchFamily="34" charset="0"/>
              </a:rPr>
              <a:t>Endereço de e-mail</a:t>
            </a:r>
          </a:p>
        </p:txBody>
      </p:sp>
      <p:cxnSp>
        <p:nvCxnSpPr>
          <p:cNvPr id="3" name="Straight Connector 2">
            <a:extLst>
              <a:ext uri="{FF2B5EF4-FFF2-40B4-BE49-F238E27FC236}">
                <a16:creationId xmlns:a16="http://schemas.microsoft.com/office/drawing/2014/main" id="{75C502E9-323D-6147-AE85-54814FCF265C}"/>
              </a:ext>
            </a:extLst>
          </p:cNvPr>
          <p:cNvCxnSpPr>
            <a:cxnSpLocks/>
          </p:cNvCxnSpPr>
          <p:nvPr/>
        </p:nvCxnSpPr>
        <p:spPr>
          <a:xfrm>
            <a:off x="285572" y="1935207"/>
            <a:ext cx="11671893" cy="0"/>
          </a:xfrm>
          <a:prstGeom prst="line">
            <a:avLst/>
          </a:prstGeom>
          <a:ln>
            <a:solidFill>
              <a:schemeClr val="accent5">
                <a:lumMod val="75000"/>
              </a:schemeClr>
            </a:solidFill>
          </a:ln>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273E4A99-8E98-9C49-BEA2-1DA828E7F9B3}"/>
              </a:ext>
            </a:extLst>
          </p:cNvPr>
          <p:cNvGrpSpPr/>
          <p:nvPr/>
        </p:nvGrpSpPr>
        <p:grpSpPr>
          <a:xfrm>
            <a:off x="8691080" y="2406242"/>
            <a:ext cx="2932884" cy="2890404"/>
            <a:chOff x="415636" y="923060"/>
            <a:chExt cx="2932884" cy="2890404"/>
          </a:xfrm>
        </p:grpSpPr>
        <p:sp>
          <p:nvSpPr>
            <p:cNvPr id="15" name="Oval 14">
              <a:extLst>
                <a:ext uri="{FF2B5EF4-FFF2-40B4-BE49-F238E27FC236}">
                  <a16:creationId xmlns:a16="http://schemas.microsoft.com/office/drawing/2014/main" id="{BFDED863-2973-1644-9532-648285F6B0E9}"/>
                </a:ext>
              </a:extLst>
            </p:cNvPr>
            <p:cNvSpPr/>
            <p:nvPr/>
          </p:nvSpPr>
          <p:spPr>
            <a:xfrm>
              <a:off x="415636" y="923060"/>
              <a:ext cx="2932884" cy="2890404"/>
            </a:xfrm>
            <a:prstGeom prst="ellipse">
              <a:avLst/>
            </a:prstGeom>
            <a:solidFill>
              <a:schemeClr val="bg1">
                <a:lumMod val="8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15">
              <a:extLst>
                <a:ext uri="{FF2B5EF4-FFF2-40B4-BE49-F238E27FC236}">
                  <a16:creationId xmlns:a16="http://schemas.microsoft.com/office/drawing/2014/main" id="{8A17C04B-3B6F-B640-8C13-8A28DEB19342}"/>
                </a:ext>
              </a:extLst>
            </p:cNvPr>
            <p:cNvSpPr/>
            <p:nvPr/>
          </p:nvSpPr>
          <p:spPr>
            <a:xfrm>
              <a:off x="666342" y="1048616"/>
              <a:ext cx="2431473" cy="2431473"/>
            </a:xfrm>
            <a:prstGeom prst="star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EA10552-11D4-8049-A191-37D70CB0C373}"/>
                </a:ext>
              </a:extLst>
            </p:cNvPr>
            <p:cNvSpPr txBox="1"/>
            <p:nvPr/>
          </p:nvSpPr>
          <p:spPr>
            <a:xfrm>
              <a:off x="431005" y="1702138"/>
              <a:ext cx="2902146" cy="1200329"/>
            </a:xfrm>
            <a:prstGeom prst="rect">
              <a:avLst/>
            </a:prstGeom>
            <a:noFill/>
          </p:spPr>
          <p:txBody>
            <a:bodyPr wrap="square" rtlCol="0">
              <a:spAutoFit/>
            </a:bodyPr>
            <a:lstStyle/>
            <a:p>
              <a:pPr algn="ctr" rtl="0"/>
              <a:r>
                <a:rPr lang="pt-BR" sz="3600" b="1" dirty="0">
                  <a:solidFill>
                    <a:schemeClr val="bg1"/>
                  </a:solidFill>
                  <a:latin typeface="Century Gothic" panose="020B0502020202020204" pitchFamily="34" charset="0"/>
                </a:rPr>
                <a:t>SEU</a:t>
              </a:r>
            </a:p>
            <a:p>
              <a:pPr algn="ctr" rtl="0"/>
              <a:r>
                <a:rPr lang="pt-BR" sz="3600" b="1" dirty="0">
                  <a:solidFill>
                    <a:schemeClr val="bg1"/>
                  </a:solidFill>
                  <a:latin typeface="Century Gothic" panose="020B0502020202020204" pitchFamily="34" charset="0"/>
                </a:rPr>
                <a:t>LOGOTIPO</a:t>
              </a:r>
            </a:p>
          </p:txBody>
        </p:sp>
      </p:grpSp>
      <p:graphicFrame>
        <p:nvGraphicFramePr>
          <p:cNvPr id="2" name="Table 1">
            <a:extLst>
              <a:ext uri="{FF2B5EF4-FFF2-40B4-BE49-F238E27FC236}">
                <a16:creationId xmlns:a16="http://schemas.microsoft.com/office/drawing/2014/main" id="{192FE157-1C86-3441-A861-8D9B293C6111}"/>
              </a:ext>
            </a:extLst>
          </p:cNvPr>
          <p:cNvGraphicFramePr>
            <a:graphicFrameLocks noGrp="1"/>
          </p:cNvGraphicFramePr>
          <p:nvPr>
            <p:extLst>
              <p:ext uri="{D42A27DB-BD31-4B8C-83A1-F6EECF244321}">
                <p14:modId xmlns:p14="http://schemas.microsoft.com/office/powerpoint/2010/main" val="3531703595"/>
              </p:ext>
            </p:extLst>
          </p:nvPr>
        </p:nvGraphicFramePr>
        <p:xfrm>
          <a:off x="285572" y="5824152"/>
          <a:ext cx="11404472" cy="734120"/>
        </p:xfrm>
        <a:graphic>
          <a:graphicData uri="http://schemas.openxmlformats.org/drawingml/2006/table">
            <a:tbl>
              <a:tblPr firstRow="1" firstCol="1" bandRow="1">
                <a:tableStyleId>{5C22544A-7EE6-4342-B048-85BDC9FD1C3A}</a:tableStyleId>
              </a:tblPr>
              <a:tblGrid>
                <a:gridCol w="1423277">
                  <a:extLst>
                    <a:ext uri="{9D8B030D-6E8A-4147-A177-3AD203B41FA5}">
                      <a16:colId xmlns:a16="http://schemas.microsoft.com/office/drawing/2014/main" val="690628749"/>
                    </a:ext>
                  </a:extLst>
                </a:gridCol>
                <a:gridCol w="2956039">
                  <a:extLst>
                    <a:ext uri="{9D8B030D-6E8A-4147-A177-3AD203B41FA5}">
                      <a16:colId xmlns:a16="http://schemas.microsoft.com/office/drawing/2014/main" val="3049906053"/>
                    </a:ext>
                  </a:extLst>
                </a:gridCol>
                <a:gridCol w="666022">
                  <a:extLst>
                    <a:ext uri="{9D8B030D-6E8A-4147-A177-3AD203B41FA5}">
                      <a16:colId xmlns:a16="http://schemas.microsoft.com/office/drawing/2014/main" val="4260011339"/>
                    </a:ext>
                  </a:extLst>
                </a:gridCol>
                <a:gridCol w="3806813">
                  <a:extLst>
                    <a:ext uri="{9D8B030D-6E8A-4147-A177-3AD203B41FA5}">
                      <a16:colId xmlns:a16="http://schemas.microsoft.com/office/drawing/2014/main" val="1259121771"/>
                    </a:ext>
                  </a:extLst>
                </a:gridCol>
                <a:gridCol w="761819">
                  <a:extLst>
                    <a:ext uri="{9D8B030D-6E8A-4147-A177-3AD203B41FA5}">
                      <a16:colId xmlns:a16="http://schemas.microsoft.com/office/drawing/2014/main" val="2523715833"/>
                    </a:ext>
                  </a:extLst>
                </a:gridCol>
                <a:gridCol w="1790502">
                  <a:extLst>
                    <a:ext uri="{9D8B030D-6E8A-4147-A177-3AD203B41FA5}">
                      <a16:colId xmlns:a16="http://schemas.microsoft.com/office/drawing/2014/main" val="2610600395"/>
                    </a:ext>
                  </a:extLst>
                </a:gridCol>
              </a:tblGrid>
              <a:tr h="367060">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PREPARADO POR</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CARGO</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DATA</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8310180"/>
                  </a:ext>
                </a:extLst>
              </a:tr>
              <a:tr h="367060">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APROVADO POR</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CARGO</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DATA</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9922558"/>
                  </a:ext>
                </a:extLst>
              </a:tr>
            </a:tbl>
          </a:graphicData>
        </a:graphic>
      </p:graphicFrame>
    </p:spTree>
    <p:extLst>
      <p:ext uri="{BB962C8B-B14F-4D97-AF65-F5344CB8AC3E}">
        <p14:creationId xmlns:p14="http://schemas.microsoft.com/office/powerpoint/2010/main" val="175015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diamond pattern background">
            <a:extLst>
              <a:ext uri="{FF2B5EF4-FFF2-40B4-BE49-F238E27FC236}">
                <a16:creationId xmlns:a16="http://schemas.microsoft.com/office/drawing/2014/main" id="{9865536C-CEB6-11E7-2232-BCFB5CE0733C}"/>
              </a:ext>
            </a:extLst>
          </p:cNvPr>
          <p:cNvPicPr>
            <a:picLocks noChangeAspect="1"/>
          </p:cNvPicPr>
          <p:nvPr/>
        </p:nvPicPr>
        <p:blipFill rotWithShape="1">
          <a:blip r:embed="rId3">
            <a:alphaModFix amt="54000"/>
          </a:blip>
          <a:srcRect t="15642"/>
          <a:stretch/>
        </p:blipFill>
        <p:spPr>
          <a:xfrm rot="10800000">
            <a:off x="0" y="0"/>
            <a:ext cx="12192000"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pt-BR" b="1">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rPr>
              <a:t>RELATÓRIO DE STATUS DE PROJETO EXECUTIVO EM POWERPOINT | ÍNDICE</a:t>
            </a: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pPr rtl="0"/>
            <a:r>
              <a:rPr lang="pt-BR" sz="3200">
                <a:solidFill>
                  <a:schemeClr val="tx1">
                    <a:lumMod val="65000"/>
                    <a:lumOff val="35000"/>
                  </a:schemeClr>
                </a:solidFill>
                <a:latin typeface="Century Gothic" panose="020B0502020202020204" pitchFamily="34" charset="0"/>
              </a:rPr>
              <a:t>ÍNDICE</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252258"/>
            <a:ext cx="2379177" cy="646331"/>
          </a:xfrm>
          <a:prstGeom prst="rect">
            <a:avLst/>
          </a:prstGeom>
          <a:noFill/>
        </p:spPr>
        <p:txBody>
          <a:bodyPr wrap="none" rtlCol="0" anchor="ctr" anchorCtr="0">
            <a:spAutoFit/>
          </a:bodyPr>
          <a:lstStyle/>
          <a:p>
            <a:pPr rtl="0"/>
            <a:r>
              <a:rPr lang="pt-BR">
                <a:latin typeface="Century Gothic" panose="020B0502020202020204" pitchFamily="34" charset="0"/>
                <a:ea typeface="Montserrat Bold" charset="0"/>
                <a:cs typeface="Montserrat Bold" charset="0"/>
              </a:rPr>
              <a:t>DETALHES E COMPONENTES </a:t>
            </a:r>
            <a:br>
              <a:rPr lang="en-US" dirty="0">
                <a:latin typeface="Century Gothic" panose="020B0502020202020204" pitchFamily="34" charset="0"/>
                <a:ea typeface="Montserrat Bold" charset="0"/>
                <a:cs typeface="Montserrat Bold" charset="0"/>
              </a:rPr>
            </a:br>
            <a:r>
              <a:rPr lang="pt-BR">
                <a:latin typeface="Century Gothic" panose="020B0502020202020204" pitchFamily="34" charset="0"/>
                <a:ea typeface="Montserrat Bold" charset="0"/>
                <a:cs typeface="Montserrat Bold" charset="0"/>
              </a:rPr>
              <a:t>DO PROJETO</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641334"/>
            <a:ext cx="3070224" cy="646331"/>
          </a:xfrm>
          <a:prstGeom prst="rect">
            <a:avLst/>
          </a:prstGeom>
          <a:noFill/>
        </p:spPr>
        <p:txBody>
          <a:bodyPr wrap="square" rtlCol="0" anchor="ctr" anchorCtr="0">
            <a:spAutoFit/>
          </a:bodyPr>
          <a:lstStyle/>
          <a:p>
            <a:pPr rtl="0"/>
            <a:r>
              <a:rPr lang="pt-BR">
                <a:latin typeface="Century Gothic" panose="020B0502020202020204" pitchFamily="34" charset="0"/>
                <a:ea typeface="Montserrat Bold" charset="0"/>
                <a:cs typeface="Montserrat Bold" charset="0"/>
              </a:rPr>
              <a:t>PROGRESSO REAL VERSUS PLANEJADO</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27399"/>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3959012"/>
            <a:ext cx="2502851" cy="646331"/>
          </a:xfrm>
          <a:prstGeom prst="rect">
            <a:avLst/>
          </a:prstGeom>
          <a:noFill/>
        </p:spPr>
        <p:txBody>
          <a:bodyPr wrap="square" rtlCol="0" anchor="ctr" anchorCtr="0">
            <a:spAutoFit/>
          </a:bodyPr>
          <a:lstStyle/>
          <a:p>
            <a:pPr rtl="0"/>
            <a:r>
              <a:rPr lang="pt-BR">
                <a:latin typeface="Century Gothic" panose="020B0502020202020204" pitchFamily="34" charset="0"/>
                <a:ea typeface="Montserrat Bold" charset="0"/>
                <a:cs typeface="Montserrat Bold" charset="0"/>
              </a:rPr>
              <a:t>DETALHAMENTO DO ORÇAMENTO</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69442"/>
            <a:ext cx="2741390" cy="369332"/>
          </a:xfrm>
          <a:prstGeom prst="rect">
            <a:avLst/>
          </a:prstGeom>
          <a:noFill/>
        </p:spPr>
        <p:txBody>
          <a:bodyPr wrap="square" rtlCol="0" anchor="ctr" anchorCtr="0">
            <a:spAutoFit/>
          </a:bodyPr>
          <a:lstStyle/>
          <a:p>
            <a:pPr rtl="0"/>
            <a:r>
              <a:rPr lang="pt-BR">
                <a:latin typeface="Century Gothic" panose="020B0502020202020204" pitchFamily="34" charset="0"/>
                <a:ea typeface="Montserrat Bold" charset="0"/>
                <a:cs typeface="Montserrat Bold" charset="0"/>
              </a:rPr>
              <a:t>RECURSOS FINANCEIROS</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133626"/>
            <a:ext cx="1503938" cy="369332"/>
          </a:xfrm>
          <a:prstGeom prst="rect">
            <a:avLst/>
          </a:prstGeom>
          <a:noFill/>
        </p:spPr>
        <p:txBody>
          <a:bodyPr wrap="none" rtlCol="0" anchor="ctr" anchorCtr="0">
            <a:spAutoFit/>
          </a:bodyPr>
          <a:lstStyle/>
          <a:p>
            <a:pPr rtl="0"/>
            <a:r>
              <a:rPr lang="pt-BR">
                <a:latin typeface="Century Gothic" panose="020B0502020202020204" pitchFamily="34" charset="0"/>
                <a:ea typeface="Montserrat Bold" charset="0"/>
                <a:cs typeface="Montserrat Bold" charset="0"/>
              </a:rPr>
              <a:t>COMENTÁRIOS</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705292"/>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6</a:t>
            </a:r>
          </a:p>
        </p:txBody>
      </p:sp>
      <p:sp>
        <p:nvSpPr>
          <p:cNvPr id="55" name="TextBox 54">
            <a:hlinkClick r:id="rId4" action="ppaction://hlinksldjump"/>
            <a:extLst>
              <a:ext uri="{FF2B5EF4-FFF2-40B4-BE49-F238E27FC236}">
                <a16:creationId xmlns:a16="http://schemas.microsoft.com/office/drawing/2014/main" id="{86746B7D-B52D-4941-A37D-E63B673D5DEE}"/>
              </a:ext>
            </a:extLst>
          </p:cNvPr>
          <p:cNvSpPr txBox="1"/>
          <p:nvPr/>
        </p:nvSpPr>
        <p:spPr>
          <a:xfrm>
            <a:off x="4381675" y="2346232"/>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5</a:t>
            </a:r>
          </a:p>
        </p:txBody>
      </p:sp>
      <p:sp>
        <p:nvSpPr>
          <p:cNvPr id="64" name="TextBox 63">
            <a:hlinkClick r:id="rId7" action="ppaction://hlinksldjump"/>
            <a:extLst>
              <a:ext uri="{FF2B5EF4-FFF2-40B4-BE49-F238E27FC236}">
                <a16:creationId xmlns:a16="http://schemas.microsoft.com/office/drawing/2014/main" id="{D29DD01A-13BF-744A-9B64-9D86AC88EDDE}"/>
              </a:ext>
            </a:extLst>
          </p:cNvPr>
          <p:cNvSpPr txBox="1"/>
          <p:nvPr/>
        </p:nvSpPr>
        <p:spPr>
          <a:xfrm>
            <a:off x="4381675" y="922949"/>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4</a:t>
            </a:r>
          </a:p>
        </p:txBody>
      </p:sp>
      <p:sp>
        <p:nvSpPr>
          <p:cNvPr id="65" name="TextBox 64">
            <a:extLst>
              <a:ext uri="{FF2B5EF4-FFF2-40B4-BE49-F238E27FC236}">
                <a16:creationId xmlns:a16="http://schemas.microsoft.com/office/drawing/2014/main" id="{DCAE84B5-A598-8941-B4AD-51887AC426D8}"/>
              </a:ext>
            </a:extLst>
          </p:cNvPr>
          <p:cNvSpPr txBox="1"/>
          <p:nvPr/>
        </p:nvSpPr>
        <p:spPr>
          <a:xfrm>
            <a:off x="5013485" y="1405259"/>
            <a:ext cx="3371390" cy="369332"/>
          </a:xfrm>
          <a:prstGeom prst="rect">
            <a:avLst/>
          </a:prstGeom>
          <a:noFill/>
        </p:spPr>
        <p:txBody>
          <a:bodyPr wrap="square" rtlCol="0" anchor="ctr" anchorCtr="0">
            <a:spAutoFit/>
          </a:bodyPr>
          <a:lstStyle/>
          <a:p>
            <a:pPr rtl="0"/>
            <a:r>
              <a:rPr lang="pt-BR">
                <a:latin typeface="Century Gothic" panose="020B0502020202020204" pitchFamily="34" charset="0"/>
                <a:ea typeface="Montserrat Bold" charset="0"/>
                <a:cs typeface="Montserrat Bold" charset="0"/>
              </a:rPr>
              <a:t>RISCOS/PROBLEMAS</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213188D7-9096-09C3-7DBD-2D2A783B7F20}"/>
              </a:ext>
            </a:extLst>
          </p:cNvPr>
          <p:cNvPicPr>
            <a:picLocks noChangeAspect="1"/>
          </p:cNvPicPr>
          <p:nvPr/>
        </p:nvPicPr>
        <p:blipFill rotWithShape="1">
          <a:blip r:embed="rId2">
            <a:alphaModFix amt="54000"/>
          </a:blip>
          <a:srcRect t="15642"/>
          <a:stretch/>
        </p:blipFill>
        <p:spPr>
          <a:xfrm rot="10800000">
            <a:off x="0" y="0"/>
            <a:ext cx="12192000" cy="6858000"/>
          </a:xfrm>
          <a:prstGeom prst="rect">
            <a:avLst/>
          </a:prstGeom>
        </p:spPr>
      </p:pic>
      <p:graphicFrame>
        <p:nvGraphicFramePr>
          <p:cNvPr id="4" name="Table 3">
            <a:extLst>
              <a:ext uri="{FF2B5EF4-FFF2-40B4-BE49-F238E27FC236}">
                <a16:creationId xmlns:a16="http://schemas.microsoft.com/office/drawing/2014/main" id="{FEF65D44-666B-694E-A122-AE70E100598C}"/>
              </a:ext>
            </a:extLst>
          </p:cNvPr>
          <p:cNvGraphicFramePr>
            <a:graphicFrameLocks noGrp="1"/>
          </p:cNvGraphicFramePr>
          <p:nvPr>
            <p:extLst>
              <p:ext uri="{D42A27DB-BD31-4B8C-83A1-F6EECF244321}">
                <p14:modId xmlns:p14="http://schemas.microsoft.com/office/powerpoint/2010/main" val="2681965871"/>
              </p:ext>
            </p:extLst>
          </p:nvPr>
        </p:nvGraphicFramePr>
        <p:xfrm>
          <a:off x="451134" y="929469"/>
          <a:ext cx="11431896" cy="1141293"/>
        </p:xfrm>
        <a:graphic>
          <a:graphicData uri="http://schemas.openxmlformats.org/drawingml/2006/table">
            <a:tbl>
              <a:tblPr>
                <a:tableStyleId>{5C22544A-7EE6-4342-B048-85BDC9FD1C3A}</a:tableStyleId>
              </a:tblPr>
              <a:tblGrid>
                <a:gridCol w="1562051">
                  <a:extLst>
                    <a:ext uri="{9D8B030D-6E8A-4147-A177-3AD203B41FA5}">
                      <a16:colId xmlns:a16="http://schemas.microsoft.com/office/drawing/2014/main" val="3324479843"/>
                    </a:ext>
                  </a:extLst>
                </a:gridCol>
                <a:gridCol w="4153897">
                  <a:extLst>
                    <a:ext uri="{9D8B030D-6E8A-4147-A177-3AD203B41FA5}">
                      <a16:colId xmlns:a16="http://schemas.microsoft.com/office/drawing/2014/main" val="2514661359"/>
                    </a:ext>
                  </a:extLst>
                </a:gridCol>
                <a:gridCol w="1562051">
                  <a:extLst>
                    <a:ext uri="{9D8B030D-6E8A-4147-A177-3AD203B41FA5}">
                      <a16:colId xmlns:a16="http://schemas.microsoft.com/office/drawing/2014/main" val="1484756175"/>
                    </a:ext>
                  </a:extLst>
                </a:gridCol>
                <a:gridCol w="4153897">
                  <a:extLst>
                    <a:ext uri="{9D8B030D-6E8A-4147-A177-3AD203B41FA5}">
                      <a16:colId xmlns:a16="http://schemas.microsoft.com/office/drawing/2014/main" val="3286568053"/>
                    </a:ext>
                  </a:extLst>
                </a:gridCol>
              </a:tblGrid>
              <a:tr h="380431">
                <a:tc>
                  <a:txBody>
                    <a:bodyPr/>
                    <a:lstStyle/>
                    <a:p>
                      <a:pPr algn="l" rtl="0" fontAlgn="ctr"/>
                      <a:r>
                        <a:rPr lang="pt-BR" sz="1000" u="none" strike="noStrike">
                          <a:effectLst/>
                          <a:latin typeface="Century Gothic" panose="020B0502020202020204" pitchFamily="34" charset="0"/>
                        </a:rPr>
                        <a:t>NOME DO PROJETO</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rtl="0" fontAlgn="ctr"/>
                      <a:r>
                        <a:rPr lang="pt-BR" sz="1100" u="none" strike="noStrike">
                          <a:effectLst/>
                          <a:latin typeface="Century Gothic" panose="020B0502020202020204" pitchFamily="34" charset="0"/>
                        </a:rPr>
                        <a:t> </a:t>
                      </a:r>
                      <a:r>
                        <a:rPr lang="pt-BR" sz="1200" u="none" strike="noStrike">
                          <a:solidFill>
                            <a:schemeClr val="accent5">
                              <a:lumMod val="75000"/>
                            </a:schemeClr>
                          </a:solidFill>
                          <a:effectLst/>
                          <a:latin typeface="Century Gothic" panose="020B0502020202020204" pitchFamily="34" charset="0"/>
                        </a:rPr>
                        <a:t>Nome</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CÓDIGO DO PROJETO</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rtl="0" fontAlgn="ctr"/>
                      <a:r>
                        <a:rPr lang="pt-BR" sz="1100" b="0" i="0" u="none" strike="noStrike">
                          <a:solidFill>
                            <a:schemeClr val="accent5">
                              <a:lumMod val="75000"/>
                            </a:schemeClr>
                          </a:solidFill>
                          <a:effectLst/>
                          <a:latin typeface="Century Gothic" panose="020B0502020202020204" pitchFamily="34" charset="0"/>
                        </a:rPr>
                        <a:t>12345</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2813327"/>
                  </a:ext>
                </a:extLst>
              </a:tr>
              <a:tr h="380431">
                <a:tc>
                  <a:txBody>
                    <a:bodyPr/>
                    <a:lstStyle/>
                    <a:p>
                      <a:pPr algn="l" rtl="0" fontAlgn="ctr"/>
                      <a:r>
                        <a:rPr lang="pt-BR" sz="1000" u="none" strike="noStrike">
                          <a:effectLst/>
                          <a:latin typeface="Century Gothic" panose="020B0502020202020204" pitchFamily="34" charset="0"/>
                        </a:rPr>
                        <a:t>GERENTE DE PROJETOS</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rtl="0" fontAlgn="ctr"/>
                      <a:r>
                        <a:rPr lang="pt-BR" sz="1100" u="none" strike="noStrike">
                          <a:effectLst/>
                          <a:latin typeface="Century Gothic" panose="020B0502020202020204" pitchFamily="34" charset="0"/>
                        </a:rPr>
                        <a:t> </a:t>
                      </a:r>
                      <a:r>
                        <a:rPr lang="pt-BR" sz="1100" u="none" strike="noStrike">
                          <a:solidFill>
                            <a:schemeClr val="accent5">
                              <a:lumMod val="75000"/>
                            </a:schemeClr>
                          </a:solidFill>
                          <a:effectLst/>
                          <a:latin typeface="Century Gothic" panose="020B0502020202020204" pitchFamily="34" charset="0"/>
                        </a:rPr>
                        <a:t>Nome</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DATA DE ENTRADA DO STATUS</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t-BR" sz="1100" u="none" strike="noStrike">
                          <a:solidFill>
                            <a:schemeClr val="accent5">
                              <a:lumMod val="75000"/>
                            </a:schemeClr>
                          </a:solidFill>
                          <a:effectLst/>
                          <a:latin typeface="Century Gothic" panose="020B0502020202020204" pitchFamily="34" charset="0"/>
                        </a:rPr>
                        <a:t>DD/MM/AA</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7133171"/>
                  </a:ext>
                </a:extLst>
              </a:tr>
              <a:tr h="380431">
                <a:tc>
                  <a:txBody>
                    <a:bodyPr/>
                    <a:lstStyle/>
                    <a:p>
                      <a:pPr algn="l" rtl="0" fontAlgn="ctr"/>
                      <a:r>
                        <a:rPr lang="pt-BR" sz="1000" u="none" strike="noStrike">
                          <a:effectLst/>
                          <a:latin typeface="Century Gothic" panose="020B0502020202020204" pitchFamily="34" charset="0"/>
                        </a:rPr>
                        <a:t>PERÍODO ABRANGIDO</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rtl="0" fontAlgn="ctr"/>
                      <a:r>
                        <a:rPr lang="pt-BR" sz="1100" u="none" strike="noStrike">
                          <a:solidFill>
                            <a:schemeClr val="accent5">
                              <a:lumMod val="75000"/>
                            </a:schemeClr>
                          </a:solidFill>
                          <a:effectLst/>
                          <a:latin typeface="Century Gothic" panose="020B0502020202020204" pitchFamily="34" charset="0"/>
                        </a:rPr>
                        <a:t> DD/MM/AA</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DATA PREVISTA </a:t>
                      </a:r>
                      <a:br>
                        <a:rPr lang="en-US" sz="1000" u="none" strike="noStrike" dirty="0">
                          <a:effectLst/>
                          <a:latin typeface="Century Gothic" panose="020B0502020202020204" pitchFamily="34" charset="0"/>
                        </a:rPr>
                      </a:br>
                      <a:r>
                        <a:rPr lang="pt-BR" sz="1000" u="none" strike="noStrike">
                          <a:effectLst/>
                          <a:latin typeface="Century Gothic" panose="020B0502020202020204" pitchFamily="34" charset="0"/>
                        </a:rPr>
                        <a:t>DE CONCLUSÃO</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t-BR" sz="1100" u="none" strike="noStrike">
                          <a:solidFill>
                            <a:schemeClr val="accent5">
                              <a:lumMod val="75000"/>
                            </a:schemeClr>
                          </a:solidFill>
                          <a:effectLst/>
                          <a:latin typeface="Century Gothic" panose="020B0502020202020204" pitchFamily="34" charset="0"/>
                        </a:rPr>
                        <a:t>DD/MM/AA</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8553471"/>
                  </a:ext>
                </a:extLst>
              </a:tr>
            </a:tbl>
          </a:graphicData>
        </a:graphic>
      </p:graphicFrame>
      <p:graphicFrame>
        <p:nvGraphicFramePr>
          <p:cNvPr id="6" name="Table 5">
            <a:extLst>
              <a:ext uri="{FF2B5EF4-FFF2-40B4-BE49-F238E27FC236}">
                <a16:creationId xmlns:a16="http://schemas.microsoft.com/office/drawing/2014/main" id="{3F1730E7-B586-1F4C-BD66-72192756CCC4}"/>
              </a:ext>
            </a:extLst>
          </p:cNvPr>
          <p:cNvGraphicFramePr>
            <a:graphicFrameLocks noGrp="1"/>
          </p:cNvGraphicFramePr>
          <p:nvPr>
            <p:extLst>
              <p:ext uri="{D42A27DB-BD31-4B8C-83A1-F6EECF244321}">
                <p14:modId xmlns:p14="http://schemas.microsoft.com/office/powerpoint/2010/main" val="1406318912"/>
              </p:ext>
            </p:extLst>
          </p:nvPr>
        </p:nvGraphicFramePr>
        <p:xfrm>
          <a:off x="451134" y="2409872"/>
          <a:ext cx="11431896" cy="4084318"/>
        </p:xfrm>
        <a:graphic>
          <a:graphicData uri="http://schemas.openxmlformats.org/drawingml/2006/table">
            <a:tbl>
              <a:tblPr>
                <a:tableStyleId>{5C22544A-7EE6-4342-B048-85BDC9FD1C3A}</a:tableStyleId>
              </a:tblPr>
              <a:tblGrid>
                <a:gridCol w="1562051">
                  <a:extLst>
                    <a:ext uri="{9D8B030D-6E8A-4147-A177-3AD203B41FA5}">
                      <a16:colId xmlns:a16="http://schemas.microsoft.com/office/drawing/2014/main" val="4260491130"/>
                    </a:ext>
                  </a:extLst>
                </a:gridCol>
                <a:gridCol w="4153897">
                  <a:extLst>
                    <a:ext uri="{9D8B030D-6E8A-4147-A177-3AD203B41FA5}">
                      <a16:colId xmlns:a16="http://schemas.microsoft.com/office/drawing/2014/main" val="91412843"/>
                    </a:ext>
                  </a:extLst>
                </a:gridCol>
                <a:gridCol w="1562051">
                  <a:extLst>
                    <a:ext uri="{9D8B030D-6E8A-4147-A177-3AD203B41FA5}">
                      <a16:colId xmlns:a16="http://schemas.microsoft.com/office/drawing/2014/main" val="2839457675"/>
                    </a:ext>
                  </a:extLst>
                </a:gridCol>
                <a:gridCol w="4153897">
                  <a:extLst>
                    <a:ext uri="{9D8B030D-6E8A-4147-A177-3AD203B41FA5}">
                      <a16:colId xmlns:a16="http://schemas.microsoft.com/office/drawing/2014/main" val="3928883173"/>
                    </a:ext>
                  </a:extLst>
                </a:gridCol>
              </a:tblGrid>
              <a:tr h="336070">
                <a:tc>
                  <a:txBody>
                    <a:bodyPr/>
                    <a:lstStyle/>
                    <a:p>
                      <a:pPr algn="ctr" rtl="0" fontAlgn="ctr"/>
                      <a:r>
                        <a:rPr lang="pt-BR" sz="1000" b="0" u="none" strike="noStrike">
                          <a:solidFill>
                            <a:schemeClr val="bg1"/>
                          </a:solidFill>
                          <a:effectLst/>
                          <a:latin typeface="Century Gothic" panose="020B0502020202020204" pitchFamily="34" charset="0"/>
                        </a:rPr>
                        <a:t>COMPONENTE</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rtl="0" fontAlgn="ctr"/>
                      <a:r>
                        <a:rPr lang="pt-BR" sz="1000" b="0" u="none" strike="noStrike">
                          <a:solidFill>
                            <a:schemeClr val="bg1"/>
                          </a:solidFill>
                          <a:effectLst/>
                          <a:latin typeface="Century Gothic" panose="020B0502020202020204" pitchFamily="34" charset="0"/>
                        </a:rPr>
                        <a:t>STATUS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rtl="0" fontAlgn="ctr"/>
                      <a:r>
                        <a:rPr lang="pt-BR" sz="1000" b="0" u="none" strike="noStrike">
                          <a:solidFill>
                            <a:schemeClr val="bg1"/>
                          </a:solidFill>
                          <a:effectLst/>
                          <a:latin typeface="Century Gothic" panose="020B0502020202020204" pitchFamily="34" charset="0"/>
                        </a:rPr>
                        <a:t>PROPRIETÁRIO/EQUIPE</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rtl="0" fontAlgn="ctr"/>
                      <a:r>
                        <a:rPr lang="pt-BR" sz="1000" b="0" u="none" strike="noStrike">
                          <a:solidFill>
                            <a:schemeClr val="bg1"/>
                          </a:solidFill>
                          <a:effectLst/>
                          <a:latin typeface="Century Gothic" panose="020B0502020202020204" pitchFamily="34" charset="0"/>
                        </a:rPr>
                        <a:t>NOTAS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5179160"/>
                  </a:ext>
                </a:extLst>
              </a:tr>
              <a:tr h="624708">
                <a:tc>
                  <a:txBody>
                    <a:bodyPr/>
                    <a:lstStyle/>
                    <a:p>
                      <a:pPr algn="ctr" rtl="0" fontAlgn="ctr"/>
                      <a:r>
                        <a:rPr lang="pt-BR" sz="1200" u="none" strike="noStrike">
                          <a:solidFill>
                            <a:schemeClr val="accent5">
                              <a:lumMod val="75000"/>
                            </a:schemeClr>
                          </a:solidFill>
                          <a:effectLst/>
                          <a:latin typeface="Century Gothic" panose="020B0502020202020204" pitchFamily="34" charset="0"/>
                        </a:rPr>
                        <a:t>ORÇAMENTO</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ABAIXO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Nome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Notas e comentários </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4023219"/>
                  </a:ext>
                </a:extLst>
              </a:tr>
              <a:tr h="624708">
                <a:tc>
                  <a:txBody>
                    <a:bodyPr/>
                    <a:lstStyle/>
                    <a:p>
                      <a:pPr algn="ctr" rtl="0" fontAlgn="ctr"/>
                      <a:r>
                        <a:rPr lang="pt-BR" sz="1200" u="none" strike="noStrike">
                          <a:solidFill>
                            <a:schemeClr val="accent5">
                              <a:lumMod val="75000"/>
                            </a:schemeClr>
                          </a:solidFill>
                          <a:effectLst/>
                          <a:latin typeface="Century Gothic" panose="020B0502020202020204" pitchFamily="34" charset="0"/>
                        </a:rPr>
                        <a:t>CRONOGRAMA</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SAUDÁVEL</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Nome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200" u="none" strike="noStrike">
                          <a:effectLst/>
                          <a:latin typeface="Century Gothic" panose="020B0502020202020204" pitchFamily="34" charset="0"/>
                        </a:rPr>
                        <a:t>Notas e comentários </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39509812"/>
                  </a:ext>
                </a:extLst>
              </a:tr>
              <a:tr h="624708">
                <a:tc>
                  <a:txBody>
                    <a:bodyPr/>
                    <a:lstStyle/>
                    <a:p>
                      <a:pPr algn="ctr" rtl="0" fontAlgn="ctr"/>
                      <a:r>
                        <a:rPr lang="pt-BR" sz="1200" u="none" strike="noStrike">
                          <a:solidFill>
                            <a:schemeClr val="accent5">
                              <a:lumMod val="75000"/>
                            </a:schemeClr>
                          </a:solidFill>
                          <a:effectLst/>
                          <a:latin typeface="Century Gothic" panose="020B0502020202020204" pitchFamily="34" charset="0"/>
                        </a:rPr>
                        <a:t>QUALIDADE</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EM RISCO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Nome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200" u="none" strike="noStrike">
                          <a:effectLst/>
                          <a:latin typeface="Century Gothic" panose="020B0502020202020204" pitchFamily="34" charset="0"/>
                        </a:rPr>
                        <a:t> Notas e comentários </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7751207"/>
                  </a:ext>
                </a:extLst>
              </a:tr>
              <a:tr h="624708">
                <a:tc>
                  <a:txBody>
                    <a:bodyPr/>
                    <a:lstStyle/>
                    <a:p>
                      <a:pPr algn="ctr" rtl="0" fontAlgn="ctr"/>
                      <a:r>
                        <a:rPr lang="pt-BR" sz="1200" u="none" strike="noStrike">
                          <a:solidFill>
                            <a:schemeClr val="accent5">
                              <a:lumMod val="75000"/>
                            </a:schemeClr>
                          </a:solidFill>
                          <a:effectLst/>
                          <a:latin typeface="Century Gothic" panose="020B0502020202020204" pitchFamily="34" charset="0"/>
                        </a:rPr>
                        <a:t>ESCOPO</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PROGRESSO INTERROMPIDO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 Nome</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200" u="none" strike="noStrike">
                          <a:effectLst/>
                          <a:latin typeface="Century Gothic" panose="020B0502020202020204" pitchFamily="34" charset="0"/>
                        </a:rPr>
                        <a:t>Notas e comentários </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1509482"/>
                  </a:ext>
                </a:extLst>
              </a:tr>
              <a:tr h="624708">
                <a:tc>
                  <a:txBody>
                    <a:bodyPr/>
                    <a:lstStyle/>
                    <a:p>
                      <a:pPr algn="ctr" rtl="0" fontAlgn="ctr"/>
                      <a:r>
                        <a:rPr lang="pt-BR" sz="1200" u="none" strike="noStrike">
                          <a:solidFill>
                            <a:schemeClr val="accent5">
                              <a:lumMod val="75000"/>
                            </a:schemeClr>
                          </a:solidFill>
                          <a:effectLst/>
                          <a:latin typeface="Century Gothic" panose="020B0502020202020204" pitchFamily="34" charset="0"/>
                        </a:rPr>
                        <a:t>RISCOS</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 </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5618829"/>
                  </a:ext>
                </a:extLst>
              </a:tr>
              <a:tr h="624708">
                <a:tc>
                  <a:txBody>
                    <a:bodyPr/>
                    <a:lstStyle/>
                    <a:p>
                      <a:pPr algn="ctr" rtl="0" fontAlgn="ctr"/>
                      <a:r>
                        <a:rPr lang="pt-BR" sz="1200" u="none" strike="noStrike">
                          <a:solidFill>
                            <a:schemeClr val="accent5">
                              <a:lumMod val="75000"/>
                            </a:schemeClr>
                          </a:solidFill>
                          <a:effectLst/>
                          <a:latin typeface="Century Gothic" panose="020B0502020202020204" pitchFamily="34" charset="0"/>
                        </a:rPr>
                        <a:t>OBSTÁCULOS</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 </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76464900"/>
                  </a:ext>
                </a:extLst>
              </a:tr>
            </a:tbl>
          </a:graphicData>
        </a:graphic>
      </p:graphicFrame>
      <p:sp>
        <p:nvSpPr>
          <p:cNvPr id="2" name="TextBox 1">
            <a:extLst>
              <a:ext uri="{FF2B5EF4-FFF2-40B4-BE49-F238E27FC236}">
                <a16:creationId xmlns:a16="http://schemas.microsoft.com/office/drawing/2014/main" id="{0393E66C-59EC-815F-C71C-F933935F5F70}"/>
              </a:ext>
            </a:extLst>
          </p:cNvPr>
          <p:cNvSpPr txBox="1"/>
          <p:nvPr/>
        </p:nvSpPr>
        <p:spPr>
          <a:xfrm>
            <a:off x="367748" y="248400"/>
            <a:ext cx="7827784" cy="584775"/>
          </a:xfrm>
          <a:prstGeom prst="rect">
            <a:avLst/>
          </a:prstGeom>
          <a:noFill/>
        </p:spPr>
        <p:txBody>
          <a:bodyPr wrap="none" rtlCol="0">
            <a:spAutoFit/>
          </a:bodyPr>
          <a:lstStyle/>
          <a:p>
            <a:pPr rtl="0"/>
            <a:r>
              <a:rPr lang="pt-BR" sz="3200">
                <a:solidFill>
                  <a:schemeClr val="tx1">
                    <a:lumMod val="65000"/>
                    <a:lumOff val="35000"/>
                  </a:schemeClr>
                </a:solidFill>
                <a:latin typeface="Century Gothic" panose="020B0502020202020204" pitchFamily="34" charset="0"/>
              </a:rPr>
              <a:t>1. DETALHES E COMPONENTES DO PROJETO</a:t>
            </a:r>
          </a:p>
        </p:txBody>
      </p:sp>
    </p:spTree>
    <p:extLst>
      <p:ext uri="{BB962C8B-B14F-4D97-AF65-F5344CB8AC3E}">
        <p14:creationId xmlns:p14="http://schemas.microsoft.com/office/powerpoint/2010/main" val="273090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66F07E2-2AE6-F44A-85D5-3E05BE8E95E2}"/>
              </a:ext>
            </a:extLst>
          </p:cNvPr>
          <p:cNvGraphicFramePr/>
          <p:nvPr>
            <p:extLst>
              <p:ext uri="{D42A27DB-BD31-4B8C-83A1-F6EECF244321}">
                <p14:modId xmlns:p14="http://schemas.microsoft.com/office/powerpoint/2010/main" val="724760634"/>
              </p:ext>
            </p:extLst>
          </p:nvPr>
        </p:nvGraphicFramePr>
        <p:xfrm>
          <a:off x="429240" y="1025916"/>
          <a:ext cx="11333520" cy="571098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EEA5B52-F8D6-3D41-8F32-D96E17FE42B3}"/>
              </a:ext>
            </a:extLst>
          </p:cNvPr>
          <p:cNvSpPr txBox="1"/>
          <p:nvPr/>
        </p:nvSpPr>
        <p:spPr>
          <a:xfrm>
            <a:off x="367748" y="248400"/>
            <a:ext cx="7943200" cy="584775"/>
          </a:xfrm>
          <a:prstGeom prst="rect">
            <a:avLst/>
          </a:prstGeom>
          <a:noFill/>
        </p:spPr>
        <p:txBody>
          <a:bodyPr wrap="none" rtlCol="0">
            <a:spAutoFit/>
          </a:bodyPr>
          <a:lstStyle/>
          <a:p>
            <a:pPr rtl="0"/>
            <a:r>
              <a:rPr lang="pt-BR" sz="3200">
                <a:solidFill>
                  <a:schemeClr val="tx1">
                    <a:lumMod val="65000"/>
                    <a:lumOff val="35000"/>
                  </a:schemeClr>
                </a:solidFill>
                <a:latin typeface="Century Gothic" panose="020B0502020202020204" pitchFamily="34" charset="0"/>
              </a:rPr>
              <a:t>2. PROGRESSO REAL VERSUS PLANEJADO</a:t>
            </a:r>
          </a:p>
        </p:txBody>
      </p:sp>
    </p:spTree>
    <p:extLst>
      <p:ext uri="{BB962C8B-B14F-4D97-AF65-F5344CB8AC3E}">
        <p14:creationId xmlns:p14="http://schemas.microsoft.com/office/powerpoint/2010/main" val="152169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EF28078-BC53-1A47-AA53-3974765DCFE2}"/>
              </a:ext>
            </a:extLst>
          </p:cNvPr>
          <p:cNvGraphicFramePr/>
          <p:nvPr>
            <p:extLst>
              <p:ext uri="{D42A27DB-BD31-4B8C-83A1-F6EECF244321}">
                <p14:modId xmlns:p14="http://schemas.microsoft.com/office/powerpoint/2010/main" val="3465821110"/>
              </p:ext>
            </p:extLst>
          </p:nvPr>
        </p:nvGraphicFramePr>
        <p:xfrm>
          <a:off x="-825426" y="822960"/>
          <a:ext cx="6921426" cy="585551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0AF0062-0FB5-7043-8BC4-368C5F59AC02}"/>
              </a:ext>
            </a:extLst>
          </p:cNvPr>
          <p:cNvSpPr txBox="1"/>
          <p:nvPr/>
        </p:nvSpPr>
        <p:spPr>
          <a:xfrm>
            <a:off x="193041" y="1063618"/>
            <a:ext cx="4064000" cy="430887"/>
          </a:xfrm>
          <a:prstGeom prst="rect">
            <a:avLst/>
          </a:prstGeom>
          <a:noFill/>
        </p:spPr>
        <p:txBody>
          <a:bodyPr wrap="square" rtlCol="0">
            <a:spAutoFit/>
          </a:bodyPr>
          <a:lstStyle/>
          <a:p>
            <a:pPr rtl="0"/>
            <a:r>
              <a:rPr lang="pt-BR" sz="2200" dirty="0">
                <a:solidFill>
                  <a:schemeClr val="accent5">
                    <a:lumMod val="75000"/>
                  </a:schemeClr>
                </a:solidFill>
                <a:latin typeface="Century Gothic" panose="020B0502020202020204" pitchFamily="34" charset="0"/>
              </a:rPr>
              <a:t>DETALHAMENTO</a:t>
            </a:r>
          </a:p>
        </p:txBody>
      </p:sp>
      <p:graphicFrame>
        <p:nvGraphicFramePr>
          <p:cNvPr id="4" name="Table 3">
            <a:extLst>
              <a:ext uri="{FF2B5EF4-FFF2-40B4-BE49-F238E27FC236}">
                <a16:creationId xmlns:a16="http://schemas.microsoft.com/office/drawing/2014/main" id="{B6BADFD2-CF7B-F040-BDF0-D5488FEB6850}"/>
              </a:ext>
            </a:extLst>
          </p:cNvPr>
          <p:cNvGraphicFramePr>
            <a:graphicFrameLocks noGrp="1"/>
          </p:cNvGraphicFramePr>
          <p:nvPr>
            <p:extLst>
              <p:ext uri="{D42A27DB-BD31-4B8C-83A1-F6EECF244321}">
                <p14:modId xmlns:p14="http://schemas.microsoft.com/office/powerpoint/2010/main" val="3502247756"/>
              </p:ext>
            </p:extLst>
          </p:nvPr>
        </p:nvGraphicFramePr>
        <p:xfrm>
          <a:off x="6096000" y="1466390"/>
          <a:ext cx="5801361" cy="5318948"/>
        </p:xfrm>
        <a:graphic>
          <a:graphicData uri="http://schemas.openxmlformats.org/drawingml/2006/table">
            <a:tbl>
              <a:tblPr>
                <a:tableStyleId>{5C22544A-7EE6-4342-B048-85BDC9FD1C3A}</a:tableStyleId>
              </a:tblPr>
              <a:tblGrid>
                <a:gridCol w="1960882">
                  <a:extLst>
                    <a:ext uri="{9D8B030D-6E8A-4147-A177-3AD203B41FA5}">
                      <a16:colId xmlns:a16="http://schemas.microsoft.com/office/drawing/2014/main" val="1306105270"/>
                    </a:ext>
                  </a:extLst>
                </a:gridCol>
                <a:gridCol w="3840479">
                  <a:extLst>
                    <a:ext uri="{9D8B030D-6E8A-4147-A177-3AD203B41FA5}">
                      <a16:colId xmlns:a16="http://schemas.microsoft.com/office/drawing/2014/main" val="2082711131"/>
                    </a:ext>
                  </a:extLst>
                </a:gridCol>
              </a:tblGrid>
              <a:tr h="298116">
                <a:tc>
                  <a:txBody>
                    <a:bodyPr/>
                    <a:lstStyle/>
                    <a:p>
                      <a:pPr algn="l" rtl="0" fontAlgn="ctr"/>
                      <a:r>
                        <a:rPr lang="pt-BR" sz="1000" u="none" strike="noStrike">
                          <a:solidFill>
                            <a:schemeClr val="bg1"/>
                          </a:solidFill>
                          <a:effectLst/>
                          <a:latin typeface="Century Gothic" panose="020B0502020202020204" pitchFamily="34" charset="0"/>
                        </a:rPr>
                        <a:t>ITEM DO ORÇAMENTO</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l" rtl="0" fontAlgn="ctr"/>
                      <a:r>
                        <a:rPr lang="pt-BR" sz="1000" u="none" strike="noStrike">
                          <a:solidFill>
                            <a:schemeClr val="bg1"/>
                          </a:solidFill>
                          <a:effectLst/>
                          <a:latin typeface="Century Gothic" panose="020B0502020202020204" pitchFamily="34" charset="0"/>
                        </a:rPr>
                        <a:t>NOTAS/COMENTÁRIOS</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028981042"/>
                  </a:ext>
                </a:extLst>
              </a:tr>
              <a:tr h="313802">
                <a:tc>
                  <a:txBody>
                    <a:bodyPr/>
                    <a:lstStyle/>
                    <a:p>
                      <a:pPr algn="l" rtl="0" fontAlgn="ctr"/>
                      <a:r>
                        <a:rPr lang="pt-BR"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30328914"/>
                  </a:ext>
                </a:extLst>
              </a:tr>
              <a:tr h="313802">
                <a:tc>
                  <a:txBody>
                    <a:bodyPr/>
                    <a:lstStyle/>
                    <a:p>
                      <a:pPr algn="l" rtl="0" fontAlgn="ctr"/>
                      <a:r>
                        <a:rPr lang="pt-BR"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90298403"/>
                  </a:ext>
                </a:extLst>
              </a:tr>
              <a:tr h="313802">
                <a:tc>
                  <a:txBody>
                    <a:bodyPr/>
                    <a:lstStyle/>
                    <a:p>
                      <a:pPr algn="l" rtl="0" fontAlgn="ctr"/>
                      <a:r>
                        <a:rPr lang="pt-BR"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70790657"/>
                  </a:ext>
                </a:extLst>
              </a:tr>
              <a:tr h="313802">
                <a:tc>
                  <a:txBody>
                    <a:bodyPr/>
                    <a:lstStyle/>
                    <a:p>
                      <a:pPr algn="l" rtl="0" fontAlgn="ctr"/>
                      <a:r>
                        <a:rPr lang="pt-BR"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8420300"/>
                  </a:ext>
                </a:extLst>
              </a:tr>
              <a:tr h="313802">
                <a:tc>
                  <a:txBody>
                    <a:bodyPr/>
                    <a:lstStyle/>
                    <a:p>
                      <a:pPr algn="l" rtl="0" fontAlgn="ctr"/>
                      <a:r>
                        <a:rPr lang="pt-BR"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98771850"/>
                  </a:ext>
                </a:extLst>
              </a:tr>
              <a:tr h="313802">
                <a:tc>
                  <a:txBody>
                    <a:bodyPr/>
                    <a:lstStyle/>
                    <a:p>
                      <a:pPr algn="l" rtl="0" fontAlgn="ctr"/>
                      <a:r>
                        <a:rPr lang="pt-BR"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80186261"/>
                  </a:ext>
                </a:extLst>
              </a:tr>
              <a:tr h="313802">
                <a:tc>
                  <a:txBody>
                    <a:bodyPr/>
                    <a:lstStyle/>
                    <a:p>
                      <a:pPr algn="l" rtl="0" fontAlgn="ctr"/>
                      <a:r>
                        <a:rPr lang="pt-BR"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55349142"/>
                  </a:ext>
                </a:extLst>
              </a:tr>
              <a:tr h="313802">
                <a:tc>
                  <a:txBody>
                    <a:bodyPr/>
                    <a:lstStyle/>
                    <a:p>
                      <a:pPr algn="l" rtl="0" fontAlgn="ctr"/>
                      <a:r>
                        <a:rPr lang="pt-BR"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12559148"/>
                  </a:ext>
                </a:extLst>
              </a:tr>
              <a:tr h="313802">
                <a:tc>
                  <a:txBody>
                    <a:bodyPr/>
                    <a:lstStyle/>
                    <a:p>
                      <a:pPr algn="l" rtl="0" fontAlgn="ctr"/>
                      <a:r>
                        <a:rPr lang="pt-BR"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81526791"/>
                  </a:ext>
                </a:extLst>
              </a:tr>
              <a:tr h="313802">
                <a:tc>
                  <a:txBody>
                    <a:bodyPr/>
                    <a:lstStyle/>
                    <a:p>
                      <a:pPr algn="l" rtl="0" fontAlgn="ctr"/>
                      <a:r>
                        <a:rPr lang="pt-BR"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93264634"/>
                  </a:ext>
                </a:extLst>
              </a:tr>
              <a:tr h="313802">
                <a:tc>
                  <a:txBody>
                    <a:bodyPr/>
                    <a:lstStyle/>
                    <a:p>
                      <a:pPr algn="l" rtl="0" fontAlgn="ctr"/>
                      <a:r>
                        <a:rPr lang="pt-BR"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28165115"/>
                  </a:ext>
                </a:extLst>
              </a:tr>
              <a:tr h="313802">
                <a:tc>
                  <a:txBody>
                    <a:bodyPr/>
                    <a:lstStyle/>
                    <a:p>
                      <a:pPr algn="l" rtl="0" fontAlgn="ctr"/>
                      <a:r>
                        <a:rPr lang="pt-BR"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40990617"/>
                  </a:ext>
                </a:extLst>
              </a:tr>
              <a:tr h="313802">
                <a:tc>
                  <a:txBody>
                    <a:bodyPr/>
                    <a:lstStyle/>
                    <a:p>
                      <a:pPr algn="l" rtl="0" fontAlgn="ctr"/>
                      <a:r>
                        <a:rPr lang="pt-BR"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75820035"/>
                  </a:ext>
                </a:extLst>
              </a:tr>
              <a:tr h="313802">
                <a:tc>
                  <a:txBody>
                    <a:bodyPr/>
                    <a:lstStyle/>
                    <a:p>
                      <a:pPr algn="l" rtl="0" fontAlgn="ctr"/>
                      <a:r>
                        <a:rPr lang="pt-BR"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32504096"/>
                  </a:ext>
                </a:extLst>
              </a:tr>
              <a:tr h="313802">
                <a:tc>
                  <a:txBody>
                    <a:bodyPr/>
                    <a:lstStyle/>
                    <a:p>
                      <a:pPr algn="l" rtl="0" fontAlgn="ctr"/>
                      <a:r>
                        <a:rPr lang="pt-BR"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8585188"/>
                  </a:ext>
                </a:extLst>
              </a:tr>
              <a:tr h="313802">
                <a:tc>
                  <a:txBody>
                    <a:bodyPr/>
                    <a:lstStyle/>
                    <a:p>
                      <a:pPr algn="l" rtl="0" fontAlgn="ctr"/>
                      <a:r>
                        <a:rPr lang="pt-BR" sz="1000" u="none" strike="noStrike">
                          <a:effectLst/>
                          <a:latin typeface="Century Gothic" panose="020B0502020202020204" pitchFamily="34" charset="0"/>
                        </a:rPr>
                        <a:t> </a:t>
                      </a: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95792355"/>
                  </a:ext>
                </a:extLst>
              </a:tr>
            </a:tbl>
          </a:graphicData>
        </a:graphic>
      </p:graphicFrame>
      <p:sp>
        <p:nvSpPr>
          <p:cNvPr id="12" name="TextBox 11">
            <a:extLst>
              <a:ext uri="{FF2B5EF4-FFF2-40B4-BE49-F238E27FC236}">
                <a16:creationId xmlns:a16="http://schemas.microsoft.com/office/drawing/2014/main" id="{2D39F582-9822-F549-8E0B-B39A612CDC18}"/>
              </a:ext>
            </a:extLst>
          </p:cNvPr>
          <p:cNvSpPr txBox="1"/>
          <p:nvPr/>
        </p:nvSpPr>
        <p:spPr>
          <a:xfrm>
            <a:off x="5994402" y="946607"/>
            <a:ext cx="4064000" cy="430887"/>
          </a:xfrm>
          <a:prstGeom prst="rect">
            <a:avLst/>
          </a:prstGeom>
          <a:noFill/>
        </p:spPr>
        <p:txBody>
          <a:bodyPr wrap="square" rtlCol="0">
            <a:spAutoFit/>
          </a:bodyPr>
          <a:lstStyle/>
          <a:p>
            <a:pPr rtl="0"/>
            <a:r>
              <a:rPr lang="pt-BR" sz="2200" dirty="0">
                <a:solidFill>
                  <a:schemeClr val="accent5">
                    <a:lumMod val="75000"/>
                  </a:schemeClr>
                </a:solidFill>
                <a:latin typeface="Century Gothic" panose="020B0502020202020204" pitchFamily="34" charset="0"/>
              </a:rPr>
              <a:t>NOTAS ORÇAMENTÁRIAS</a:t>
            </a:r>
          </a:p>
        </p:txBody>
      </p:sp>
      <p:sp>
        <p:nvSpPr>
          <p:cNvPr id="2" name="TextBox 1">
            <a:extLst>
              <a:ext uri="{FF2B5EF4-FFF2-40B4-BE49-F238E27FC236}">
                <a16:creationId xmlns:a16="http://schemas.microsoft.com/office/drawing/2014/main" id="{1EDA5770-E168-8EC9-BF10-63E914833002}"/>
              </a:ext>
            </a:extLst>
          </p:cNvPr>
          <p:cNvSpPr txBox="1"/>
          <p:nvPr/>
        </p:nvSpPr>
        <p:spPr>
          <a:xfrm>
            <a:off x="367748" y="248400"/>
            <a:ext cx="7747552" cy="584775"/>
          </a:xfrm>
          <a:prstGeom prst="rect">
            <a:avLst/>
          </a:prstGeom>
          <a:noFill/>
        </p:spPr>
        <p:txBody>
          <a:bodyPr wrap="square" rtlCol="0">
            <a:spAutoFit/>
          </a:bodyPr>
          <a:lstStyle/>
          <a:p>
            <a:pPr rtl="0"/>
            <a:r>
              <a:rPr lang="pt-BR" sz="3200" dirty="0">
                <a:solidFill>
                  <a:schemeClr val="tx1">
                    <a:lumMod val="65000"/>
                    <a:lumOff val="35000"/>
                  </a:schemeClr>
                </a:solidFill>
                <a:latin typeface="Century Gothic" panose="020B0502020202020204" pitchFamily="34" charset="0"/>
              </a:rPr>
              <a:t>3. DETALHAMENTO DO ORÇAMENTO</a:t>
            </a:r>
          </a:p>
        </p:txBody>
      </p:sp>
    </p:spTree>
    <p:extLst>
      <p:ext uri="{BB962C8B-B14F-4D97-AF65-F5344CB8AC3E}">
        <p14:creationId xmlns:p14="http://schemas.microsoft.com/office/powerpoint/2010/main" val="414360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7260819E-19AD-234D-816F-75185284835B}"/>
              </a:ext>
            </a:extLst>
          </p:cNvPr>
          <p:cNvGraphicFramePr/>
          <p:nvPr>
            <p:extLst>
              <p:ext uri="{D42A27DB-BD31-4B8C-83A1-F6EECF244321}">
                <p14:modId xmlns:p14="http://schemas.microsoft.com/office/powerpoint/2010/main" val="3559976630"/>
              </p:ext>
            </p:extLst>
          </p:nvPr>
        </p:nvGraphicFramePr>
        <p:xfrm>
          <a:off x="423008" y="2047452"/>
          <a:ext cx="4905953" cy="366437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C670453B-BD9D-DB4A-9825-07A394AEC48A}"/>
              </a:ext>
            </a:extLst>
          </p:cNvPr>
          <p:cNvSpPr txBox="1"/>
          <p:nvPr/>
        </p:nvSpPr>
        <p:spPr>
          <a:xfrm>
            <a:off x="457199" y="1424957"/>
            <a:ext cx="5064919" cy="430887"/>
          </a:xfrm>
          <a:prstGeom prst="rect">
            <a:avLst/>
          </a:prstGeom>
          <a:noFill/>
        </p:spPr>
        <p:txBody>
          <a:bodyPr wrap="square" rtlCol="0">
            <a:spAutoFit/>
          </a:bodyPr>
          <a:lstStyle/>
          <a:p>
            <a:pPr rtl="0"/>
            <a:r>
              <a:rPr lang="pt-BR" sz="2200" dirty="0">
                <a:solidFill>
                  <a:schemeClr val="accent5">
                    <a:lumMod val="75000"/>
                  </a:schemeClr>
                </a:solidFill>
                <a:latin typeface="Century Gothic" panose="020B0502020202020204" pitchFamily="34" charset="0"/>
              </a:rPr>
              <a:t>NÚMERO DE RISCOS ENVOLVIDOS</a:t>
            </a:r>
          </a:p>
        </p:txBody>
      </p:sp>
      <p:graphicFrame>
        <p:nvGraphicFramePr>
          <p:cNvPr id="10" name="Chart 9">
            <a:extLst>
              <a:ext uri="{FF2B5EF4-FFF2-40B4-BE49-F238E27FC236}">
                <a16:creationId xmlns:a16="http://schemas.microsoft.com/office/drawing/2014/main" id="{8309AA52-0799-5F4D-B618-10008BEBD958}"/>
              </a:ext>
            </a:extLst>
          </p:cNvPr>
          <p:cNvGraphicFramePr/>
          <p:nvPr>
            <p:extLst>
              <p:ext uri="{D42A27DB-BD31-4B8C-83A1-F6EECF244321}">
                <p14:modId xmlns:p14="http://schemas.microsoft.com/office/powerpoint/2010/main" val="343697935"/>
              </p:ext>
            </p:extLst>
          </p:nvPr>
        </p:nvGraphicFramePr>
        <p:xfrm>
          <a:off x="6863041" y="2093546"/>
          <a:ext cx="4905953" cy="366437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33FADFB-CBD3-0243-9624-F13E440D20BB}"/>
              </a:ext>
            </a:extLst>
          </p:cNvPr>
          <p:cNvSpPr txBox="1"/>
          <p:nvPr/>
        </p:nvSpPr>
        <p:spPr>
          <a:xfrm>
            <a:off x="6897233" y="1471051"/>
            <a:ext cx="4064000" cy="430887"/>
          </a:xfrm>
          <a:prstGeom prst="rect">
            <a:avLst/>
          </a:prstGeom>
          <a:noFill/>
        </p:spPr>
        <p:txBody>
          <a:bodyPr wrap="square" rtlCol="0">
            <a:spAutoFit/>
          </a:bodyPr>
          <a:lstStyle/>
          <a:p>
            <a:pPr rtl="0"/>
            <a:r>
              <a:rPr lang="pt-BR" sz="2200">
                <a:solidFill>
                  <a:schemeClr val="accent5">
                    <a:lumMod val="75000"/>
                  </a:schemeClr>
                </a:solidFill>
                <a:latin typeface="Century Gothic" panose="020B0502020202020204" pitchFamily="34" charset="0"/>
              </a:rPr>
              <a:t>NÚMERO DE PROBLEMAS</a:t>
            </a:r>
          </a:p>
        </p:txBody>
      </p:sp>
      <p:sp>
        <p:nvSpPr>
          <p:cNvPr id="2" name="TextBox 1">
            <a:extLst>
              <a:ext uri="{FF2B5EF4-FFF2-40B4-BE49-F238E27FC236}">
                <a16:creationId xmlns:a16="http://schemas.microsoft.com/office/drawing/2014/main" id="{064E5607-D751-B93E-DAB5-CADE4FB65D43}"/>
              </a:ext>
            </a:extLst>
          </p:cNvPr>
          <p:cNvSpPr txBox="1"/>
          <p:nvPr/>
        </p:nvSpPr>
        <p:spPr>
          <a:xfrm>
            <a:off x="367748" y="248400"/>
            <a:ext cx="3970959" cy="584775"/>
          </a:xfrm>
          <a:prstGeom prst="rect">
            <a:avLst/>
          </a:prstGeom>
          <a:noFill/>
        </p:spPr>
        <p:txBody>
          <a:bodyPr wrap="none" rtlCol="0">
            <a:spAutoFit/>
          </a:bodyPr>
          <a:lstStyle/>
          <a:p>
            <a:pPr rtl="0"/>
            <a:r>
              <a:rPr lang="pt-BR" sz="3200">
                <a:solidFill>
                  <a:schemeClr val="tx1">
                    <a:lumMod val="65000"/>
                    <a:lumOff val="35000"/>
                  </a:schemeClr>
                </a:solidFill>
                <a:latin typeface="Century Gothic" panose="020B0502020202020204" pitchFamily="34" charset="0"/>
              </a:rPr>
              <a:t>4. RISCOS E PROBLEMAS</a:t>
            </a:r>
          </a:p>
        </p:txBody>
      </p:sp>
      <p:cxnSp>
        <p:nvCxnSpPr>
          <p:cNvPr id="4" name="Straight Connector 3">
            <a:extLst>
              <a:ext uri="{FF2B5EF4-FFF2-40B4-BE49-F238E27FC236}">
                <a16:creationId xmlns:a16="http://schemas.microsoft.com/office/drawing/2014/main" id="{CBFD9B2A-C8E2-C54B-7BA6-E775C3185E06}"/>
              </a:ext>
            </a:extLst>
          </p:cNvPr>
          <p:cNvCxnSpPr/>
          <p:nvPr/>
        </p:nvCxnSpPr>
        <p:spPr>
          <a:xfrm>
            <a:off x="6086475" y="1539257"/>
            <a:ext cx="0" cy="504251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0C6BBAC-887C-CB4C-8B5D-B2106F18D00A}"/>
              </a:ext>
            </a:extLst>
          </p:cNvPr>
          <p:cNvGraphicFramePr/>
          <p:nvPr>
            <p:extLst>
              <p:ext uri="{D42A27DB-BD31-4B8C-83A1-F6EECF244321}">
                <p14:modId xmlns:p14="http://schemas.microsoft.com/office/powerpoint/2010/main" val="1400558523"/>
              </p:ext>
            </p:extLst>
          </p:nvPr>
        </p:nvGraphicFramePr>
        <p:xfrm>
          <a:off x="114300" y="1322070"/>
          <a:ext cx="12077700" cy="525441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9EDBDCF-7A3C-C645-BDFE-166A1128C7F9}"/>
              </a:ext>
            </a:extLst>
          </p:cNvPr>
          <p:cNvSpPr txBox="1"/>
          <p:nvPr/>
        </p:nvSpPr>
        <p:spPr>
          <a:xfrm>
            <a:off x="367748" y="248400"/>
            <a:ext cx="5179623" cy="584775"/>
          </a:xfrm>
          <a:prstGeom prst="rect">
            <a:avLst/>
          </a:prstGeom>
          <a:noFill/>
        </p:spPr>
        <p:txBody>
          <a:bodyPr wrap="none" rtlCol="0">
            <a:spAutoFit/>
          </a:bodyPr>
          <a:lstStyle/>
          <a:p>
            <a:pPr rtl="0"/>
            <a:r>
              <a:rPr lang="pt-BR" sz="3200">
                <a:solidFill>
                  <a:schemeClr val="tx1">
                    <a:lumMod val="65000"/>
                    <a:lumOff val="35000"/>
                  </a:schemeClr>
                </a:solidFill>
                <a:latin typeface="Century Gothic" panose="020B0502020202020204" pitchFamily="34" charset="0"/>
              </a:rPr>
              <a:t>5. RECURSOS FINANCEIROS</a:t>
            </a:r>
          </a:p>
        </p:txBody>
      </p:sp>
    </p:spTree>
    <p:extLst>
      <p:ext uri="{BB962C8B-B14F-4D97-AF65-F5344CB8AC3E}">
        <p14:creationId xmlns:p14="http://schemas.microsoft.com/office/powerpoint/2010/main" val="3424029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diamond pattern background">
            <a:extLst>
              <a:ext uri="{FF2B5EF4-FFF2-40B4-BE49-F238E27FC236}">
                <a16:creationId xmlns:a16="http://schemas.microsoft.com/office/drawing/2014/main" id="{FAD9389A-7917-8F3B-1137-DE6AAD1B719C}"/>
              </a:ext>
            </a:extLst>
          </p:cNvPr>
          <p:cNvPicPr>
            <a:picLocks noChangeAspect="1"/>
          </p:cNvPicPr>
          <p:nvPr/>
        </p:nvPicPr>
        <p:blipFill rotWithShape="1">
          <a:blip r:embed="rId3">
            <a:alphaModFix amt="54000"/>
          </a:blip>
          <a:srcRect t="15642"/>
          <a:stretch/>
        </p:blipFill>
        <p:spPr>
          <a:xfrm rot="10800000">
            <a:off x="0" y="0"/>
            <a:ext cx="12192000" cy="6858000"/>
          </a:xfrm>
          <a:prstGeom prst="rect">
            <a:avLst/>
          </a:prstGeom>
        </p:spPr>
      </p:pic>
      <p:graphicFrame>
        <p:nvGraphicFramePr>
          <p:cNvPr id="2" name="Table 1">
            <a:extLst>
              <a:ext uri="{FF2B5EF4-FFF2-40B4-BE49-F238E27FC236}">
                <a16:creationId xmlns:a16="http://schemas.microsoft.com/office/drawing/2014/main" id="{0A908FEA-3453-5840-A648-2570EEA8E355}"/>
              </a:ext>
            </a:extLst>
          </p:cNvPr>
          <p:cNvGraphicFramePr>
            <a:graphicFrameLocks noGrp="1"/>
          </p:cNvGraphicFramePr>
          <p:nvPr>
            <p:extLst>
              <p:ext uri="{D42A27DB-BD31-4B8C-83A1-F6EECF244321}">
                <p14:modId xmlns:p14="http://schemas.microsoft.com/office/powerpoint/2010/main" val="4049109769"/>
              </p:ext>
            </p:extLst>
          </p:nvPr>
        </p:nvGraphicFramePr>
        <p:xfrm>
          <a:off x="473710" y="944979"/>
          <a:ext cx="11139170" cy="5446300"/>
        </p:xfrm>
        <a:graphic>
          <a:graphicData uri="http://schemas.openxmlformats.org/drawingml/2006/table">
            <a:tbl>
              <a:tblPr>
                <a:effectLst/>
                <a:tableStyleId>{5C22544A-7EE6-4342-B048-85BDC9FD1C3A}</a:tableStyleId>
              </a:tblPr>
              <a:tblGrid>
                <a:gridCol w="2289810">
                  <a:extLst>
                    <a:ext uri="{9D8B030D-6E8A-4147-A177-3AD203B41FA5}">
                      <a16:colId xmlns:a16="http://schemas.microsoft.com/office/drawing/2014/main" val="155532388"/>
                    </a:ext>
                  </a:extLst>
                </a:gridCol>
                <a:gridCol w="8849360">
                  <a:extLst>
                    <a:ext uri="{9D8B030D-6E8A-4147-A177-3AD203B41FA5}">
                      <a16:colId xmlns:a16="http://schemas.microsoft.com/office/drawing/2014/main" val="4205413144"/>
                    </a:ext>
                  </a:extLst>
                </a:gridCol>
              </a:tblGrid>
              <a:tr h="544630">
                <a:tc>
                  <a:txBody>
                    <a:bodyPr/>
                    <a:lstStyle/>
                    <a:p>
                      <a:pPr algn="l" rtl="0" fontAlgn="ctr"/>
                      <a:r>
                        <a:rPr lang="pt-BR" sz="1000" b="0" i="0" u="none" strike="noStrike">
                          <a:solidFill>
                            <a:schemeClr val="tx1"/>
                          </a:solidFill>
                          <a:effectLst/>
                          <a:latin typeface="Century Gothic" panose="020B0502020202020204" pitchFamily="34" charset="0"/>
                        </a:rPr>
                        <a:t>NOME DO MEMBRO DA EQUIPE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pt-BR" sz="1000" b="0" u="none" strike="noStrike">
                          <a:effectLst/>
                          <a:latin typeface="Century Gothic" panose="020B0502020202020204" pitchFamily="34" charset="0"/>
                        </a:rPr>
                        <a:t>NOTAS/COMENTÁRIOS</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46645468"/>
                  </a:ext>
                </a:extLst>
              </a:tr>
              <a:tr h="544630">
                <a:tc>
                  <a:txBody>
                    <a:bodyPr/>
                    <a:lstStyle/>
                    <a:p>
                      <a:pPr algn="l" rtl="0" fontAlgn="ctr"/>
                      <a:r>
                        <a:rPr lang="pt-BR" sz="1200" b="0" i="0" u="none" strike="noStrike">
                          <a:solidFill>
                            <a:srgbClr val="000000"/>
                          </a:solidFill>
                          <a:effectLst/>
                          <a:latin typeface="Century Gothic" panose="020B0502020202020204" pitchFamily="34" charset="0"/>
                        </a:rPr>
                        <a:t>Nome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Notas e comentários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939416"/>
                  </a:ext>
                </a:extLst>
              </a:tr>
              <a:tr h="544630">
                <a:tc>
                  <a:txBody>
                    <a:bodyPr/>
                    <a:lstStyle/>
                    <a:p>
                      <a:pPr algn="l" rtl="0" fontAlgn="ctr"/>
                      <a:r>
                        <a:rPr lang="pt-BR" sz="1200" b="0" i="0" u="none" strike="noStrike">
                          <a:solidFill>
                            <a:srgbClr val="000000"/>
                          </a:solidFill>
                          <a:effectLst/>
                          <a:latin typeface="Century Gothic" panose="020B0502020202020204" pitchFamily="34" charset="0"/>
                        </a:rPr>
                        <a:t>Nome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Notas e comentários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3995216"/>
                  </a:ext>
                </a:extLst>
              </a:tr>
              <a:tr h="544630">
                <a:tc>
                  <a:txBody>
                    <a:bodyPr/>
                    <a:lstStyle/>
                    <a:p>
                      <a:pPr algn="l" rtl="0" fontAlgn="ctr"/>
                      <a:r>
                        <a:rPr lang="pt-BR" sz="1200" b="0" i="0" u="none" strike="noStrike">
                          <a:solidFill>
                            <a:srgbClr val="000000"/>
                          </a:solidFill>
                          <a:effectLst/>
                          <a:latin typeface="Century Gothic" panose="020B0502020202020204" pitchFamily="34" charset="0"/>
                        </a:rPr>
                        <a:t>Nome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Notas e comentários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97412"/>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7193600"/>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65444574"/>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8373141"/>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3111382"/>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7728724"/>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0123409"/>
                  </a:ext>
                </a:extLst>
              </a:tr>
            </a:tbl>
          </a:graphicData>
        </a:graphic>
      </p:graphicFrame>
      <p:sp>
        <p:nvSpPr>
          <p:cNvPr id="3" name="TextBox 2">
            <a:extLst>
              <a:ext uri="{FF2B5EF4-FFF2-40B4-BE49-F238E27FC236}">
                <a16:creationId xmlns:a16="http://schemas.microsoft.com/office/drawing/2014/main" id="{270A9623-7F8A-4726-366D-6D29AB53CC22}"/>
              </a:ext>
            </a:extLst>
          </p:cNvPr>
          <p:cNvSpPr txBox="1"/>
          <p:nvPr/>
        </p:nvSpPr>
        <p:spPr>
          <a:xfrm>
            <a:off x="367748" y="248400"/>
            <a:ext cx="5386411" cy="584775"/>
          </a:xfrm>
          <a:prstGeom prst="rect">
            <a:avLst/>
          </a:prstGeom>
          <a:noFill/>
        </p:spPr>
        <p:txBody>
          <a:bodyPr wrap="none" rtlCol="0">
            <a:spAutoFit/>
          </a:bodyPr>
          <a:lstStyle/>
          <a:p>
            <a:pPr rtl="0"/>
            <a:r>
              <a:rPr lang="pt-BR" sz="3200">
                <a:solidFill>
                  <a:schemeClr val="tx1">
                    <a:lumMod val="65000"/>
                    <a:lumOff val="35000"/>
                  </a:schemeClr>
                </a:solidFill>
                <a:latin typeface="Century Gothic" panose="020B0502020202020204" pitchFamily="34" charset="0"/>
              </a:rPr>
              <a:t>6. COMENTÁRIOS E NOTAS</a:t>
            </a:r>
          </a:p>
        </p:txBody>
      </p:sp>
    </p:spTree>
    <p:extLst>
      <p:ext uri="{BB962C8B-B14F-4D97-AF65-F5344CB8AC3E}">
        <p14:creationId xmlns:p14="http://schemas.microsoft.com/office/powerpoint/2010/main" val="822524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dirty="0">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dirty="0">
                          <a:solidFill>
                            <a:schemeClr val="tx1"/>
                          </a:solidFill>
                          <a:effectLst/>
                          <a:latin typeface="Century Gothic" panose="020B0502020202020204" pitchFamily="34" charset="0"/>
                        </a:rPr>
                        <a:t> </a:t>
                      </a:r>
                    </a:p>
                    <a:p>
                      <a:pPr marL="0" marR="0" rtl="0">
                        <a:spcBef>
                          <a:spcPts val="0"/>
                        </a:spcBef>
                        <a:spcAft>
                          <a:spcPts val="0"/>
                        </a:spcAft>
                      </a:pPr>
                      <a:r>
                        <a:rPr lang="pt-BR" sz="1400" b="0" dirty="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C143FC-2339-41CB-9091-836DF2FADB0B}" vid="{F5693860-8DD3-4836-AD37-19754CFA4D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IC-CEO-Project-Update-Template_PowerPoint - sr edits</Template>
  <TotalTime>36</TotalTime>
  <Words>354</Words>
  <Application>Microsoft Office PowerPoint</Application>
  <PresentationFormat>Widescreen</PresentationFormat>
  <Paragraphs>130</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Hansen Han</cp:lastModifiedBy>
  <cp:revision>3</cp:revision>
  <dcterms:created xsi:type="dcterms:W3CDTF">2021-06-14T19:29:14Z</dcterms:created>
  <dcterms:modified xsi:type="dcterms:W3CDTF">2024-03-12T10:07:33Z</dcterms:modified>
</cp:coreProperties>
</file>