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07" autoAdjust="0"/>
    <p:restoredTop sz="94694"/>
  </p:normalViewPr>
  <p:slideViewPr>
    <p:cSldViewPr snapToGrid="0">
      <p:cViewPr varScale="1">
        <p:scale>
          <a:sx n="89" d="100"/>
          <a:sy n="89" d="100"/>
        </p:scale>
        <p:origin x="68" y="1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2C01542-9D0F-4C6B-B256-68166D2199F3}"/>
    <pc:docChg chg="modSld">
      <pc:chgData name="Bess Dunlevy" userId="dd4b9a8537dbe9d0" providerId="LiveId" clId="{22C01542-9D0F-4C6B-B256-68166D2199F3}" dt="2022-10-01T20:54:43.145" v="5" actId="6549"/>
      <pc:docMkLst>
        <pc:docMk/>
      </pc:docMkLst>
      <pc:sldChg chg="modSp mod">
        <pc:chgData name="Bess Dunlevy" userId="dd4b9a8537dbe9d0" providerId="LiveId" clId="{22C01542-9D0F-4C6B-B256-68166D2199F3}" dt="2022-10-01T20:54:28.545" v="0" actId="20577"/>
        <pc:sldMkLst>
          <pc:docMk/>
          <pc:sldMk cId="4244894704" sldId="354"/>
        </pc:sldMkLst>
        <pc:spChg chg="mod">
          <ac:chgData name="Bess Dunlevy" userId="dd4b9a8537dbe9d0" providerId="LiveId" clId="{22C01542-9D0F-4C6B-B256-68166D2199F3}" dt="2022-10-01T20:54:28.545" v="0" actId="20577"/>
          <ac:spMkLst>
            <pc:docMk/>
            <pc:sldMk cId="4244894704" sldId="354"/>
            <ac:spMk id="33" creationId="{143A449B-AAB7-994A-92CE-8F48E2CA7DF6}"/>
          </ac:spMkLst>
        </pc:spChg>
      </pc:sldChg>
      <pc:sldChg chg="modSp mod">
        <pc:chgData name="Bess Dunlevy" userId="dd4b9a8537dbe9d0" providerId="LiveId" clId="{22C01542-9D0F-4C6B-B256-68166D2199F3}" dt="2022-10-01T20:54:43.145" v="5" actId="6549"/>
        <pc:sldMkLst>
          <pc:docMk/>
          <pc:sldMk cId="3358997853" sldId="355"/>
        </pc:sldMkLst>
        <pc:graphicFrameChg chg="modGraphic">
          <ac:chgData name="Bess Dunlevy" userId="dd4b9a8537dbe9d0" providerId="LiveId" clId="{22C01542-9D0F-4C6B-B256-68166D2199F3}" dt="2022-10-01T20:54:43.145" v="5" actId="6549"/>
          <ac:graphicFrameMkLst>
            <pc:docMk/>
            <pc:sldMk cId="3358997853" sldId="355"/>
            <ac:graphicFrameMk id="2" creationId="{D94DB0C5-AE3E-A79A-8872-1DF957162CFA}"/>
          </ac:graphicFrameMkLst>
        </pc:graphicFrameChg>
      </pc:sldChg>
      <pc:sldChg chg="modSp mod">
        <pc:chgData name="Bess Dunlevy" userId="dd4b9a8537dbe9d0" providerId="LiveId" clId="{22C01542-9D0F-4C6B-B256-68166D2199F3}" dt="2022-10-01T20:54:37.568" v="4" actId="6549"/>
        <pc:sldMkLst>
          <pc:docMk/>
          <pc:sldMk cId="1604870664" sldId="356"/>
        </pc:sldMkLst>
        <pc:graphicFrameChg chg="modGraphic">
          <ac:chgData name="Bess Dunlevy" userId="dd4b9a8537dbe9d0" providerId="LiveId" clId="{22C01542-9D0F-4C6B-B256-68166D2199F3}" dt="2022-10-01T20:54:37.568" v="4" actId="6549"/>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3/4/2024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3/4/2024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11594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57195" y="368834"/>
            <a:ext cx="3375528"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950334" cy="1477328"/>
          </a:xfrm>
          <a:prstGeom prst="rect">
            <a:avLst/>
          </a:prstGeom>
          <a:noFill/>
        </p:spPr>
        <p:txBody>
          <a:bodyPr wrap="square" rtlCol="0">
            <a:spAutoFit/>
          </a:bodyPr>
          <a:lstStyle/>
          <a:p>
            <a:pPr rtl="0"/>
            <a:r>
              <a:rPr lang="pt-BR" sz="4500" b="1" dirty="0">
                <a:solidFill>
                  <a:schemeClr val="tx1">
                    <a:lumMod val="75000"/>
                    <a:lumOff val="25000"/>
                  </a:schemeClr>
                </a:solidFill>
                <a:latin typeface="Century Gothic" panose="020B0502020202020204" pitchFamily="34" charset="0"/>
              </a:rPr>
              <a:t>PAUTA DE REUNIÃO DE EQUIPE</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8" y="4326246"/>
            <a:ext cx="3907221" cy="1384995"/>
          </a:xfrm>
          <a:prstGeom prst="rect">
            <a:avLst/>
          </a:prstGeom>
          <a:noFill/>
        </p:spPr>
        <p:txBody>
          <a:bodyPr wrap="square" rtlCol="0">
            <a:spAutoFit/>
          </a:bodyPr>
          <a:lstStyle/>
          <a:p>
            <a:pPr rtl="0"/>
            <a:r>
              <a:rPr lang="pt-BR" sz="2800" dirty="0">
                <a:latin typeface="Century Gothic" panose="020B0502020202020204" pitchFamily="34" charset="0"/>
              </a:rPr>
              <a:t>O modelo começa na página 2. </a:t>
            </a:r>
          </a:p>
          <a:p>
            <a:pPr rtl="0"/>
            <a:r>
              <a:rPr lang="pt-BR"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pPr rtl="0"/>
            <a:r>
              <a:rPr lang="pt-BR" sz="7200">
                <a:solidFill>
                  <a:schemeClr val="tx1">
                    <a:lumMod val="65000"/>
                    <a:lumOff val="35000"/>
                  </a:schemeClr>
                </a:solidFill>
                <a:latin typeface="Century Gothic" panose="020B0502020202020204" pitchFamily="34" charset="0"/>
              </a:rPr>
              <a:t>DETALHES DA REUNIÃO</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609384172"/>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rtl="0" fontAlgn="b"/>
                      <a:r>
                        <a:rPr lang="pt-BR" sz="900" b="1" u="none" strike="noStrike">
                          <a:effectLst/>
                          <a:latin typeface="Century Gothic" panose="020B0502020202020204" pitchFamily="34" charset="0"/>
                        </a:rPr>
                        <a:t>DIA E DATA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rtl="0" fontAlgn="b"/>
                      <a:r>
                        <a:rPr lang="pt-BR" sz="900" b="1" u="none" strike="noStrike">
                          <a:effectLst/>
                          <a:latin typeface="Century Gothic" panose="020B0502020202020204" pitchFamily="34" charset="0"/>
                        </a:rPr>
                        <a:t>LOCALIZAÇÃO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rtl="0" fontAlgn="b"/>
                      <a:r>
                        <a:rPr lang="pt-BR" sz="900" b="1" u="none" strike="noStrike">
                          <a:effectLst/>
                          <a:latin typeface="Century Gothic" panose="020B0502020202020204" pitchFamily="34" charset="0"/>
                        </a:rPr>
                        <a:t>TÍTULO DA REUNIÃO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rtl="0" fontAlgn="b"/>
                      <a:r>
                        <a:rPr lang="pt-BR" sz="900" b="1" u="none" strike="noStrike">
                          <a:effectLst/>
                          <a:latin typeface="Century Gothic" panose="020B0502020202020204" pitchFamily="34" charset="0"/>
                        </a:rPr>
                        <a:t>HORA DE INÍCIO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pt-BR" sz="900" b="1" u="none" strike="noStrike">
                          <a:effectLst/>
                          <a:latin typeface="Century Gothic" panose="020B0502020202020204" pitchFamily="34" charset="0"/>
                        </a:rPr>
                        <a:t>HORA DE TÉRMINO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rtl="0" fontAlgn="b"/>
                      <a:r>
                        <a:rPr lang="pt-BR" sz="900" b="1" u="none" strike="noStrike" dirty="0">
                          <a:effectLst/>
                          <a:latin typeface="Century Gothic" panose="020B0502020202020204" pitchFamily="34" charset="0"/>
                        </a:rPr>
                        <a:t>NOME DA EQUIPE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rtl="0" fontAlgn="b"/>
                      <a:r>
                        <a:rPr lang="pt-BR" sz="900" b="1" u="none" strike="noStrike">
                          <a:effectLst/>
                          <a:latin typeface="Century Gothic" panose="020B0502020202020204" pitchFamily="34" charset="0"/>
                        </a:rPr>
                        <a:t>MEDIADOR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rtl="0" fontAlgn="b"/>
                      <a:r>
                        <a:rPr lang="pt-BR" sz="900" b="1" u="none" strike="noStrike">
                          <a:effectLst/>
                          <a:latin typeface="Century Gothic" panose="020B0502020202020204" pitchFamily="34" charset="0"/>
                        </a:rPr>
                        <a:t>MEMBROS DA EQUIPE QUE DEVEM COMPARECER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pPr rtl="0"/>
            <a:r>
              <a:rPr lang="pt-BR" sz="7200">
                <a:solidFill>
                  <a:schemeClr val="tx1">
                    <a:lumMod val="65000"/>
                    <a:lumOff val="35000"/>
                  </a:schemeClr>
                </a:solidFill>
                <a:latin typeface="Century Gothic" panose="020B0502020202020204" pitchFamily="34" charset="0"/>
              </a:rPr>
              <a:t>PAUTA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1511366684"/>
              </p:ext>
            </p:extLst>
          </p:nvPr>
        </p:nvGraphicFramePr>
        <p:xfrm>
          <a:off x="4847872" y="308925"/>
          <a:ext cx="7020276" cy="6291909"/>
        </p:xfrm>
        <a:graphic>
          <a:graphicData uri="http://schemas.openxmlformats.org/drawingml/2006/table">
            <a:tbl>
              <a:tblPr>
                <a:tableStyleId>{5C22544A-7EE6-4342-B048-85BDC9FD1C3A}</a:tableStyleId>
              </a:tblPr>
              <a:tblGrid>
                <a:gridCol w="3203134">
                  <a:extLst>
                    <a:ext uri="{9D8B030D-6E8A-4147-A177-3AD203B41FA5}">
                      <a16:colId xmlns:a16="http://schemas.microsoft.com/office/drawing/2014/main" val="4155496557"/>
                    </a:ext>
                  </a:extLst>
                </a:gridCol>
                <a:gridCol w="1678782">
                  <a:extLst>
                    <a:ext uri="{9D8B030D-6E8A-4147-A177-3AD203B41FA5}">
                      <a16:colId xmlns:a16="http://schemas.microsoft.com/office/drawing/2014/main" val="1191122419"/>
                    </a:ext>
                  </a:extLst>
                </a:gridCol>
                <a:gridCol w="1237692">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rtl="0" fontAlgn="ctr"/>
                      <a:r>
                        <a:rPr lang="pt-BR" sz="1000" b="1" u="none" strike="noStrike">
                          <a:effectLst/>
                          <a:latin typeface="Century Gothic" panose="020B0502020202020204" pitchFamily="34" charset="0"/>
                        </a:rPr>
                        <a:t>CONTEÚDO</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rtl="0" fontAlgn="ctr"/>
                      <a:r>
                        <a:rPr lang="pt-BR" sz="1000" b="1" u="none" strike="noStrike">
                          <a:effectLst/>
                          <a:latin typeface="Century Gothic" panose="020B0502020202020204" pitchFamily="34" charset="0"/>
                        </a:rPr>
                        <a:t>APRESENTAÇÃO POR</a:t>
                      </a: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pt-BR" sz="1000" b="1" u="none" strike="noStrike">
                          <a:effectLst/>
                          <a:latin typeface="Century Gothic" panose="020B0502020202020204" pitchFamily="34" charset="0"/>
                        </a:rPr>
                        <a:t>HORA DE INÍCIO</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ctr"/>
                      <a:r>
                        <a:rPr lang="pt-BR" sz="1000" b="1" u="none" strike="noStrike">
                          <a:effectLst/>
                          <a:latin typeface="Century Gothic" panose="020B0502020202020204" pitchFamily="34" charset="0"/>
                        </a:rPr>
                        <a:t>DURAÇÃO</a:t>
                      </a: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138</Words>
  <Application>Microsoft Office PowerPoint</Application>
  <PresentationFormat>Widescreen</PresentationFormat>
  <Paragraphs>21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Hansen Han</cp:lastModifiedBy>
  <cp:revision>8</cp:revision>
  <dcterms:created xsi:type="dcterms:W3CDTF">2022-08-01T01:58:39Z</dcterms:created>
  <dcterms:modified xsi:type="dcterms:W3CDTF">2024-03-04T02:22:07Z</dcterms:modified>
</cp:coreProperties>
</file>