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9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87724" cy="2862322"/>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os anos representados em seu plano. </a:t>
            </a:r>
          </a:p>
          <a:p>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para representar a duração por atividade.  Adicione datas de início e de término, datas de marcos e informações adicionais dentro de cada barra ou na área do gráfico. </a:t>
            </a:r>
          </a:p>
          <a:p>
            <a:pPr>
              <a:spcAft>
                <a:spcPts val="600"/>
              </a:spcAft>
            </a:pPr>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 legenda de cor abaixo do gráfico pode ser usada para distinguir entre proprietários e tipos de atividades.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79574"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558757" cy="830997"/>
          </a:xfrm>
          <a:prstGeom prst="rect">
            <a:avLst/>
          </a:prstGeom>
          <a:noFill/>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MODELO DE GRÁFICO DE GANTT DE PLANO DE 3 ANOS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GRÁFICO DE GANTT DE PLANO DE 3 ANOS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rtl="0">
                        <a:lnSpc>
                          <a:spcPct val="100000"/>
                        </a:lnSpc>
                      </a:pPr>
                      <a:r>
                        <a:rPr lang="pt-BR" sz="1000">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600" b="0">
                          <a:solidFill>
                            <a:schemeClr val="tx1"/>
                          </a:solidFill>
                          <a:latin typeface="Century Gothic" panose="020B0502020202020204" pitchFamily="34" charset="0"/>
                        </a:rPr>
                        <a:t>ANO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600" b="0">
                          <a:solidFill>
                            <a:schemeClr val="tx1"/>
                          </a:solidFill>
                          <a:latin typeface="Century Gothic" panose="020B0502020202020204" pitchFamily="34" charset="0"/>
                        </a:rPr>
                        <a:t>ANO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600" b="0">
                          <a:solidFill>
                            <a:schemeClr val="tx1"/>
                          </a:solidFill>
                          <a:latin typeface="Century Gothic" panose="020B0502020202020204" pitchFamily="34" charset="0"/>
                        </a:rPr>
                        <a:t>ANO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rtl="0">
                        <a:lnSpc>
                          <a:spcPct val="100000"/>
                        </a:lnSpc>
                      </a:pPr>
                      <a:r>
                        <a:rPr lang="pt-BR" sz="1000" b="0">
                          <a:solidFill>
                            <a:schemeClr val="tx1"/>
                          </a:solidFill>
                          <a:latin typeface="Century Gothic" panose="020B0502020202020204" pitchFamily="34" charset="0"/>
                        </a:rPr>
                        <a:t>Descrição do objetivo/meta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bg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Prazo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Prazo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bg1"/>
                </a:solidFill>
                <a:latin typeface="Century Gothic" panose="020B0502020202020204" pitchFamily="34" charset="0"/>
              </a:rPr>
              <a:t>Prazo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bg1"/>
                </a:solidFill>
                <a:latin typeface="Century Gothic" panose="020B0502020202020204" pitchFamily="34" charset="0"/>
              </a:rPr>
              <a:t>Prazo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Prazo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Prazo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800">
                <a:solidFill>
                  <a:schemeClr val="tx1"/>
                </a:solidFill>
                <a:latin typeface="Century Gothic" panose="020B0502020202020204" pitchFamily="34" charset="0"/>
              </a:rPr>
              <a:t>Prazo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DE GRÁFICO DE GANTT DE PLANO DE 3 ANOS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a:lnSpc>
                          <a:spcPct val="100000"/>
                        </a:lnSpc>
                      </a:pPr>
                      <a:r>
                        <a:rPr lang="pt-BR" sz="1600" b="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FEV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MAR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ABR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AGO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SET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OUT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rtl="0">
                        <a:lnSpc>
                          <a:spcPct val="100000"/>
                        </a:lnSpc>
                      </a:pPr>
                      <a:r>
                        <a:rPr lang="pt-BR" sz="1600" b="0">
                          <a:solidFill>
                            <a:schemeClr val="bg1"/>
                          </a:solidFill>
                          <a:latin typeface="Century Gothic" panose="020B0502020202020204" pitchFamily="34" charset="0"/>
                        </a:rPr>
                        <a:t>DEZ</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rtl="0">
                        <a:lnSpc>
                          <a:spcPct val="100000"/>
                        </a:lnSpc>
                      </a:pPr>
                      <a:r>
                        <a:rPr lang="pt-BR" sz="2400" b="0">
                          <a:solidFill>
                            <a:schemeClr val="bg1"/>
                          </a:solidFill>
                          <a:latin typeface="Century Gothic" panose="020B0502020202020204" pitchFamily="34" charset="0"/>
                        </a:rPr>
                        <a:t>ANO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rtl="0">
                        <a:lnSpc>
                          <a:spcPct val="100000"/>
                        </a:lnSpc>
                      </a:pPr>
                      <a:r>
                        <a:rPr lang="pt-BR" sz="2400" b="0">
                          <a:solidFill>
                            <a:schemeClr val="bg1"/>
                          </a:solidFill>
                          <a:latin typeface="Century Gothic" panose="020B0502020202020204" pitchFamily="34" charset="0"/>
                        </a:rPr>
                        <a:t>ANO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rtl="0">
                        <a:lnSpc>
                          <a:spcPct val="100000"/>
                        </a:lnSpc>
                      </a:pPr>
                      <a:r>
                        <a:rPr lang="pt-BR" sz="2400" b="0">
                          <a:solidFill>
                            <a:schemeClr val="bg1"/>
                          </a:solidFill>
                          <a:latin typeface="Century Gothic" panose="020B0502020202020204" pitchFamily="34" charset="0"/>
                        </a:rPr>
                        <a:t>ANO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bg1"/>
                </a:solidFill>
                <a:latin typeface="Century Gothic" panose="020B0502020202020204" pitchFamily="34" charset="0"/>
              </a:rPr>
              <a:t>Título e descrição do projeto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Objetivo</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Objetivo</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Meta</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Título e descrição do projeto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bg1"/>
                </a:solidFill>
                <a:latin typeface="Century Gothic" panose="020B0502020202020204" pitchFamily="34" charset="0"/>
              </a:rPr>
              <a:t>Título e descrição do projeto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bg1"/>
                </a:solidFill>
                <a:latin typeface="Century Gothic" panose="020B0502020202020204" pitchFamily="34" charset="0"/>
              </a:rPr>
              <a:t>Objetivo</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Objetivo</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Título e descrição do projeto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Meta</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Objetivo</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Objetivo</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pt-BR" sz="1000">
                <a:latin typeface="Century Gothic" panose="020B0502020202020204" pitchFamily="34" charset="0"/>
              </a:rPr>
              <a:t>Cor da legenda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Meta</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bg1"/>
                </a:solidFill>
                <a:latin typeface="Century Gothic" panose="020B0502020202020204" pitchFamily="34" charset="0"/>
              </a:rPr>
              <a:t>Objetivo</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8</TotalTime>
  <Words>355</Words>
  <Application>Microsoft Office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3</cp:revision>
  <cp:lastPrinted>2020-08-31T22:23:58Z</cp:lastPrinted>
  <dcterms:created xsi:type="dcterms:W3CDTF">2020-10-13T17:47:53Z</dcterms:created>
  <dcterms:modified xsi:type="dcterms:W3CDTF">2024-03-01T02:35:47Z</dcterms:modified>
</cp:coreProperties>
</file>