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7" autoAdjust="0"/>
    <p:restoredTop sz="94674"/>
  </p:normalViewPr>
  <p:slideViewPr>
    <p:cSldViewPr snapToGrid="0" snapToObjects="1">
      <p:cViewPr varScale="1">
        <p:scale>
          <a:sx n="158" d="100"/>
          <a:sy n="158" d="100"/>
        </p:scale>
        <p:origin x="1056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t.smartsheet.com/try-it?trp=109180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pt-BR" sz="1400">
                <a:latin typeface="Arial Narrow" charset="0"/>
                <a:ea typeface="Arial Narrow" charset="0"/>
                <a:cs typeface="Arial Narrow" charset="0"/>
              </a:rPr>
              <a:t>Tarefa 1: 00/00 • 0 DIAS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pt-BR" sz="1400">
                <a:latin typeface="Arial Narrow" charset="0"/>
                <a:ea typeface="Arial Narrow" charset="0"/>
                <a:cs typeface="Arial Narrow" charset="0"/>
              </a:rPr>
              <a:t>Tarefa 2: 00/00 • 0 DIAS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pt-BR" sz="1400">
                <a:latin typeface="Arial Narrow" charset="0"/>
                <a:ea typeface="Arial Narrow" charset="0"/>
                <a:cs typeface="Arial Narrow" charset="0"/>
              </a:rPr>
              <a:t>Tarefa 3: 00/00 • 0 DIAS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pt-BR" sz="1400">
                <a:latin typeface="Arial Narrow" charset="0"/>
                <a:ea typeface="Arial Narrow" charset="0"/>
                <a:cs typeface="Arial Narrow" charset="0"/>
              </a:rPr>
              <a:t>Tarefa 4: 00/00 • 0 DIAS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pt-BR" sz="1400">
                <a:latin typeface="Arial Narrow" charset="0"/>
                <a:ea typeface="Arial Narrow" charset="0"/>
                <a:cs typeface="Arial Narrow" charset="0"/>
              </a:rPr>
              <a:t>Tarefa 5: 00/00 • 0 DIAS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pt-BR" sz="1400" dirty="0">
                <a:latin typeface="Arial Narrow" charset="0"/>
                <a:ea typeface="Arial Narrow" charset="0"/>
                <a:cs typeface="Arial Narrow" charset="0"/>
              </a:rPr>
              <a:t>Tarefa 6: 00/00 • 0 DIAS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pt-BR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LINHA DO TEMPO DE PLANEJAMENTO DE EVENTOS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pt-BR" sz="1500" baseline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150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pt-BR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HOJE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1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Título/descrição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2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Título/descrição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3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Título/descrição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4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Título/descrição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pt-B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Título/descrição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1C0F11FB-3B73-4E38-85DA-3AC4061BB5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221144" y="269167"/>
            <a:ext cx="1738137" cy="34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1</TotalTime>
  <Words>100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Hansen Han</cp:lastModifiedBy>
  <cp:revision>3</cp:revision>
  <dcterms:created xsi:type="dcterms:W3CDTF">2020-10-06T17:56:18Z</dcterms:created>
  <dcterms:modified xsi:type="dcterms:W3CDTF">2024-03-01T02:35:36Z</dcterms:modified>
</cp:coreProperties>
</file>