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56" r:id="rId3"/>
    <p:sldId id="29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94674"/>
  </p:normalViewPr>
  <p:slideViewPr>
    <p:cSldViewPr snapToGrid="0" snapToObjects="1">
      <p:cViewPr varScale="1">
        <p:scale>
          <a:sx n="158" d="100"/>
          <a:sy n="158" d="100"/>
        </p:scale>
        <p:origin x="1056" y="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FC3CD-E249-D242-B0FD-256D48479939}" type="datetimeFigureOut">
              <a:rPr lang="en-US" smtClean="0"/>
              <a:t>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576D5-000D-554C-8B65-AAB45960D297}" type="slidenum">
              <a:rPr lang="en-US" smtClean="0"/>
              <a:t>‹#›</a:t>
            </a:fld>
            <a:endParaRPr lang="en-US"/>
          </a:p>
        </p:txBody>
      </p:sp>
    </p:spTree>
    <p:extLst>
      <p:ext uri="{BB962C8B-B14F-4D97-AF65-F5344CB8AC3E}">
        <p14:creationId xmlns:p14="http://schemas.microsoft.com/office/powerpoint/2010/main" val="165375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04029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78269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109180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LINHA DO TEMPO DO PROJETO</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071941"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pt-BR" sz="600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pt-BR" sz="2000">
                <a:latin typeface="Century Gothic" panose="020B0502020202020204" pitchFamily="34" charset="0"/>
              </a:rPr>
              <a:t>GERENTE DE PROJETO:  </a:t>
            </a:r>
          </a:p>
          <a:p>
            <a:endParaRPr lang="en-US" sz="2000" dirty="0">
              <a:latin typeface="Century Gothic" panose="020B0502020202020204" pitchFamily="34" charset="0"/>
            </a:endParaRPr>
          </a:p>
          <a:p>
            <a:pPr rtl="0"/>
            <a:r>
              <a:rPr lang="pt-BR" sz="200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829653"/>
              <a:ext cx="2431473" cy="1077218"/>
            </a:xfrm>
            <a:prstGeom prst="rect">
              <a:avLst/>
            </a:prstGeom>
            <a:noFill/>
          </p:spPr>
          <p:txBody>
            <a:bodyPr wrap="square" rtlCol="0">
              <a:spAutoFit/>
            </a:bodyPr>
            <a:lstStyle/>
            <a:p>
              <a:pPr algn="ctr" rtl="0"/>
              <a:r>
                <a:rPr lang="pt-BR" sz="3200" b="1" dirty="0">
                  <a:solidFill>
                    <a:schemeClr val="bg1"/>
                  </a:solidFill>
                  <a:latin typeface="Century Gothic" panose="020B0502020202020204" pitchFamily="34" charset="0"/>
                </a:rPr>
                <a:t>SEU</a:t>
              </a:r>
            </a:p>
            <a:p>
              <a:pPr algn="ctr" rtl="0"/>
              <a:r>
                <a:rPr lang="pt-BR" sz="3200" b="1" dirty="0">
                  <a:solidFill>
                    <a:schemeClr val="bg1"/>
                  </a:solidFill>
                  <a:latin typeface="Century Gothic" panose="020B0502020202020204" pitchFamily="34" charset="0"/>
                </a:rPr>
                <a:t>LOGOTIPO</a:t>
              </a:r>
            </a:p>
          </p:txBody>
        </p:sp>
      </p:grpSp>
    </p:spTree>
    <p:extLst>
      <p:ext uri="{BB962C8B-B14F-4D97-AF65-F5344CB8AC3E}">
        <p14:creationId xmlns:p14="http://schemas.microsoft.com/office/powerpoint/2010/main" val="53632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tx1">
                <a:lumMod val="65000"/>
                <a:lumOff val="3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821273"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LINHA DO TEMPO DO PROJETO</a:t>
            </a:r>
          </a:p>
        </p:txBody>
      </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6" name="Striped Right Arrow 5"/>
          <p:cNvSpPr/>
          <p:nvPr/>
        </p:nvSpPr>
        <p:spPr>
          <a:xfrm>
            <a:off x="77636"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TextBox 29"/>
          <p:cNvSpPr txBox="1"/>
          <p:nvPr/>
        </p:nvSpPr>
        <p:spPr>
          <a:xfrm>
            <a:off x="147987" y="2995329"/>
            <a:ext cx="721241" cy="261610"/>
          </a:xfrm>
          <a:prstGeom prst="rect">
            <a:avLst/>
          </a:prstGeom>
          <a:noFill/>
        </p:spPr>
        <p:txBody>
          <a:bodyPr wrap="square" rtlCol="0">
            <a:spAutoFit/>
          </a:bodyPr>
          <a:lstStyle/>
          <a:p>
            <a:pPr rtl="0"/>
            <a:r>
              <a:rPr lang="pt-BR" sz="1100" b="1">
                <a:effectLst>
                  <a:glow rad="63500">
                    <a:schemeClr val="bg1">
                      <a:alpha val="40000"/>
                    </a:schemeClr>
                  </a:glow>
                </a:effectLst>
                <a:latin typeface="Century Gothic" panose="020B0502020202020204" pitchFamily="34" charset="0"/>
                <a:ea typeface="Arial" charset="0"/>
                <a:cs typeface="Arial" charset="0"/>
              </a:rPr>
              <a:t>ESTÁGIO</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59" name="Striped Right Arrow 58"/>
          <p:cNvSpPr/>
          <p:nvPr/>
        </p:nvSpPr>
        <p:spPr>
          <a:xfrm>
            <a:off x="1979795"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Striped Right Arrow 61"/>
          <p:cNvSpPr/>
          <p:nvPr/>
        </p:nvSpPr>
        <p:spPr>
          <a:xfrm>
            <a:off x="3881954"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Striped Right Arrow 64"/>
          <p:cNvSpPr/>
          <p:nvPr/>
        </p:nvSpPr>
        <p:spPr>
          <a:xfrm>
            <a:off x="5784113"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Striped Right Arrow 67"/>
          <p:cNvSpPr/>
          <p:nvPr/>
        </p:nvSpPr>
        <p:spPr>
          <a:xfrm>
            <a:off x="7686272"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1" name="Striped Right Arrow 70"/>
          <p:cNvSpPr/>
          <p:nvPr/>
        </p:nvSpPr>
        <p:spPr>
          <a:xfrm>
            <a:off x="9588433"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pPr rtl="0"/>
            <a:r>
              <a:rPr lang="pt-BR"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p>
        </p:txBody>
      </p:sp>
      <p:sp>
        <p:nvSpPr>
          <p:cNvPr id="78" name="TextBox 77"/>
          <p:cNvSpPr txBox="1"/>
          <p:nvPr/>
        </p:nvSpPr>
        <p:spPr>
          <a:xfrm>
            <a:off x="847275" y="715361"/>
            <a:ext cx="3251391" cy="338554"/>
          </a:xfrm>
          <a:prstGeom prst="rect">
            <a:avLst/>
          </a:prstGeom>
          <a:noFill/>
        </p:spPr>
        <p:txBody>
          <a:bodyPr wrap="square" rtlCol="0">
            <a:spAutoFit/>
          </a:bodyPr>
          <a:lstStyle/>
          <a:p>
            <a:pPr rtl="0"/>
            <a:r>
              <a:rPr lang="pt-BR" sz="1600" b="1">
                <a:effectLst>
                  <a:glow rad="63500">
                    <a:schemeClr val="bg1">
                      <a:alpha val="40000"/>
                    </a:schemeClr>
                  </a:glow>
                </a:effectLst>
                <a:latin typeface="Century Gothic" panose="020B0502020202020204" pitchFamily="34" charset="0"/>
                <a:ea typeface="Arial" charset="0"/>
                <a:cs typeface="Arial" charset="0"/>
              </a:rPr>
              <a:t>TEXTO</a:t>
            </a:r>
          </a:p>
        </p:txBody>
      </p:sp>
      <p:sp>
        <p:nvSpPr>
          <p:cNvPr id="53" name="TextBox 52"/>
          <p:cNvSpPr txBox="1"/>
          <p:nvPr/>
        </p:nvSpPr>
        <p:spPr>
          <a:xfrm>
            <a:off x="821273" y="410543"/>
            <a:ext cx="3320491" cy="276999"/>
          </a:xfrm>
          <a:prstGeom prst="rect">
            <a:avLst/>
          </a:prstGeom>
          <a:noFill/>
        </p:spPr>
        <p:txBody>
          <a:bodyPr wrap="square" rtlCol="0">
            <a:spAutoFit/>
          </a:bodyPr>
          <a:lstStyle/>
          <a:p>
            <a:pPr rtl="0"/>
            <a:r>
              <a:rPr lang="pt-BR" sz="1200" b="1">
                <a:effectLst>
                  <a:glow rad="63500">
                    <a:schemeClr val="bg1">
                      <a:alpha val="40000"/>
                    </a:schemeClr>
                  </a:glow>
                </a:effectLst>
                <a:latin typeface="Century Gothic" panose="020B0502020202020204" pitchFamily="34" charset="0"/>
                <a:ea typeface="Arial" charset="0"/>
                <a:cs typeface="Arial" charset="0"/>
              </a:rPr>
              <a:t>ESTÁGIO 1 • 00/00/00 – 00/00/00</a:t>
            </a:r>
          </a:p>
        </p:txBody>
      </p:sp>
      <p:sp>
        <p:nvSpPr>
          <p:cNvPr id="64" name="Rounded Rectangle 63"/>
          <p:cNvSpPr/>
          <p:nvPr/>
        </p:nvSpPr>
        <p:spPr>
          <a:xfrm>
            <a:off x="4581490"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7" name="TextBox 66"/>
          <p:cNvSpPr txBox="1"/>
          <p:nvPr/>
        </p:nvSpPr>
        <p:spPr>
          <a:xfrm>
            <a:off x="4607492" y="715361"/>
            <a:ext cx="3251391" cy="338554"/>
          </a:xfrm>
          <a:prstGeom prst="rect">
            <a:avLst/>
          </a:prstGeom>
          <a:noFill/>
        </p:spPr>
        <p:txBody>
          <a:bodyPr wrap="square" rtlCol="0">
            <a:spAutoFit/>
          </a:bodyPr>
          <a:lstStyle/>
          <a:p>
            <a:pPr rtl="0"/>
            <a:r>
              <a:rPr lang="pt-BR" sz="1600" b="1" dirty="0">
                <a:effectLst>
                  <a:glow rad="63500">
                    <a:schemeClr val="bg1">
                      <a:alpha val="40000"/>
                    </a:schemeClr>
                  </a:glow>
                </a:effectLst>
                <a:latin typeface="Century Gothic" panose="020B0502020202020204" pitchFamily="34" charset="0"/>
                <a:ea typeface="Arial" charset="0"/>
                <a:cs typeface="Arial" charset="0"/>
              </a:rPr>
              <a:t>TEXTO</a:t>
            </a:r>
          </a:p>
        </p:txBody>
      </p:sp>
      <p:sp>
        <p:nvSpPr>
          <p:cNvPr id="70" name="TextBox 69"/>
          <p:cNvSpPr txBox="1"/>
          <p:nvPr/>
        </p:nvSpPr>
        <p:spPr>
          <a:xfrm>
            <a:off x="4581490" y="410543"/>
            <a:ext cx="3320491" cy="276999"/>
          </a:xfrm>
          <a:prstGeom prst="rect">
            <a:avLst/>
          </a:prstGeom>
          <a:noFill/>
        </p:spPr>
        <p:txBody>
          <a:bodyPr wrap="square" rtlCol="0">
            <a:spAutoFit/>
          </a:bodyPr>
          <a:lstStyle/>
          <a:p>
            <a:pPr rtl="0"/>
            <a:r>
              <a:rPr lang="pt-BR" sz="1200" b="1">
                <a:effectLst>
                  <a:glow rad="63500">
                    <a:schemeClr val="bg1">
                      <a:alpha val="40000"/>
                    </a:schemeClr>
                  </a:glow>
                </a:effectLst>
                <a:latin typeface="Century Gothic" panose="020B0502020202020204" pitchFamily="34" charset="0"/>
                <a:ea typeface="Arial" charset="0"/>
                <a:cs typeface="Arial" charset="0"/>
              </a:rPr>
              <a:t>ESTÁGIO 2 • 00/00/00 – 00/00/00</a:t>
            </a:r>
          </a:p>
        </p:txBody>
      </p:sp>
      <p:sp>
        <p:nvSpPr>
          <p:cNvPr id="88" name="Rounded Rectangle 87"/>
          <p:cNvSpPr/>
          <p:nvPr/>
        </p:nvSpPr>
        <p:spPr>
          <a:xfrm>
            <a:off x="8422628"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TextBox 88"/>
          <p:cNvSpPr txBox="1"/>
          <p:nvPr/>
        </p:nvSpPr>
        <p:spPr>
          <a:xfrm>
            <a:off x="8438517" y="715361"/>
            <a:ext cx="3251391" cy="338554"/>
          </a:xfrm>
          <a:prstGeom prst="rect">
            <a:avLst/>
          </a:prstGeom>
          <a:noFill/>
        </p:spPr>
        <p:txBody>
          <a:bodyPr wrap="square" rtlCol="0">
            <a:spAutoFit/>
          </a:bodyPr>
          <a:lstStyle/>
          <a:p>
            <a:pPr rtl="0"/>
            <a:r>
              <a:rPr lang="pt-BR" sz="1600" b="1">
                <a:effectLst>
                  <a:glow rad="63500">
                    <a:schemeClr val="bg1">
                      <a:alpha val="40000"/>
                    </a:schemeClr>
                  </a:glow>
                </a:effectLst>
                <a:latin typeface="Century Gothic" panose="020B0502020202020204" pitchFamily="34" charset="0"/>
                <a:ea typeface="Arial" charset="0"/>
                <a:cs typeface="Arial" charset="0"/>
              </a:rPr>
              <a:t>TEXTO</a:t>
            </a:r>
          </a:p>
        </p:txBody>
      </p:sp>
      <p:sp>
        <p:nvSpPr>
          <p:cNvPr id="90" name="TextBox 89"/>
          <p:cNvSpPr txBox="1"/>
          <p:nvPr/>
        </p:nvSpPr>
        <p:spPr>
          <a:xfrm>
            <a:off x="8412515" y="410543"/>
            <a:ext cx="3320491" cy="276999"/>
          </a:xfrm>
          <a:prstGeom prst="rect">
            <a:avLst/>
          </a:prstGeom>
          <a:noFill/>
        </p:spPr>
        <p:txBody>
          <a:bodyPr wrap="square" rtlCol="0">
            <a:spAutoFit/>
          </a:bodyPr>
          <a:lstStyle/>
          <a:p>
            <a:pPr rtl="0"/>
            <a:r>
              <a:rPr lang="pt-BR" sz="1200" b="1">
                <a:effectLst>
                  <a:glow rad="63500">
                    <a:schemeClr val="bg1">
                      <a:alpha val="40000"/>
                    </a:schemeClr>
                  </a:glow>
                </a:effectLst>
                <a:latin typeface="Century Gothic" panose="020B0502020202020204" pitchFamily="34" charset="0"/>
                <a:ea typeface="Arial" charset="0"/>
                <a:cs typeface="Arial" charset="0"/>
              </a:rPr>
              <a:t>ESTÁGIO 3 • 00/00/00 – 00/00/00</a:t>
            </a:r>
          </a:p>
        </p:txBody>
      </p:sp>
      <p:sp>
        <p:nvSpPr>
          <p:cNvPr id="91" name="Rounded Rectangle 90"/>
          <p:cNvSpPr/>
          <p:nvPr/>
        </p:nvSpPr>
        <p:spPr>
          <a:xfrm>
            <a:off x="308620"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2" name="TextBox 91"/>
          <p:cNvSpPr txBox="1"/>
          <p:nvPr/>
        </p:nvSpPr>
        <p:spPr>
          <a:xfrm>
            <a:off x="334622" y="4612687"/>
            <a:ext cx="3251391" cy="338554"/>
          </a:xfrm>
          <a:prstGeom prst="rect">
            <a:avLst/>
          </a:prstGeom>
          <a:noFill/>
        </p:spPr>
        <p:txBody>
          <a:bodyPr wrap="square" rtlCol="0">
            <a:spAutoFit/>
          </a:bodyPr>
          <a:lstStyle/>
          <a:p>
            <a:pPr rtl="0"/>
            <a:r>
              <a:rPr lang="pt-BR" sz="1600" b="1">
                <a:effectLst>
                  <a:glow rad="63500">
                    <a:schemeClr val="bg1">
                      <a:alpha val="40000"/>
                    </a:schemeClr>
                  </a:glow>
                </a:effectLst>
                <a:latin typeface="Century Gothic" panose="020B0502020202020204" pitchFamily="34" charset="0"/>
                <a:ea typeface="Arial" charset="0"/>
                <a:cs typeface="Arial" charset="0"/>
              </a:rPr>
              <a:t>TEXTO</a:t>
            </a:r>
          </a:p>
        </p:txBody>
      </p:sp>
      <p:sp>
        <p:nvSpPr>
          <p:cNvPr id="93" name="TextBox 92"/>
          <p:cNvSpPr txBox="1"/>
          <p:nvPr/>
        </p:nvSpPr>
        <p:spPr>
          <a:xfrm>
            <a:off x="308620" y="4307869"/>
            <a:ext cx="3320491" cy="276999"/>
          </a:xfrm>
          <a:prstGeom prst="rect">
            <a:avLst/>
          </a:prstGeom>
          <a:noFill/>
        </p:spPr>
        <p:txBody>
          <a:bodyPr wrap="square" rtlCol="0">
            <a:spAutoFit/>
          </a:bodyPr>
          <a:lstStyle/>
          <a:p>
            <a:pPr rtl="0"/>
            <a:r>
              <a:rPr lang="pt-BR" sz="1200" b="1">
                <a:effectLst>
                  <a:glow rad="63500">
                    <a:schemeClr val="bg1">
                      <a:alpha val="40000"/>
                    </a:schemeClr>
                  </a:glow>
                </a:effectLst>
                <a:latin typeface="Century Gothic" panose="020B0502020202020204" pitchFamily="34" charset="0"/>
                <a:ea typeface="Arial" charset="0"/>
                <a:cs typeface="Arial" charset="0"/>
              </a:rPr>
              <a:t>ESTÁGIO 4 • 00/00/00 – 00/00/00</a:t>
            </a:r>
          </a:p>
        </p:txBody>
      </p:sp>
      <p:sp>
        <p:nvSpPr>
          <p:cNvPr id="94" name="Rounded Rectangle 93"/>
          <p:cNvSpPr/>
          <p:nvPr/>
        </p:nvSpPr>
        <p:spPr>
          <a:xfrm>
            <a:off x="4068837"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5" name="TextBox 94"/>
          <p:cNvSpPr txBox="1"/>
          <p:nvPr/>
        </p:nvSpPr>
        <p:spPr>
          <a:xfrm>
            <a:off x="4094839" y="4612687"/>
            <a:ext cx="3251391" cy="338554"/>
          </a:xfrm>
          <a:prstGeom prst="rect">
            <a:avLst/>
          </a:prstGeom>
          <a:noFill/>
        </p:spPr>
        <p:txBody>
          <a:bodyPr wrap="square" rtlCol="0">
            <a:spAutoFit/>
          </a:bodyPr>
          <a:lstStyle/>
          <a:p>
            <a:pPr rtl="0"/>
            <a:r>
              <a:rPr lang="pt-BR" sz="1600" b="1">
                <a:effectLst>
                  <a:glow rad="63500">
                    <a:schemeClr val="bg1">
                      <a:alpha val="40000"/>
                    </a:schemeClr>
                  </a:glow>
                </a:effectLst>
                <a:latin typeface="Century Gothic" panose="020B0502020202020204" pitchFamily="34" charset="0"/>
                <a:ea typeface="Arial" charset="0"/>
                <a:cs typeface="Arial" charset="0"/>
              </a:rPr>
              <a:t>TEXTO</a:t>
            </a:r>
          </a:p>
        </p:txBody>
      </p:sp>
      <p:sp>
        <p:nvSpPr>
          <p:cNvPr id="96" name="TextBox 95"/>
          <p:cNvSpPr txBox="1"/>
          <p:nvPr/>
        </p:nvSpPr>
        <p:spPr>
          <a:xfrm>
            <a:off x="4068837" y="4307869"/>
            <a:ext cx="3320491" cy="276999"/>
          </a:xfrm>
          <a:prstGeom prst="rect">
            <a:avLst/>
          </a:prstGeom>
          <a:noFill/>
        </p:spPr>
        <p:txBody>
          <a:bodyPr wrap="square" rtlCol="0">
            <a:spAutoFit/>
          </a:bodyPr>
          <a:lstStyle/>
          <a:p>
            <a:pPr rtl="0"/>
            <a:r>
              <a:rPr lang="pt-BR" sz="1200" b="1" dirty="0">
                <a:effectLst>
                  <a:glow rad="63500">
                    <a:schemeClr val="bg1">
                      <a:alpha val="40000"/>
                    </a:schemeClr>
                  </a:glow>
                </a:effectLst>
                <a:latin typeface="Century Gothic" panose="020B0502020202020204" pitchFamily="34" charset="0"/>
                <a:ea typeface="Arial" charset="0"/>
                <a:cs typeface="Arial" charset="0"/>
              </a:rPr>
              <a:t>ESTÁGIO 5 • 00/00/00 – 00/00/00</a:t>
            </a:r>
          </a:p>
        </p:txBody>
      </p:sp>
      <p:sp>
        <p:nvSpPr>
          <p:cNvPr id="97" name="Rounded Rectangle 96"/>
          <p:cNvSpPr/>
          <p:nvPr/>
        </p:nvSpPr>
        <p:spPr>
          <a:xfrm>
            <a:off x="7806879"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8" name="TextBox 97"/>
          <p:cNvSpPr txBox="1"/>
          <p:nvPr/>
        </p:nvSpPr>
        <p:spPr>
          <a:xfrm>
            <a:off x="7832881" y="4612687"/>
            <a:ext cx="3251391" cy="338554"/>
          </a:xfrm>
          <a:prstGeom prst="rect">
            <a:avLst/>
          </a:prstGeom>
          <a:noFill/>
        </p:spPr>
        <p:txBody>
          <a:bodyPr wrap="square" rtlCol="0">
            <a:spAutoFit/>
          </a:bodyPr>
          <a:lstStyle/>
          <a:p>
            <a:pPr rtl="0"/>
            <a:r>
              <a:rPr lang="pt-BR" sz="1600" b="1">
                <a:effectLst>
                  <a:glow rad="63500">
                    <a:schemeClr val="bg1">
                      <a:alpha val="40000"/>
                    </a:schemeClr>
                  </a:glow>
                </a:effectLst>
                <a:latin typeface="Century Gothic" panose="020B0502020202020204" pitchFamily="34" charset="0"/>
                <a:ea typeface="Arial" charset="0"/>
                <a:cs typeface="Arial" charset="0"/>
              </a:rPr>
              <a:t>TEXTO</a:t>
            </a:r>
          </a:p>
        </p:txBody>
      </p:sp>
      <p:sp>
        <p:nvSpPr>
          <p:cNvPr id="99" name="TextBox 98"/>
          <p:cNvSpPr txBox="1"/>
          <p:nvPr/>
        </p:nvSpPr>
        <p:spPr>
          <a:xfrm>
            <a:off x="7806879" y="4307869"/>
            <a:ext cx="3320491" cy="276999"/>
          </a:xfrm>
          <a:prstGeom prst="rect">
            <a:avLst/>
          </a:prstGeom>
          <a:noFill/>
        </p:spPr>
        <p:txBody>
          <a:bodyPr wrap="square" rtlCol="0">
            <a:spAutoFit/>
          </a:bodyPr>
          <a:lstStyle/>
          <a:p>
            <a:pPr rtl="0"/>
            <a:r>
              <a:rPr lang="pt-BR" sz="1200" b="1">
                <a:effectLst>
                  <a:glow rad="63500">
                    <a:schemeClr val="bg1">
                      <a:alpha val="40000"/>
                    </a:schemeClr>
                  </a:glow>
                </a:effectLst>
                <a:latin typeface="Century Gothic" panose="020B0502020202020204" pitchFamily="34" charset="0"/>
                <a:ea typeface="Arial" charset="0"/>
                <a:cs typeface="Arial" charset="0"/>
              </a:rPr>
              <a:t>ESTÁGIO 6 • 00/00/00 – 00/00/00</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674654517"/>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alte_PowerPoint" id="{5C9D809F-C4C9-EB47-80BD-70202B495494}" vid="{3A72C75D-CB95-A14A-8A75-E973BD4A4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TotalTime>
  <Words>161</Words>
  <Application>Microsoft Office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Hansen Han</cp:lastModifiedBy>
  <cp:revision>3</cp:revision>
  <dcterms:created xsi:type="dcterms:W3CDTF">2020-10-06T17:58:50Z</dcterms:created>
  <dcterms:modified xsi:type="dcterms:W3CDTF">2024-03-01T02:35:10Z</dcterms:modified>
</cp:coreProperties>
</file>