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3" r:id="rId2"/>
    <p:sldId id="344" r:id="rId3"/>
    <p:sldId id="346"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B9A0"/>
    <a:srgbClr val="00929D"/>
    <a:srgbClr val="ADDBCE"/>
    <a:srgbClr val="69B5A0"/>
    <a:srgbClr val="4ED8B8"/>
    <a:srgbClr val="D4A517"/>
    <a:srgbClr val="99CA85"/>
    <a:srgbClr val="2E404D"/>
    <a:srgbClr val="018D71"/>
    <a:srgbClr val="008A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07" autoAdjust="0"/>
    <p:restoredTop sz="86447"/>
  </p:normalViewPr>
  <p:slideViewPr>
    <p:cSldViewPr snapToGrid="0" snapToObjects="1">
      <p:cViewPr varScale="1">
        <p:scale>
          <a:sx n="89" d="100"/>
          <a:sy n="89" d="100"/>
        </p:scale>
        <p:origin x="68" y="156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3/1/2024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3/1/2024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t.smartsheet.com/try-it?trp=1174705"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8AC0AB9-47DE-8CA5-649B-921740C2F63F}"/>
              </a:ext>
            </a:extLst>
          </p:cNvPr>
          <p:cNvPicPr>
            <a:picLocks noChangeAspect="1"/>
          </p:cNvPicPr>
          <p:nvPr/>
        </p:nvPicPr>
        <p:blipFill>
          <a:blip r:embed="rId2"/>
          <a:stretch>
            <a:fillRect/>
          </a:stretch>
        </p:blipFill>
        <p:spPr>
          <a:xfrm>
            <a:off x="0" y="-1"/>
            <a:ext cx="12192000" cy="685800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249647" y="107064"/>
            <a:ext cx="7796344" cy="1077218"/>
          </a:xfrm>
          <a:prstGeom prst="rect">
            <a:avLst/>
          </a:prstGeom>
          <a:noFill/>
          <a:effectLst/>
        </p:spPr>
        <p:txBody>
          <a:bodyPr wrap="square" rtlCol="0">
            <a:spAutoFit/>
          </a:bodyPr>
          <a:lstStyle/>
          <a:p>
            <a:pPr rtl="0"/>
            <a:r>
              <a:rPr lang="pt-BR" sz="3200" b="1" i="0" u="none" strike="noStrike">
                <a:solidFill>
                  <a:schemeClr val="bg1"/>
                </a:solidFill>
                <a:effectLst/>
                <a:latin typeface="Century Gothic" panose="020B0502020202020204" pitchFamily="34" charset="0"/>
              </a:rPr>
              <a:t>Modelo de slide de metas SMART para gerenciamento de projetos</a:t>
            </a:r>
          </a:p>
        </p:txBody>
      </p:sp>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9406559" y="140515"/>
            <a:ext cx="2539595" cy="505113"/>
          </a:xfrm>
          <a:prstGeom prst="rect">
            <a:avLst/>
          </a:prstGeom>
        </p:spPr>
      </p:pic>
      <p:sp>
        <p:nvSpPr>
          <p:cNvPr id="3" name="Rectangle 2">
            <a:extLst>
              <a:ext uri="{FF2B5EF4-FFF2-40B4-BE49-F238E27FC236}">
                <a16:creationId xmlns:a16="http://schemas.microsoft.com/office/drawing/2014/main" id="{5978A4DB-F558-7D6B-6B4B-A6463A9D4CF7}"/>
              </a:ext>
            </a:extLst>
          </p:cNvPr>
          <p:cNvSpPr/>
          <p:nvPr/>
        </p:nvSpPr>
        <p:spPr>
          <a:xfrm>
            <a:off x="1016000" y="1579932"/>
            <a:ext cx="11176000" cy="4572000"/>
          </a:xfrm>
          <a:prstGeom prst="rect">
            <a:avLst/>
          </a:prstGeom>
          <a:solidFill>
            <a:srgbClr val="2E404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DCA1A54-BEC7-FD13-EE6B-51EB7D0AC2C8}"/>
              </a:ext>
            </a:extLst>
          </p:cNvPr>
          <p:cNvSpPr txBox="1"/>
          <p:nvPr/>
        </p:nvSpPr>
        <p:spPr>
          <a:xfrm>
            <a:off x="1130064" y="1643433"/>
            <a:ext cx="8534636" cy="338554"/>
          </a:xfrm>
          <a:prstGeom prst="rect">
            <a:avLst/>
          </a:prstGeom>
          <a:noFill/>
        </p:spPr>
        <p:txBody>
          <a:bodyPr wrap="square" rtlCol="0">
            <a:spAutoFit/>
          </a:bodyPr>
          <a:lstStyle/>
          <a:p>
            <a:pPr rtl="0"/>
            <a:r>
              <a:rPr lang="pt-BR" sz="1600" dirty="0">
                <a:solidFill>
                  <a:schemeClr val="bg1"/>
                </a:solidFill>
                <a:latin typeface="Century Gothic" panose="020B0502020202020204" pitchFamily="34" charset="0"/>
              </a:rPr>
              <a:t>Qual é o resultado que você gostaria de alcançar com este projeto?</a:t>
            </a:r>
          </a:p>
        </p:txBody>
      </p:sp>
      <p:grpSp>
        <p:nvGrpSpPr>
          <p:cNvPr id="6" name="Graphic 2">
            <a:extLst>
              <a:ext uri="{FF2B5EF4-FFF2-40B4-BE49-F238E27FC236}">
                <a16:creationId xmlns:a16="http://schemas.microsoft.com/office/drawing/2014/main" id="{5D7AD7EC-3331-F1FF-5DB5-CE7751DDB928}"/>
              </a:ext>
            </a:extLst>
          </p:cNvPr>
          <p:cNvGrpSpPr>
            <a:grpSpLocks noChangeAspect="1"/>
          </p:cNvGrpSpPr>
          <p:nvPr/>
        </p:nvGrpSpPr>
        <p:grpSpPr>
          <a:xfrm>
            <a:off x="8202896" y="5412818"/>
            <a:ext cx="3832198" cy="731520"/>
            <a:chOff x="6222172" y="2870488"/>
            <a:chExt cx="2071504" cy="395425"/>
          </a:xfrm>
          <a:solidFill>
            <a:srgbClr val="69B5A0"/>
          </a:solidFill>
          <a:effectLst>
            <a:outerShdw blurRad="50800" dist="38100" dir="2700000" algn="tl" rotWithShape="0">
              <a:prstClr val="black">
                <a:alpha val="40000"/>
              </a:prstClr>
            </a:outerShdw>
          </a:effectLst>
        </p:grpSpPr>
        <p:sp>
          <p:nvSpPr>
            <p:cNvPr id="9" name="Freeform 8">
              <a:extLst>
                <a:ext uri="{FF2B5EF4-FFF2-40B4-BE49-F238E27FC236}">
                  <a16:creationId xmlns:a16="http://schemas.microsoft.com/office/drawing/2014/main" id="{D2AFCA32-21F9-FC44-30AB-86B7BCCCB1CE}"/>
                </a:ext>
              </a:extLst>
            </p:cNvPr>
            <p:cNvSpPr/>
            <p:nvPr/>
          </p:nvSpPr>
          <p:spPr>
            <a:xfrm>
              <a:off x="6222172" y="2890404"/>
              <a:ext cx="78449" cy="365875"/>
            </a:xfrm>
            <a:custGeom>
              <a:avLst/>
              <a:gdLst>
                <a:gd name="connsiteX0" fmla="*/ 52205 w 78449"/>
                <a:gd name="connsiteY0" fmla="*/ 7793 h 365875"/>
                <a:gd name="connsiteX1" fmla="*/ 66059 w 78449"/>
                <a:gd name="connsiteY1" fmla="*/ 42430 h 365875"/>
                <a:gd name="connsiteX2" fmla="*/ 69523 w 78449"/>
                <a:gd name="connsiteY2" fmla="*/ 117764 h 365875"/>
                <a:gd name="connsiteX3" fmla="*/ 72986 w 78449"/>
                <a:gd name="connsiteY3" fmla="*/ 170584 h 365875"/>
                <a:gd name="connsiteX4" fmla="*/ 76450 w 78449"/>
                <a:gd name="connsiteY4" fmla="*/ 189634 h 365875"/>
                <a:gd name="connsiteX5" fmla="*/ 76450 w 78449"/>
                <a:gd name="connsiteY5" fmla="*/ 233795 h 365875"/>
                <a:gd name="connsiteX6" fmla="*/ 72986 w 78449"/>
                <a:gd name="connsiteY6" fmla="*/ 295275 h 365875"/>
                <a:gd name="connsiteX7" fmla="*/ 68657 w 78449"/>
                <a:gd name="connsiteY7" fmla="*/ 322984 h 365875"/>
                <a:gd name="connsiteX8" fmla="*/ 69523 w 78449"/>
                <a:gd name="connsiteY8" fmla="*/ 333375 h 365875"/>
                <a:gd name="connsiteX9" fmla="*/ 67791 w 78449"/>
                <a:gd name="connsiteY9" fmla="*/ 342034 h 365875"/>
                <a:gd name="connsiteX10" fmla="*/ 68657 w 78449"/>
                <a:gd name="connsiteY10" fmla="*/ 346364 h 365875"/>
                <a:gd name="connsiteX11" fmla="*/ 67791 w 78449"/>
                <a:gd name="connsiteY11" fmla="*/ 355023 h 365875"/>
                <a:gd name="connsiteX12" fmla="*/ 57400 w 78449"/>
                <a:gd name="connsiteY12" fmla="*/ 357621 h 365875"/>
                <a:gd name="connsiteX13" fmla="*/ 46143 w 78449"/>
                <a:gd name="connsiteY13" fmla="*/ 357621 h 365875"/>
                <a:gd name="connsiteX14" fmla="*/ 17568 w 78449"/>
                <a:gd name="connsiteY14" fmla="*/ 361084 h 365875"/>
                <a:gd name="connsiteX15" fmla="*/ 10641 w 78449"/>
                <a:gd name="connsiteY15" fmla="*/ 355889 h 365875"/>
                <a:gd name="connsiteX16" fmla="*/ 7177 w 78449"/>
                <a:gd name="connsiteY16" fmla="*/ 337705 h 365875"/>
                <a:gd name="connsiteX17" fmla="*/ 8043 w 78449"/>
                <a:gd name="connsiteY17" fmla="*/ 296141 h 365875"/>
                <a:gd name="connsiteX18" fmla="*/ 3714 w 78449"/>
                <a:gd name="connsiteY18" fmla="*/ 252846 h 365875"/>
                <a:gd name="connsiteX19" fmla="*/ 250 w 78449"/>
                <a:gd name="connsiteY19" fmla="*/ 148071 h 365875"/>
                <a:gd name="connsiteX20" fmla="*/ 250 w 78449"/>
                <a:gd name="connsiteY20" fmla="*/ 93518 h 365875"/>
                <a:gd name="connsiteX21" fmla="*/ 1116 w 78449"/>
                <a:gd name="connsiteY21" fmla="*/ 24246 h 365875"/>
                <a:gd name="connsiteX22" fmla="*/ 9775 w 78449"/>
                <a:gd name="connsiteY22" fmla="*/ 16452 h 365875"/>
                <a:gd name="connsiteX23" fmla="*/ 13239 w 78449"/>
                <a:gd name="connsiteY23" fmla="*/ 15587 h 365875"/>
                <a:gd name="connsiteX24" fmla="*/ 13239 w 78449"/>
                <a:gd name="connsiteY24" fmla="*/ 5196 h 365875"/>
                <a:gd name="connsiteX25" fmla="*/ 20166 w 78449"/>
                <a:gd name="connsiteY25" fmla="*/ 1732 h 365875"/>
                <a:gd name="connsiteX26" fmla="*/ 24495 w 78449"/>
                <a:gd name="connsiteY26" fmla="*/ 0 h 365875"/>
                <a:gd name="connsiteX27" fmla="*/ 52205 w 78449"/>
                <a:gd name="connsiteY27" fmla="*/ 7793 h 365875"/>
                <a:gd name="connsiteX28" fmla="*/ 59132 w 78449"/>
                <a:gd name="connsiteY28" fmla="*/ 153266 h 365875"/>
                <a:gd name="connsiteX29" fmla="*/ 56534 w 78449"/>
                <a:gd name="connsiteY29" fmla="*/ 174914 h 365875"/>
                <a:gd name="connsiteX30" fmla="*/ 56534 w 78449"/>
                <a:gd name="connsiteY30" fmla="*/ 187036 h 365875"/>
                <a:gd name="connsiteX31" fmla="*/ 59998 w 78449"/>
                <a:gd name="connsiteY31" fmla="*/ 198293 h 365875"/>
                <a:gd name="connsiteX32" fmla="*/ 60864 w 78449"/>
                <a:gd name="connsiteY32" fmla="*/ 209550 h 365875"/>
                <a:gd name="connsiteX33" fmla="*/ 62595 w 78449"/>
                <a:gd name="connsiteY33" fmla="*/ 203489 h 365875"/>
                <a:gd name="connsiteX34" fmla="*/ 63461 w 78449"/>
                <a:gd name="connsiteY34" fmla="*/ 188768 h 365875"/>
                <a:gd name="connsiteX35" fmla="*/ 61730 w 78449"/>
                <a:gd name="connsiteY35" fmla="*/ 174914 h 365875"/>
                <a:gd name="connsiteX36" fmla="*/ 59132 w 78449"/>
                <a:gd name="connsiteY36" fmla="*/ 153266 h 36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8449" h="365875">
                  <a:moveTo>
                    <a:pt x="52205" y="7793"/>
                  </a:moveTo>
                  <a:cubicBezTo>
                    <a:pt x="60864" y="17318"/>
                    <a:pt x="65193" y="29441"/>
                    <a:pt x="66059" y="42430"/>
                  </a:cubicBezTo>
                  <a:cubicBezTo>
                    <a:pt x="66925" y="64943"/>
                    <a:pt x="66925" y="93518"/>
                    <a:pt x="69523" y="117764"/>
                  </a:cubicBezTo>
                  <a:cubicBezTo>
                    <a:pt x="71254" y="135082"/>
                    <a:pt x="71254" y="153266"/>
                    <a:pt x="72986" y="170584"/>
                  </a:cubicBezTo>
                  <a:cubicBezTo>
                    <a:pt x="73852" y="177511"/>
                    <a:pt x="73852" y="183573"/>
                    <a:pt x="76450" y="189634"/>
                  </a:cubicBezTo>
                  <a:cubicBezTo>
                    <a:pt x="79913" y="204355"/>
                    <a:pt x="78182" y="219075"/>
                    <a:pt x="76450" y="233795"/>
                  </a:cubicBezTo>
                  <a:cubicBezTo>
                    <a:pt x="72986" y="254577"/>
                    <a:pt x="73852" y="275359"/>
                    <a:pt x="72986" y="295275"/>
                  </a:cubicBezTo>
                  <a:cubicBezTo>
                    <a:pt x="72120" y="304800"/>
                    <a:pt x="73852" y="314325"/>
                    <a:pt x="68657" y="322984"/>
                  </a:cubicBezTo>
                  <a:cubicBezTo>
                    <a:pt x="66925" y="326448"/>
                    <a:pt x="67791" y="329911"/>
                    <a:pt x="69523" y="333375"/>
                  </a:cubicBezTo>
                  <a:cubicBezTo>
                    <a:pt x="70389" y="336839"/>
                    <a:pt x="72120" y="339436"/>
                    <a:pt x="67791" y="342034"/>
                  </a:cubicBezTo>
                  <a:cubicBezTo>
                    <a:pt x="66059" y="342900"/>
                    <a:pt x="66925" y="345498"/>
                    <a:pt x="68657" y="346364"/>
                  </a:cubicBezTo>
                  <a:cubicBezTo>
                    <a:pt x="71254" y="349827"/>
                    <a:pt x="69523" y="352425"/>
                    <a:pt x="67791" y="355023"/>
                  </a:cubicBezTo>
                  <a:cubicBezTo>
                    <a:pt x="63461" y="361950"/>
                    <a:pt x="63461" y="361950"/>
                    <a:pt x="57400" y="357621"/>
                  </a:cubicBezTo>
                  <a:cubicBezTo>
                    <a:pt x="53070" y="355023"/>
                    <a:pt x="48741" y="354157"/>
                    <a:pt x="46143" y="357621"/>
                  </a:cubicBezTo>
                  <a:cubicBezTo>
                    <a:pt x="34886" y="374939"/>
                    <a:pt x="30557" y="359352"/>
                    <a:pt x="17568" y="361084"/>
                  </a:cubicBezTo>
                  <a:cubicBezTo>
                    <a:pt x="14105" y="361950"/>
                    <a:pt x="11507" y="359352"/>
                    <a:pt x="10641" y="355889"/>
                  </a:cubicBezTo>
                  <a:cubicBezTo>
                    <a:pt x="8909" y="349827"/>
                    <a:pt x="6311" y="344632"/>
                    <a:pt x="7177" y="337705"/>
                  </a:cubicBezTo>
                  <a:cubicBezTo>
                    <a:pt x="7177" y="323850"/>
                    <a:pt x="8043" y="309996"/>
                    <a:pt x="8043" y="296141"/>
                  </a:cubicBezTo>
                  <a:cubicBezTo>
                    <a:pt x="8043" y="281420"/>
                    <a:pt x="4580" y="266700"/>
                    <a:pt x="3714" y="252846"/>
                  </a:cubicBezTo>
                  <a:cubicBezTo>
                    <a:pt x="250" y="217343"/>
                    <a:pt x="2848" y="182707"/>
                    <a:pt x="250" y="148071"/>
                  </a:cubicBezTo>
                  <a:cubicBezTo>
                    <a:pt x="-616" y="129886"/>
                    <a:pt x="1116" y="110837"/>
                    <a:pt x="250" y="93518"/>
                  </a:cubicBezTo>
                  <a:cubicBezTo>
                    <a:pt x="-616" y="71871"/>
                    <a:pt x="1116" y="45027"/>
                    <a:pt x="1116" y="24246"/>
                  </a:cubicBezTo>
                  <a:cubicBezTo>
                    <a:pt x="1982" y="16452"/>
                    <a:pt x="1982" y="16452"/>
                    <a:pt x="9775" y="16452"/>
                  </a:cubicBezTo>
                  <a:cubicBezTo>
                    <a:pt x="11507" y="15587"/>
                    <a:pt x="12373" y="15587"/>
                    <a:pt x="13239" y="15587"/>
                  </a:cubicBezTo>
                  <a:cubicBezTo>
                    <a:pt x="14970" y="12123"/>
                    <a:pt x="12373" y="8659"/>
                    <a:pt x="13239" y="5196"/>
                  </a:cubicBezTo>
                  <a:cubicBezTo>
                    <a:pt x="14970" y="2598"/>
                    <a:pt x="18434" y="4330"/>
                    <a:pt x="20166" y="1732"/>
                  </a:cubicBezTo>
                  <a:cubicBezTo>
                    <a:pt x="21032" y="866"/>
                    <a:pt x="23629" y="0"/>
                    <a:pt x="24495" y="0"/>
                  </a:cubicBezTo>
                  <a:cubicBezTo>
                    <a:pt x="34886" y="866"/>
                    <a:pt x="45277" y="0"/>
                    <a:pt x="52205" y="7793"/>
                  </a:cubicBezTo>
                  <a:close/>
                  <a:moveTo>
                    <a:pt x="59132" y="153266"/>
                  </a:moveTo>
                  <a:cubicBezTo>
                    <a:pt x="58266" y="156730"/>
                    <a:pt x="56534" y="167987"/>
                    <a:pt x="56534" y="174914"/>
                  </a:cubicBezTo>
                  <a:lnTo>
                    <a:pt x="56534" y="187036"/>
                  </a:lnTo>
                  <a:cubicBezTo>
                    <a:pt x="56534" y="188768"/>
                    <a:pt x="59998" y="195696"/>
                    <a:pt x="59998" y="198293"/>
                  </a:cubicBezTo>
                  <a:lnTo>
                    <a:pt x="60864" y="209550"/>
                  </a:lnTo>
                  <a:cubicBezTo>
                    <a:pt x="61730" y="207818"/>
                    <a:pt x="61730" y="208684"/>
                    <a:pt x="62595" y="203489"/>
                  </a:cubicBezTo>
                  <a:cubicBezTo>
                    <a:pt x="63461" y="198293"/>
                    <a:pt x="63461" y="192232"/>
                    <a:pt x="63461" y="188768"/>
                  </a:cubicBezTo>
                  <a:cubicBezTo>
                    <a:pt x="63461" y="185305"/>
                    <a:pt x="61730" y="178377"/>
                    <a:pt x="61730" y="174914"/>
                  </a:cubicBezTo>
                  <a:lnTo>
                    <a:pt x="59132" y="153266"/>
                  </a:lnTo>
                  <a:close/>
                </a:path>
              </a:pathLst>
            </a:custGeom>
            <a:grpFill/>
            <a:ln w="8653"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8C6D1E0-E5AD-55AB-49E0-4DE4396E0F8F}"/>
                </a:ext>
              </a:extLst>
            </p:cNvPr>
            <p:cNvSpPr/>
            <p:nvPr/>
          </p:nvSpPr>
          <p:spPr>
            <a:xfrm>
              <a:off x="6371359" y="3030822"/>
              <a:ext cx="240722" cy="229417"/>
            </a:xfrm>
            <a:custGeom>
              <a:avLst/>
              <a:gdLst>
                <a:gd name="connsiteX0" fmla="*/ 150668 w 240722"/>
                <a:gd name="connsiteY0" fmla="*/ 13714 h 229417"/>
                <a:gd name="connsiteX1" fmla="*/ 152400 w 240722"/>
                <a:gd name="connsiteY1" fmla="*/ 15445 h 229417"/>
                <a:gd name="connsiteX2" fmla="*/ 161925 w 240722"/>
                <a:gd name="connsiteY2" fmla="*/ 47484 h 229417"/>
                <a:gd name="connsiteX3" fmla="*/ 160193 w 240722"/>
                <a:gd name="connsiteY3" fmla="*/ 121952 h 229417"/>
                <a:gd name="connsiteX4" fmla="*/ 160193 w 240722"/>
                <a:gd name="connsiteY4" fmla="*/ 159186 h 229417"/>
                <a:gd name="connsiteX5" fmla="*/ 165389 w 240722"/>
                <a:gd name="connsiteY5" fmla="*/ 186030 h 229417"/>
                <a:gd name="connsiteX6" fmla="*/ 185305 w 240722"/>
                <a:gd name="connsiteY6" fmla="*/ 193823 h 229417"/>
                <a:gd name="connsiteX7" fmla="*/ 236393 w 240722"/>
                <a:gd name="connsiteY7" fmla="*/ 160052 h 229417"/>
                <a:gd name="connsiteX8" fmla="*/ 240723 w 240722"/>
                <a:gd name="connsiteY8" fmla="*/ 160052 h 229417"/>
                <a:gd name="connsiteX9" fmla="*/ 227734 w 240722"/>
                <a:gd name="connsiteY9" fmla="*/ 181700 h 229417"/>
                <a:gd name="connsiteX10" fmla="*/ 204355 w 240722"/>
                <a:gd name="connsiteY10" fmla="*/ 201616 h 229417"/>
                <a:gd name="connsiteX11" fmla="*/ 188768 w 240722"/>
                <a:gd name="connsiteY11" fmla="*/ 213739 h 229417"/>
                <a:gd name="connsiteX12" fmla="*/ 172316 w 240722"/>
                <a:gd name="connsiteY12" fmla="*/ 223264 h 229417"/>
                <a:gd name="connsiteX13" fmla="*/ 158462 w 240722"/>
                <a:gd name="connsiteY13" fmla="*/ 229325 h 229417"/>
                <a:gd name="connsiteX14" fmla="*/ 123825 w 240722"/>
                <a:gd name="connsiteY14" fmla="*/ 212007 h 229417"/>
                <a:gd name="connsiteX15" fmla="*/ 111702 w 240722"/>
                <a:gd name="connsiteY15" fmla="*/ 168711 h 229417"/>
                <a:gd name="connsiteX16" fmla="*/ 110837 w 240722"/>
                <a:gd name="connsiteY16" fmla="*/ 117623 h 229417"/>
                <a:gd name="connsiteX17" fmla="*/ 116898 w 240722"/>
                <a:gd name="connsiteY17" fmla="*/ 41423 h 229417"/>
                <a:gd name="connsiteX18" fmla="*/ 116032 w 240722"/>
                <a:gd name="connsiteY18" fmla="*/ 23239 h 229417"/>
                <a:gd name="connsiteX19" fmla="*/ 102177 w 240722"/>
                <a:gd name="connsiteY19" fmla="*/ 18909 h 229417"/>
                <a:gd name="connsiteX20" fmla="*/ 61480 w 240722"/>
                <a:gd name="connsiteY20" fmla="*/ 76925 h 229417"/>
                <a:gd name="connsiteX21" fmla="*/ 58016 w 240722"/>
                <a:gd name="connsiteY21" fmla="*/ 122818 h 229417"/>
                <a:gd name="connsiteX22" fmla="*/ 58016 w 240722"/>
                <a:gd name="connsiteY22" fmla="*/ 141868 h 229417"/>
                <a:gd name="connsiteX23" fmla="*/ 55418 w 240722"/>
                <a:gd name="connsiteY23" fmla="*/ 212873 h 229417"/>
                <a:gd name="connsiteX24" fmla="*/ 46759 w 240722"/>
                <a:gd name="connsiteY24" fmla="*/ 222398 h 229417"/>
                <a:gd name="connsiteX25" fmla="*/ 40698 w 240722"/>
                <a:gd name="connsiteY25" fmla="*/ 225861 h 229417"/>
                <a:gd name="connsiteX26" fmla="*/ 22514 w 240722"/>
                <a:gd name="connsiteY26" fmla="*/ 221532 h 229417"/>
                <a:gd name="connsiteX27" fmla="*/ 16452 w 240722"/>
                <a:gd name="connsiteY27" fmla="*/ 213739 h 229417"/>
                <a:gd name="connsiteX28" fmla="*/ 14721 w 240722"/>
                <a:gd name="connsiteY28" fmla="*/ 219800 h 229417"/>
                <a:gd name="connsiteX29" fmla="*/ 7793 w 240722"/>
                <a:gd name="connsiteY29" fmla="*/ 209409 h 229417"/>
                <a:gd name="connsiteX30" fmla="*/ 866 w 240722"/>
                <a:gd name="connsiteY30" fmla="*/ 172175 h 229417"/>
                <a:gd name="connsiteX31" fmla="*/ 0 w 240722"/>
                <a:gd name="connsiteY31" fmla="*/ 101171 h 229417"/>
                <a:gd name="connsiteX32" fmla="*/ 0 w 240722"/>
                <a:gd name="connsiteY32" fmla="*/ 8518 h 229417"/>
                <a:gd name="connsiteX33" fmla="*/ 6927 w 240722"/>
                <a:gd name="connsiteY33" fmla="*/ 2457 h 229417"/>
                <a:gd name="connsiteX34" fmla="*/ 14721 w 240722"/>
                <a:gd name="connsiteY34" fmla="*/ 2457 h 229417"/>
                <a:gd name="connsiteX35" fmla="*/ 26843 w 240722"/>
                <a:gd name="connsiteY35" fmla="*/ 4189 h 229417"/>
                <a:gd name="connsiteX36" fmla="*/ 41564 w 240722"/>
                <a:gd name="connsiteY36" fmla="*/ 13714 h 229417"/>
                <a:gd name="connsiteX37" fmla="*/ 48491 w 240722"/>
                <a:gd name="connsiteY37" fmla="*/ 30166 h 229417"/>
                <a:gd name="connsiteX38" fmla="*/ 51955 w 240722"/>
                <a:gd name="connsiteY38" fmla="*/ 60473 h 229417"/>
                <a:gd name="connsiteX39" fmla="*/ 58016 w 240722"/>
                <a:gd name="connsiteY39" fmla="*/ 51814 h 229417"/>
                <a:gd name="connsiteX40" fmla="*/ 80530 w 240722"/>
                <a:gd name="connsiteY40" fmla="*/ 14580 h 229417"/>
                <a:gd name="connsiteX41" fmla="*/ 119496 w 240722"/>
                <a:gd name="connsiteY41" fmla="*/ 725 h 229417"/>
                <a:gd name="connsiteX42" fmla="*/ 150668 w 240722"/>
                <a:gd name="connsiteY42" fmla="*/ 13714 h 22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40722" h="229417">
                  <a:moveTo>
                    <a:pt x="150668" y="13714"/>
                  </a:moveTo>
                  <a:lnTo>
                    <a:pt x="152400" y="15445"/>
                  </a:lnTo>
                  <a:cubicBezTo>
                    <a:pt x="154998" y="25836"/>
                    <a:pt x="161059" y="35361"/>
                    <a:pt x="161925" y="47484"/>
                  </a:cubicBezTo>
                  <a:cubicBezTo>
                    <a:pt x="161925" y="72595"/>
                    <a:pt x="161925" y="97707"/>
                    <a:pt x="160193" y="121952"/>
                  </a:cubicBezTo>
                  <a:cubicBezTo>
                    <a:pt x="159328" y="134075"/>
                    <a:pt x="161059" y="147064"/>
                    <a:pt x="160193" y="159186"/>
                  </a:cubicBezTo>
                  <a:cubicBezTo>
                    <a:pt x="159328" y="168711"/>
                    <a:pt x="163657" y="177370"/>
                    <a:pt x="165389" y="186030"/>
                  </a:cubicBezTo>
                  <a:cubicBezTo>
                    <a:pt x="166255" y="191225"/>
                    <a:pt x="181841" y="197286"/>
                    <a:pt x="185305" y="193823"/>
                  </a:cubicBezTo>
                  <a:cubicBezTo>
                    <a:pt x="203489" y="181700"/>
                    <a:pt x="218209" y="172175"/>
                    <a:pt x="236393" y="160052"/>
                  </a:cubicBezTo>
                  <a:cubicBezTo>
                    <a:pt x="238125" y="159186"/>
                    <a:pt x="238991" y="158320"/>
                    <a:pt x="240723" y="160052"/>
                  </a:cubicBezTo>
                  <a:cubicBezTo>
                    <a:pt x="238125" y="166979"/>
                    <a:pt x="235527" y="178236"/>
                    <a:pt x="227734" y="181700"/>
                  </a:cubicBezTo>
                  <a:cubicBezTo>
                    <a:pt x="219075" y="186030"/>
                    <a:pt x="210416" y="192091"/>
                    <a:pt x="204355" y="201616"/>
                  </a:cubicBezTo>
                  <a:cubicBezTo>
                    <a:pt x="200025" y="208543"/>
                    <a:pt x="195696" y="210275"/>
                    <a:pt x="188768" y="213739"/>
                  </a:cubicBezTo>
                  <a:cubicBezTo>
                    <a:pt x="182707" y="219800"/>
                    <a:pt x="180109" y="220666"/>
                    <a:pt x="172316" y="223264"/>
                  </a:cubicBezTo>
                  <a:cubicBezTo>
                    <a:pt x="168852" y="225861"/>
                    <a:pt x="165389" y="229325"/>
                    <a:pt x="158462" y="229325"/>
                  </a:cubicBezTo>
                  <a:cubicBezTo>
                    <a:pt x="143741" y="230191"/>
                    <a:pt x="130752" y="224995"/>
                    <a:pt x="123825" y="212007"/>
                  </a:cubicBezTo>
                  <a:cubicBezTo>
                    <a:pt x="115166" y="198152"/>
                    <a:pt x="112568" y="183432"/>
                    <a:pt x="111702" y="168711"/>
                  </a:cubicBezTo>
                  <a:cubicBezTo>
                    <a:pt x="110837" y="151393"/>
                    <a:pt x="110837" y="134941"/>
                    <a:pt x="110837" y="117623"/>
                  </a:cubicBezTo>
                  <a:cubicBezTo>
                    <a:pt x="110837" y="90780"/>
                    <a:pt x="111702" y="67400"/>
                    <a:pt x="116898" y="41423"/>
                  </a:cubicBezTo>
                  <a:cubicBezTo>
                    <a:pt x="118630" y="34495"/>
                    <a:pt x="117764" y="30166"/>
                    <a:pt x="116032" y="23239"/>
                  </a:cubicBezTo>
                  <a:cubicBezTo>
                    <a:pt x="115166" y="16311"/>
                    <a:pt x="109105" y="11982"/>
                    <a:pt x="102177" y="18909"/>
                  </a:cubicBezTo>
                  <a:cubicBezTo>
                    <a:pt x="83127" y="36227"/>
                    <a:pt x="70139" y="51814"/>
                    <a:pt x="61480" y="76925"/>
                  </a:cubicBezTo>
                  <a:cubicBezTo>
                    <a:pt x="56284" y="92511"/>
                    <a:pt x="57150" y="107232"/>
                    <a:pt x="58016" y="122818"/>
                  </a:cubicBezTo>
                  <a:cubicBezTo>
                    <a:pt x="58882" y="128880"/>
                    <a:pt x="58882" y="134941"/>
                    <a:pt x="58016" y="141868"/>
                  </a:cubicBezTo>
                  <a:cubicBezTo>
                    <a:pt x="56284" y="165248"/>
                    <a:pt x="54552" y="189493"/>
                    <a:pt x="55418" y="212873"/>
                  </a:cubicBezTo>
                  <a:cubicBezTo>
                    <a:pt x="55418" y="218934"/>
                    <a:pt x="53686" y="220666"/>
                    <a:pt x="46759" y="222398"/>
                  </a:cubicBezTo>
                  <a:cubicBezTo>
                    <a:pt x="44161" y="223264"/>
                    <a:pt x="42430" y="224995"/>
                    <a:pt x="40698" y="225861"/>
                  </a:cubicBezTo>
                  <a:cubicBezTo>
                    <a:pt x="33771" y="231057"/>
                    <a:pt x="27709" y="230191"/>
                    <a:pt x="22514" y="221532"/>
                  </a:cubicBezTo>
                  <a:cubicBezTo>
                    <a:pt x="20782" y="218934"/>
                    <a:pt x="19050" y="215470"/>
                    <a:pt x="16452" y="213739"/>
                  </a:cubicBezTo>
                  <a:cubicBezTo>
                    <a:pt x="13855" y="215470"/>
                    <a:pt x="15587" y="218068"/>
                    <a:pt x="14721" y="219800"/>
                  </a:cubicBezTo>
                  <a:cubicBezTo>
                    <a:pt x="10391" y="218068"/>
                    <a:pt x="8659" y="213739"/>
                    <a:pt x="7793" y="209409"/>
                  </a:cubicBezTo>
                  <a:cubicBezTo>
                    <a:pt x="3464" y="197286"/>
                    <a:pt x="0" y="185164"/>
                    <a:pt x="866" y="172175"/>
                  </a:cubicBezTo>
                  <a:cubicBezTo>
                    <a:pt x="866" y="147930"/>
                    <a:pt x="0" y="124550"/>
                    <a:pt x="0" y="101171"/>
                  </a:cubicBezTo>
                  <a:lnTo>
                    <a:pt x="0" y="8518"/>
                  </a:lnTo>
                  <a:cubicBezTo>
                    <a:pt x="0" y="1591"/>
                    <a:pt x="866" y="1591"/>
                    <a:pt x="6927" y="2457"/>
                  </a:cubicBezTo>
                  <a:cubicBezTo>
                    <a:pt x="9525" y="3323"/>
                    <a:pt x="12123" y="3323"/>
                    <a:pt x="14721" y="2457"/>
                  </a:cubicBezTo>
                  <a:cubicBezTo>
                    <a:pt x="19050" y="725"/>
                    <a:pt x="24246" y="1591"/>
                    <a:pt x="26843" y="4189"/>
                  </a:cubicBezTo>
                  <a:cubicBezTo>
                    <a:pt x="31173" y="7652"/>
                    <a:pt x="36368" y="10250"/>
                    <a:pt x="41564" y="13714"/>
                  </a:cubicBezTo>
                  <a:cubicBezTo>
                    <a:pt x="46759" y="18043"/>
                    <a:pt x="48491" y="23239"/>
                    <a:pt x="48491" y="30166"/>
                  </a:cubicBezTo>
                  <a:cubicBezTo>
                    <a:pt x="47625" y="40557"/>
                    <a:pt x="50223" y="50082"/>
                    <a:pt x="51955" y="60473"/>
                  </a:cubicBezTo>
                  <a:cubicBezTo>
                    <a:pt x="55418" y="57875"/>
                    <a:pt x="56284" y="54411"/>
                    <a:pt x="58016" y="51814"/>
                  </a:cubicBezTo>
                  <a:cubicBezTo>
                    <a:pt x="63212" y="37959"/>
                    <a:pt x="71871" y="25836"/>
                    <a:pt x="80530" y="14580"/>
                  </a:cubicBezTo>
                  <a:cubicBezTo>
                    <a:pt x="90920" y="2457"/>
                    <a:pt x="103043" y="-1873"/>
                    <a:pt x="119496" y="725"/>
                  </a:cubicBezTo>
                  <a:cubicBezTo>
                    <a:pt x="133350" y="3323"/>
                    <a:pt x="141143" y="9384"/>
                    <a:pt x="150668" y="13714"/>
                  </a:cubicBezTo>
                  <a:close/>
                </a:path>
              </a:pathLst>
            </a:custGeom>
            <a:grpFill/>
            <a:ln w="8653"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E8D1090-F18A-4751-72BC-A455B25F08F5}"/>
                </a:ext>
              </a:extLst>
            </p:cNvPr>
            <p:cNvSpPr/>
            <p:nvPr/>
          </p:nvSpPr>
          <p:spPr>
            <a:xfrm>
              <a:off x="6599398" y="2882402"/>
              <a:ext cx="146898" cy="376243"/>
            </a:xfrm>
            <a:custGeom>
              <a:avLst/>
              <a:gdLst>
                <a:gd name="connsiteX0" fmla="*/ 37794 w 146898"/>
                <a:gd name="connsiteY0" fmla="*/ 7137 h 376243"/>
                <a:gd name="connsiteX1" fmla="*/ 43856 w 146898"/>
                <a:gd name="connsiteY1" fmla="*/ 16661 h 376243"/>
                <a:gd name="connsiteX2" fmla="*/ 46453 w 146898"/>
                <a:gd name="connsiteY2" fmla="*/ 45236 h 376243"/>
                <a:gd name="connsiteX3" fmla="*/ 29135 w 146898"/>
                <a:gd name="connsiteY3" fmla="*/ 54762 h 376243"/>
                <a:gd name="connsiteX4" fmla="*/ 15281 w 146898"/>
                <a:gd name="connsiteY4" fmla="*/ 52164 h 376243"/>
                <a:gd name="connsiteX5" fmla="*/ 7488 w 146898"/>
                <a:gd name="connsiteY5" fmla="*/ 13198 h 376243"/>
                <a:gd name="connsiteX6" fmla="*/ 30001 w 146898"/>
                <a:gd name="connsiteY6" fmla="*/ 209 h 376243"/>
                <a:gd name="connsiteX7" fmla="*/ 37794 w 146898"/>
                <a:gd name="connsiteY7" fmla="*/ 7137 h 376243"/>
                <a:gd name="connsiteX8" fmla="*/ 51649 w 146898"/>
                <a:gd name="connsiteY8" fmla="*/ 164732 h 376243"/>
                <a:gd name="connsiteX9" fmla="*/ 53381 w 146898"/>
                <a:gd name="connsiteY9" fmla="*/ 169061 h 376243"/>
                <a:gd name="connsiteX10" fmla="*/ 60308 w 146898"/>
                <a:gd name="connsiteY10" fmla="*/ 172525 h 376243"/>
                <a:gd name="connsiteX11" fmla="*/ 59442 w 146898"/>
                <a:gd name="connsiteY11" fmla="*/ 180318 h 376243"/>
                <a:gd name="connsiteX12" fmla="*/ 58576 w 146898"/>
                <a:gd name="connsiteY12" fmla="*/ 195905 h 376243"/>
                <a:gd name="connsiteX13" fmla="*/ 61174 w 146898"/>
                <a:gd name="connsiteY13" fmla="*/ 261714 h 376243"/>
                <a:gd name="connsiteX14" fmla="*/ 64638 w 146898"/>
                <a:gd name="connsiteY14" fmla="*/ 301546 h 376243"/>
                <a:gd name="connsiteX15" fmla="*/ 67235 w 146898"/>
                <a:gd name="connsiteY15" fmla="*/ 329255 h 376243"/>
                <a:gd name="connsiteX16" fmla="*/ 75894 w 146898"/>
                <a:gd name="connsiteY16" fmla="*/ 343109 h 376243"/>
                <a:gd name="connsiteX17" fmla="*/ 102738 w 146898"/>
                <a:gd name="connsiteY17" fmla="*/ 328389 h 376243"/>
                <a:gd name="connsiteX18" fmla="*/ 122653 w 146898"/>
                <a:gd name="connsiteY18" fmla="*/ 316266 h 376243"/>
                <a:gd name="connsiteX19" fmla="*/ 130447 w 146898"/>
                <a:gd name="connsiteY19" fmla="*/ 311070 h 376243"/>
                <a:gd name="connsiteX20" fmla="*/ 146899 w 146898"/>
                <a:gd name="connsiteY20" fmla="*/ 309339 h 376243"/>
                <a:gd name="connsiteX21" fmla="*/ 134776 w 146898"/>
                <a:gd name="connsiteY21" fmla="*/ 321461 h 376243"/>
                <a:gd name="connsiteX22" fmla="*/ 118324 w 146898"/>
                <a:gd name="connsiteY22" fmla="*/ 338780 h 376243"/>
                <a:gd name="connsiteX23" fmla="*/ 108799 w 146898"/>
                <a:gd name="connsiteY23" fmla="*/ 344841 h 376243"/>
                <a:gd name="connsiteX24" fmla="*/ 99274 w 146898"/>
                <a:gd name="connsiteY24" fmla="*/ 350902 h 376243"/>
                <a:gd name="connsiteX25" fmla="*/ 89749 w 146898"/>
                <a:gd name="connsiteY25" fmla="*/ 356964 h 376243"/>
                <a:gd name="connsiteX26" fmla="*/ 83687 w 146898"/>
                <a:gd name="connsiteY26" fmla="*/ 363891 h 376243"/>
                <a:gd name="connsiteX27" fmla="*/ 74163 w 146898"/>
                <a:gd name="connsiteY27" fmla="*/ 368220 h 376243"/>
                <a:gd name="connsiteX28" fmla="*/ 64638 w 146898"/>
                <a:gd name="connsiteY28" fmla="*/ 371684 h 376243"/>
                <a:gd name="connsiteX29" fmla="*/ 57710 w 146898"/>
                <a:gd name="connsiteY29" fmla="*/ 373416 h 376243"/>
                <a:gd name="connsiteX30" fmla="*/ 53381 w 146898"/>
                <a:gd name="connsiteY30" fmla="*/ 372550 h 376243"/>
                <a:gd name="connsiteX31" fmla="*/ 48185 w 146898"/>
                <a:gd name="connsiteY31" fmla="*/ 376014 h 376243"/>
                <a:gd name="connsiteX32" fmla="*/ 38660 w 146898"/>
                <a:gd name="connsiteY32" fmla="*/ 373416 h 376243"/>
                <a:gd name="connsiteX33" fmla="*/ 23940 w 146898"/>
                <a:gd name="connsiteY33" fmla="*/ 366489 h 376243"/>
                <a:gd name="connsiteX34" fmla="*/ 15281 w 146898"/>
                <a:gd name="connsiteY34" fmla="*/ 363025 h 376243"/>
                <a:gd name="connsiteX35" fmla="*/ 5756 w 146898"/>
                <a:gd name="connsiteY35" fmla="*/ 333584 h 376243"/>
                <a:gd name="connsiteX36" fmla="*/ 4890 w 146898"/>
                <a:gd name="connsiteY36" fmla="*/ 292021 h 376243"/>
                <a:gd name="connsiteX37" fmla="*/ 7488 w 146898"/>
                <a:gd name="connsiteY37" fmla="*/ 241798 h 376243"/>
                <a:gd name="connsiteX38" fmla="*/ 9219 w 146898"/>
                <a:gd name="connsiteY38" fmla="*/ 198502 h 376243"/>
                <a:gd name="connsiteX39" fmla="*/ 9219 w 146898"/>
                <a:gd name="connsiteY39" fmla="*/ 166464 h 376243"/>
                <a:gd name="connsiteX40" fmla="*/ 15281 w 146898"/>
                <a:gd name="connsiteY40" fmla="*/ 156939 h 376243"/>
                <a:gd name="connsiteX41" fmla="*/ 32599 w 146898"/>
                <a:gd name="connsiteY41" fmla="*/ 150012 h 376243"/>
                <a:gd name="connsiteX42" fmla="*/ 51649 w 146898"/>
                <a:gd name="connsiteY42" fmla="*/ 164732 h 37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6898" h="376243">
                  <a:moveTo>
                    <a:pt x="37794" y="7137"/>
                  </a:moveTo>
                  <a:cubicBezTo>
                    <a:pt x="36928" y="11466"/>
                    <a:pt x="39526" y="13198"/>
                    <a:pt x="43856" y="16661"/>
                  </a:cubicBezTo>
                  <a:cubicBezTo>
                    <a:pt x="55113" y="26186"/>
                    <a:pt x="57710" y="35711"/>
                    <a:pt x="46453" y="45236"/>
                  </a:cubicBezTo>
                  <a:cubicBezTo>
                    <a:pt x="41258" y="48700"/>
                    <a:pt x="37794" y="56493"/>
                    <a:pt x="29135" y="54762"/>
                  </a:cubicBezTo>
                  <a:cubicBezTo>
                    <a:pt x="25672" y="51298"/>
                    <a:pt x="19610" y="53896"/>
                    <a:pt x="15281" y="52164"/>
                  </a:cubicBezTo>
                  <a:cubicBezTo>
                    <a:pt x="-2037" y="43505"/>
                    <a:pt x="-4635" y="29650"/>
                    <a:pt x="7488" y="13198"/>
                  </a:cubicBezTo>
                  <a:cubicBezTo>
                    <a:pt x="12683" y="6271"/>
                    <a:pt x="20476" y="1941"/>
                    <a:pt x="30001" y="209"/>
                  </a:cubicBezTo>
                  <a:cubicBezTo>
                    <a:pt x="36062" y="-657"/>
                    <a:pt x="37794" y="1075"/>
                    <a:pt x="37794" y="7137"/>
                  </a:cubicBezTo>
                  <a:close/>
                  <a:moveTo>
                    <a:pt x="51649" y="164732"/>
                  </a:moveTo>
                  <a:cubicBezTo>
                    <a:pt x="52515" y="166464"/>
                    <a:pt x="52515" y="168195"/>
                    <a:pt x="53381" y="169061"/>
                  </a:cubicBezTo>
                  <a:cubicBezTo>
                    <a:pt x="59442" y="164732"/>
                    <a:pt x="60308" y="165598"/>
                    <a:pt x="60308" y="172525"/>
                  </a:cubicBezTo>
                  <a:cubicBezTo>
                    <a:pt x="61174" y="175123"/>
                    <a:pt x="61174" y="177720"/>
                    <a:pt x="59442" y="180318"/>
                  </a:cubicBezTo>
                  <a:cubicBezTo>
                    <a:pt x="57710" y="185514"/>
                    <a:pt x="57710" y="190709"/>
                    <a:pt x="58576" y="195905"/>
                  </a:cubicBezTo>
                  <a:cubicBezTo>
                    <a:pt x="61174" y="217552"/>
                    <a:pt x="60308" y="239200"/>
                    <a:pt x="61174" y="261714"/>
                  </a:cubicBezTo>
                  <a:cubicBezTo>
                    <a:pt x="62040" y="275568"/>
                    <a:pt x="62906" y="288557"/>
                    <a:pt x="64638" y="301546"/>
                  </a:cubicBezTo>
                  <a:cubicBezTo>
                    <a:pt x="65504" y="311070"/>
                    <a:pt x="66369" y="320595"/>
                    <a:pt x="67235" y="329255"/>
                  </a:cubicBezTo>
                  <a:cubicBezTo>
                    <a:pt x="68101" y="339646"/>
                    <a:pt x="65504" y="347439"/>
                    <a:pt x="75894" y="343109"/>
                  </a:cubicBezTo>
                  <a:cubicBezTo>
                    <a:pt x="87151" y="337914"/>
                    <a:pt x="88883" y="338780"/>
                    <a:pt x="102738" y="328389"/>
                  </a:cubicBezTo>
                  <a:cubicBezTo>
                    <a:pt x="107067" y="324925"/>
                    <a:pt x="117458" y="317132"/>
                    <a:pt x="122653" y="316266"/>
                  </a:cubicBezTo>
                  <a:cubicBezTo>
                    <a:pt x="126117" y="314534"/>
                    <a:pt x="128715" y="312802"/>
                    <a:pt x="130447" y="311070"/>
                  </a:cubicBezTo>
                  <a:cubicBezTo>
                    <a:pt x="134776" y="307607"/>
                    <a:pt x="139972" y="304143"/>
                    <a:pt x="146899" y="309339"/>
                  </a:cubicBezTo>
                  <a:cubicBezTo>
                    <a:pt x="143435" y="314534"/>
                    <a:pt x="139106" y="317998"/>
                    <a:pt x="134776" y="321461"/>
                  </a:cubicBezTo>
                  <a:cubicBezTo>
                    <a:pt x="127849" y="327523"/>
                    <a:pt x="123519" y="330121"/>
                    <a:pt x="118324" y="338780"/>
                  </a:cubicBezTo>
                  <a:cubicBezTo>
                    <a:pt x="115726" y="343109"/>
                    <a:pt x="113994" y="343975"/>
                    <a:pt x="108799" y="344841"/>
                  </a:cubicBezTo>
                  <a:cubicBezTo>
                    <a:pt x="105335" y="344841"/>
                    <a:pt x="101872" y="349171"/>
                    <a:pt x="99274" y="350902"/>
                  </a:cubicBezTo>
                  <a:cubicBezTo>
                    <a:pt x="95810" y="353500"/>
                    <a:pt x="92347" y="354366"/>
                    <a:pt x="89749" y="356964"/>
                  </a:cubicBezTo>
                  <a:cubicBezTo>
                    <a:pt x="88017" y="359561"/>
                    <a:pt x="86285" y="362159"/>
                    <a:pt x="83687" y="363891"/>
                  </a:cubicBezTo>
                  <a:cubicBezTo>
                    <a:pt x="81090" y="365623"/>
                    <a:pt x="77626" y="367354"/>
                    <a:pt x="74163" y="368220"/>
                  </a:cubicBezTo>
                  <a:lnTo>
                    <a:pt x="64638" y="371684"/>
                  </a:lnTo>
                  <a:cubicBezTo>
                    <a:pt x="62906" y="372550"/>
                    <a:pt x="60308" y="373416"/>
                    <a:pt x="57710" y="373416"/>
                  </a:cubicBezTo>
                  <a:cubicBezTo>
                    <a:pt x="55979" y="373416"/>
                    <a:pt x="54247" y="372550"/>
                    <a:pt x="53381" y="372550"/>
                  </a:cubicBezTo>
                  <a:cubicBezTo>
                    <a:pt x="51649" y="373416"/>
                    <a:pt x="49917" y="376014"/>
                    <a:pt x="48185" y="376014"/>
                  </a:cubicBezTo>
                  <a:cubicBezTo>
                    <a:pt x="46453" y="376880"/>
                    <a:pt x="41258" y="375148"/>
                    <a:pt x="38660" y="373416"/>
                  </a:cubicBezTo>
                  <a:cubicBezTo>
                    <a:pt x="34331" y="371684"/>
                    <a:pt x="28269" y="370818"/>
                    <a:pt x="23940" y="366489"/>
                  </a:cubicBezTo>
                  <a:cubicBezTo>
                    <a:pt x="21342" y="364757"/>
                    <a:pt x="17879" y="364757"/>
                    <a:pt x="15281" y="363025"/>
                  </a:cubicBezTo>
                  <a:cubicBezTo>
                    <a:pt x="7488" y="354366"/>
                    <a:pt x="6622" y="343975"/>
                    <a:pt x="5756" y="333584"/>
                  </a:cubicBezTo>
                  <a:cubicBezTo>
                    <a:pt x="4024" y="319729"/>
                    <a:pt x="4890" y="305875"/>
                    <a:pt x="4890" y="292021"/>
                  </a:cubicBezTo>
                  <a:cubicBezTo>
                    <a:pt x="5756" y="275568"/>
                    <a:pt x="5756" y="258250"/>
                    <a:pt x="7488" y="241798"/>
                  </a:cubicBezTo>
                  <a:cubicBezTo>
                    <a:pt x="9219" y="227077"/>
                    <a:pt x="10085" y="212357"/>
                    <a:pt x="9219" y="198502"/>
                  </a:cubicBezTo>
                  <a:cubicBezTo>
                    <a:pt x="8354" y="188111"/>
                    <a:pt x="11817" y="177720"/>
                    <a:pt x="9219" y="166464"/>
                  </a:cubicBezTo>
                  <a:cubicBezTo>
                    <a:pt x="8354" y="163000"/>
                    <a:pt x="12683" y="159536"/>
                    <a:pt x="15281" y="156939"/>
                  </a:cubicBezTo>
                  <a:cubicBezTo>
                    <a:pt x="19610" y="152609"/>
                    <a:pt x="26538" y="150877"/>
                    <a:pt x="32599" y="150012"/>
                  </a:cubicBezTo>
                  <a:cubicBezTo>
                    <a:pt x="43856" y="149146"/>
                    <a:pt x="49051" y="154341"/>
                    <a:pt x="51649" y="164732"/>
                  </a:cubicBezTo>
                  <a:close/>
                </a:path>
              </a:pathLst>
            </a:custGeom>
            <a:grpFill/>
            <a:ln w="865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465917A-E9CF-139A-AC7F-A8845BE736A1}"/>
                </a:ext>
              </a:extLst>
            </p:cNvPr>
            <p:cNvSpPr/>
            <p:nvPr/>
          </p:nvSpPr>
          <p:spPr>
            <a:xfrm>
              <a:off x="6700404" y="2882402"/>
              <a:ext cx="306532" cy="383512"/>
            </a:xfrm>
            <a:custGeom>
              <a:avLst/>
              <a:gdLst>
                <a:gd name="connsiteX0" fmla="*/ 306532 w 306532"/>
                <a:gd name="connsiteY0" fmla="*/ 308473 h 383512"/>
                <a:gd name="connsiteX1" fmla="*/ 294409 w 306532"/>
                <a:gd name="connsiteY1" fmla="*/ 320595 h 383512"/>
                <a:gd name="connsiteX2" fmla="*/ 277957 w 306532"/>
                <a:gd name="connsiteY2" fmla="*/ 337914 h 383512"/>
                <a:gd name="connsiteX3" fmla="*/ 268432 w 306532"/>
                <a:gd name="connsiteY3" fmla="*/ 343975 h 383512"/>
                <a:gd name="connsiteX4" fmla="*/ 258907 w 306532"/>
                <a:gd name="connsiteY4" fmla="*/ 350036 h 383512"/>
                <a:gd name="connsiteX5" fmla="*/ 249382 w 306532"/>
                <a:gd name="connsiteY5" fmla="*/ 356098 h 383512"/>
                <a:gd name="connsiteX6" fmla="*/ 243321 w 306532"/>
                <a:gd name="connsiteY6" fmla="*/ 363025 h 383512"/>
                <a:gd name="connsiteX7" fmla="*/ 233795 w 306532"/>
                <a:gd name="connsiteY7" fmla="*/ 367354 h 383512"/>
                <a:gd name="connsiteX8" fmla="*/ 224271 w 306532"/>
                <a:gd name="connsiteY8" fmla="*/ 370818 h 383512"/>
                <a:gd name="connsiteX9" fmla="*/ 217343 w 306532"/>
                <a:gd name="connsiteY9" fmla="*/ 372550 h 383512"/>
                <a:gd name="connsiteX10" fmla="*/ 213014 w 306532"/>
                <a:gd name="connsiteY10" fmla="*/ 371684 h 383512"/>
                <a:gd name="connsiteX11" fmla="*/ 207818 w 306532"/>
                <a:gd name="connsiteY11" fmla="*/ 375148 h 383512"/>
                <a:gd name="connsiteX12" fmla="*/ 201757 w 306532"/>
                <a:gd name="connsiteY12" fmla="*/ 372550 h 383512"/>
                <a:gd name="connsiteX13" fmla="*/ 193098 w 306532"/>
                <a:gd name="connsiteY13" fmla="*/ 368220 h 383512"/>
                <a:gd name="connsiteX14" fmla="*/ 181841 w 306532"/>
                <a:gd name="connsiteY14" fmla="*/ 366489 h 383512"/>
                <a:gd name="connsiteX15" fmla="*/ 174914 w 306532"/>
                <a:gd name="connsiteY15" fmla="*/ 363025 h 383512"/>
                <a:gd name="connsiteX16" fmla="*/ 165389 w 306532"/>
                <a:gd name="connsiteY16" fmla="*/ 337914 h 383512"/>
                <a:gd name="connsiteX17" fmla="*/ 142875 w 306532"/>
                <a:gd name="connsiteY17" fmla="*/ 360427 h 383512"/>
                <a:gd name="connsiteX18" fmla="*/ 125557 w 306532"/>
                <a:gd name="connsiteY18" fmla="*/ 369086 h 383512"/>
                <a:gd name="connsiteX19" fmla="*/ 118630 w 306532"/>
                <a:gd name="connsiteY19" fmla="*/ 372550 h 383512"/>
                <a:gd name="connsiteX20" fmla="*/ 85725 w 306532"/>
                <a:gd name="connsiteY20" fmla="*/ 382075 h 383512"/>
                <a:gd name="connsiteX21" fmla="*/ 76200 w 306532"/>
                <a:gd name="connsiteY21" fmla="*/ 382941 h 383512"/>
                <a:gd name="connsiteX22" fmla="*/ 71871 w 306532"/>
                <a:gd name="connsiteY22" fmla="*/ 380343 h 383512"/>
                <a:gd name="connsiteX23" fmla="*/ 65809 w 306532"/>
                <a:gd name="connsiteY23" fmla="*/ 368220 h 383512"/>
                <a:gd name="connsiteX24" fmla="*/ 60614 w 306532"/>
                <a:gd name="connsiteY24" fmla="*/ 364757 h 383512"/>
                <a:gd name="connsiteX25" fmla="*/ 57150 w 306532"/>
                <a:gd name="connsiteY25" fmla="*/ 363025 h 383512"/>
                <a:gd name="connsiteX26" fmla="*/ 43295 w 306532"/>
                <a:gd name="connsiteY26" fmla="*/ 331852 h 383512"/>
                <a:gd name="connsiteX27" fmla="*/ 41564 w 306532"/>
                <a:gd name="connsiteY27" fmla="*/ 286825 h 383512"/>
                <a:gd name="connsiteX28" fmla="*/ 42430 w 306532"/>
                <a:gd name="connsiteY28" fmla="*/ 209759 h 383512"/>
                <a:gd name="connsiteX29" fmla="*/ 45893 w 306532"/>
                <a:gd name="connsiteY29" fmla="*/ 143084 h 383512"/>
                <a:gd name="connsiteX30" fmla="*/ 45027 w 306532"/>
                <a:gd name="connsiteY30" fmla="*/ 131827 h 383512"/>
                <a:gd name="connsiteX31" fmla="*/ 18184 w 306532"/>
                <a:gd name="connsiteY31" fmla="*/ 130961 h 383512"/>
                <a:gd name="connsiteX32" fmla="*/ 38966 w 306532"/>
                <a:gd name="connsiteY32" fmla="*/ 126632 h 383512"/>
                <a:gd name="connsiteX33" fmla="*/ 13855 w 306532"/>
                <a:gd name="connsiteY33" fmla="*/ 127498 h 383512"/>
                <a:gd name="connsiteX34" fmla="*/ 0 w 306532"/>
                <a:gd name="connsiteY34" fmla="*/ 116241 h 383512"/>
                <a:gd name="connsiteX35" fmla="*/ 39832 w 306532"/>
                <a:gd name="connsiteY35" fmla="*/ 110180 h 383512"/>
                <a:gd name="connsiteX36" fmla="*/ 43295 w 306532"/>
                <a:gd name="connsiteY36" fmla="*/ 105850 h 383512"/>
                <a:gd name="connsiteX37" fmla="*/ 43295 w 306532"/>
                <a:gd name="connsiteY37" fmla="*/ 88532 h 383512"/>
                <a:gd name="connsiteX38" fmla="*/ 45893 w 306532"/>
                <a:gd name="connsiteY38" fmla="*/ 64286 h 383512"/>
                <a:gd name="connsiteX39" fmla="*/ 51089 w 306532"/>
                <a:gd name="connsiteY39" fmla="*/ 80739 h 383512"/>
                <a:gd name="connsiteX40" fmla="*/ 52821 w 306532"/>
                <a:gd name="connsiteY40" fmla="*/ 56493 h 383512"/>
                <a:gd name="connsiteX41" fmla="*/ 59748 w 306532"/>
                <a:gd name="connsiteY41" fmla="*/ 41773 h 383512"/>
                <a:gd name="connsiteX42" fmla="*/ 80530 w 306532"/>
                <a:gd name="connsiteY42" fmla="*/ 72945 h 383512"/>
                <a:gd name="connsiteX43" fmla="*/ 87457 w 306532"/>
                <a:gd name="connsiteY43" fmla="*/ 107582 h 383512"/>
                <a:gd name="connsiteX44" fmla="*/ 113434 w 306532"/>
                <a:gd name="connsiteY44" fmla="*/ 105850 h 383512"/>
                <a:gd name="connsiteX45" fmla="*/ 141143 w 306532"/>
                <a:gd name="connsiteY45" fmla="*/ 104118 h 383512"/>
                <a:gd name="connsiteX46" fmla="*/ 183573 w 306532"/>
                <a:gd name="connsiteY46" fmla="*/ 99789 h 383512"/>
                <a:gd name="connsiteX47" fmla="*/ 207818 w 306532"/>
                <a:gd name="connsiteY47" fmla="*/ 98057 h 383512"/>
                <a:gd name="connsiteX48" fmla="*/ 231198 w 306532"/>
                <a:gd name="connsiteY48" fmla="*/ 96325 h 383512"/>
                <a:gd name="connsiteX49" fmla="*/ 248516 w 306532"/>
                <a:gd name="connsiteY49" fmla="*/ 106716 h 383512"/>
                <a:gd name="connsiteX50" fmla="*/ 258041 w 306532"/>
                <a:gd name="connsiteY50" fmla="*/ 113643 h 383512"/>
                <a:gd name="connsiteX51" fmla="*/ 238991 w 306532"/>
                <a:gd name="connsiteY51" fmla="*/ 120570 h 383512"/>
                <a:gd name="connsiteX52" fmla="*/ 219075 w 306532"/>
                <a:gd name="connsiteY52" fmla="*/ 124034 h 383512"/>
                <a:gd name="connsiteX53" fmla="*/ 175780 w 306532"/>
                <a:gd name="connsiteY53" fmla="*/ 123168 h 383512"/>
                <a:gd name="connsiteX54" fmla="*/ 150668 w 306532"/>
                <a:gd name="connsiteY54" fmla="*/ 124034 h 383512"/>
                <a:gd name="connsiteX55" fmla="*/ 121227 w 306532"/>
                <a:gd name="connsiteY55" fmla="*/ 125766 h 383512"/>
                <a:gd name="connsiteX56" fmla="*/ 98714 w 306532"/>
                <a:gd name="connsiteY56" fmla="*/ 127498 h 383512"/>
                <a:gd name="connsiteX57" fmla="*/ 90920 w 306532"/>
                <a:gd name="connsiteY57" fmla="*/ 136157 h 383512"/>
                <a:gd name="connsiteX58" fmla="*/ 95250 w 306532"/>
                <a:gd name="connsiteY58" fmla="*/ 195905 h 383512"/>
                <a:gd name="connsiteX59" fmla="*/ 96982 w 306532"/>
                <a:gd name="connsiteY59" fmla="*/ 243530 h 383512"/>
                <a:gd name="connsiteX60" fmla="*/ 101311 w 306532"/>
                <a:gd name="connsiteY60" fmla="*/ 299814 h 383512"/>
                <a:gd name="connsiteX61" fmla="*/ 104775 w 306532"/>
                <a:gd name="connsiteY61" fmla="*/ 332718 h 383512"/>
                <a:gd name="connsiteX62" fmla="*/ 116898 w 306532"/>
                <a:gd name="connsiteY62" fmla="*/ 349171 h 383512"/>
                <a:gd name="connsiteX63" fmla="*/ 122093 w 306532"/>
                <a:gd name="connsiteY63" fmla="*/ 350036 h 383512"/>
                <a:gd name="connsiteX64" fmla="*/ 132484 w 306532"/>
                <a:gd name="connsiteY64" fmla="*/ 344841 h 383512"/>
                <a:gd name="connsiteX65" fmla="*/ 157596 w 306532"/>
                <a:gd name="connsiteY65" fmla="*/ 325791 h 383512"/>
                <a:gd name="connsiteX66" fmla="*/ 164523 w 306532"/>
                <a:gd name="connsiteY66" fmla="*/ 321461 h 383512"/>
                <a:gd name="connsiteX67" fmla="*/ 165389 w 306532"/>
                <a:gd name="connsiteY67" fmla="*/ 291155 h 383512"/>
                <a:gd name="connsiteX68" fmla="*/ 167987 w 306532"/>
                <a:gd name="connsiteY68" fmla="*/ 240932 h 383512"/>
                <a:gd name="connsiteX69" fmla="*/ 169718 w 306532"/>
                <a:gd name="connsiteY69" fmla="*/ 197637 h 383512"/>
                <a:gd name="connsiteX70" fmla="*/ 169718 w 306532"/>
                <a:gd name="connsiteY70" fmla="*/ 165598 h 383512"/>
                <a:gd name="connsiteX71" fmla="*/ 175780 w 306532"/>
                <a:gd name="connsiteY71" fmla="*/ 156073 h 383512"/>
                <a:gd name="connsiteX72" fmla="*/ 193098 w 306532"/>
                <a:gd name="connsiteY72" fmla="*/ 149146 h 383512"/>
                <a:gd name="connsiteX73" fmla="*/ 211282 w 306532"/>
                <a:gd name="connsiteY73" fmla="*/ 163866 h 383512"/>
                <a:gd name="connsiteX74" fmla="*/ 213014 w 306532"/>
                <a:gd name="connsiteY74" fmla="*/ 168195 h 383512"/>
                <a:gd name="connsiteX75" fmla="*/ 219941 w 306532"/>
                <a:gd name="connsiteY75" fmla="*/ 171659 h 383512"/>
                <a:gd name="connsiteX76" fmla="*/ 219075 w 306532"/>
                <a:gd name="connsiteY76" fmla="*/ 179452 h 383512"/>
                <a:gd name="connsiteX77" fmla="*/ 218209 w 306532"/>
                <a:gd name="connsiteY77" fmla="*/ 195039 h 383512"/>
                <a:gd name="connsiteX78" fmla="*/ 220807 w 306532"/>
                <a:gd name="connsiteY78" fmla="*/ 260848 h 383512"/>
                <a:gd name="connsiteX79" fmla="*/ 224271 w 306532"/>
                <a:gd name="connsiteY79" fmla="*/ 300680 h 383512"/>
                <a:gd name="connsiteX80" fmla="*/ 226868 w 306532"/>
                <a:gd name="connsiteY80" fmla="*/ 328389 h 383512"/>
                <a:gd name="connsiteX81" fmla="*/ 235527 w 306532"/>
                <a:gd name="connsiteY81" fmla="*/ 342243 h 383512"/>
                <a:gd name="connsiteX82" fmla="*/ 262371 w 306532"/>
                <a:gd name="connsiteY82" fmla="*/ 327523 h 383512"/>
                <a:gd name="connsiteX83" fmla="*/ 282286 w 306532"/>
                <a:gd name="connsiteY83" fmla="*/ 315400 h 383512"/>
                <a:gd name="connsiteX84" fmla="*/ 290080 w 306532"/>
                <a:gd name="connsiteY84" fmla="*/ 310205 h 383512"/>
                <a:gd name="connsiteX85" fmla="*/ 306532 w 306532"/>
                <a:gd name="connsiteY85" fmla="*/ 308473 h 383512"/>
                <a:gd name="connsiteX86" fmla="*/ 100446 w 306532"/>
                <a:gd name="connsiteY86" fmla="*/ 349171 h 383512"/>
                <a:gd name="connsiteX87" fmla="*/ 87457 w 306532"/>
                <a:gd name="connsiteY87" fmla="*/ 330121 h 383512"/>
                <a:gd name="connsiteX88" fmla="*/ 90920 w 306532"/>
                <a:gd name="connsiteY88" fmla="*/ 345707 h 383512"/>
                <a:gd name="connsiteX89" fmla="*/ 94384 w 306532"/>
                <a:gd name="connsiteY89" fmla="*/ 349171 h 383512"/>
                <a:gd name="connsiteX90" fmla="*/ 100446 w 306532"/>
                <a:gd name="connsiteY90" fmla="*/ 349171 h 383512"/>
                <a:gd name="connsiteX91" fmla="*/ 166255 w 306532"/>
                <a:gd name="connsiteY91" fmla="*/ 13198 h 383512"/>
                <a:gd name="connsiteX92" fmla="*/ 188768 w 306532"/>
                <a:gd name="connsiteY92" fmla="*/ 209 h 383512"/>
                <a:gd name="connsiteX93" fmla="*/ 197427 w 306532"/>
                <a:gd name="connsiteY93" fmla="*/ 7137 h 383512"/>
                <a:gd name="connsiteX94" fmla="*/ 203489 w 306532"/>
                <a:gd name="connsiteY94" fmla="*/ 16661 h 383512"/>
                <a:gd name="connsiteX95" fmla="*/ 206087 w 306532"/>
                <a:gd name="connsiteY95" fmla="*/ 45236 h 383512"/>
                <a:gd name="connsiteX96" fmla="*/ 188768 w 306532"/>
                <a:gd name="connsiteY96" fmla="*/ 54762 h 383512"/>
                <a:gd name="connsiteX97" fmla="*/ 174914 w 306532"/>
                <a:gd name="connsiteY97" fmla="*/ 52164 h 383512"/>
                <a:gd name="connsiteX98" fmla="*/ 166255 w 306532"/>
                <a:gd name="connsiteY98" fmla="*/ 13198 h 38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06532" h="383512">
                  <a:moveTo>
                    <a:pt x="306532" y="308473"/>
                  </a:moveTo>
                  <a:cubicBezTo>
                    <a:pt x="303068" y="313668"/>
                    <a:pt x="298739" y="317132"/>
                    <a:pt x="294409" y="320595"/>
                  </a:cubicBezTo>
                  <a:cubicBezTo>
                    <a:pt x="287482" y="326657"/>
                    <a:pt x="283152" y="329255"/>
                    <a:pt x="277957" y="337914"/>
                  </a:cubicBezTo>
                  <a:cubicBezTo>
                    <a:pt x="275359" y="342243"/>
                    <a:pt x="273627" y="343109"/>
                    <a:pt x="268432" y="343975"/>
                  </a:cubicBezTo>
                  <a:cubicBezTo>
                    <a:pt x="264968" y="343975"/>
                    <a:pt x="261505" y="348305"/>
                    <a:pt x="258907" y="350036"/>
                  </a:cubicBezTo>
                  <a:cubicBezTo>
                    <a:pt x="255443" y="352634"/>
                    <a:pt x="251980" y="353500"/>
                    <a:pt x="249382" y="356098"/>
                  </a:cubicBezTo>
                  <a:cubicBezTo>
                    <a:pt x="247650" y="358695"/>
                    <a:pt x="245918" y="361293"/>
                    <a:pt x="243321" y="363025"/>
                  </a:cubicBezTo>
                  <a:cubicBezTo>
                    <a:pt x="240723" y="364757"/>
                    <a:pt x="237259" y="366489"/>
                    <a:pt x="233795" y="367354"/>
                  </a:cubicBezTo>
                  <a:lnTo>
                    <a:pt x="224271" y="370818"/>
                  </a:lnTo>
                  <a:cubicBezTo>
                    <a:pt x="222539" y="371684"/>
                    <a:pt x="219941" y="372550"/>
                    <a:pt x="217343" y="372550"/>
                  </a:cubicBezTo>
                  <a:cubicBezTo>
                    <a:pt x="215612" y="372550"/>
                    <a:pt x="213880" y="371684"/>
                    <a:pt x="213014" y="371684"/>
                  </a:cubicBezTo>
                  <a:cubicBezTo>
                    <a:pt x="211282" y="372550"/>
                    <a:pt x="209550" y="375148"/>
                    <a:pt x="207818" y="375148"/>
                  </a:cubicBezTo>
                  <a:cubicBezTo>
                    <a:pt x="206087" y="376014"/>
                    <a:pt x="203489" y="374282"/>
                    <a:pt x="201757" y="372550"/>
                  </a:cubicBezTo>
                  <a:cubicBezTo>
                    <a:pt x="200025" y="370818"/>
                    <a:pt x="197427" y="368220"/>
                    <a:pt x="193098" y="368220"/>
                  </a:cubicBezTo>
                  <a:cubicBezTo>
                    <a:pt x="189634" y="367354"/>
                    <a:pt x="186170" y="362159"/>
                    <a:pt x="181841" y="366489"/>
                  </a:cubicBezTo>
                  <a:cubicBezTo>
                    <a:pt x="180109" y="368220"/>
                    <a:pt x="177511" y="364757"/>
                    <a:pt x="174914" y="363025"/>
                  </a:cubicBezTo>
                  <a:cubicBezTo>
                    <a:pt x="167987" y="356098"/>
                    <a:pt x="166255" y="346573"/>
                    <a:pt x="165389" y="337914"/>
                  </a:cubicBezTo>
                  <a:cubicBezTo>
                    <a:pt x="153266" y="349171"/>
                    <a:pt x="148936" y="354366"/>
                    <a:pt x="142875" y="360427"/>
                  </a:cubicBezTo>
                  <a:cubicBezTo>
                    <a:pt x="136814" y="367354"/>
                    <a:pt x="134216" y="366489"/>
                    <a:pt x="125557" y="369086"/>
                  </a:cubicBezTo>
                  <a:cubicBezTo>
                    <a:pt x="123825" y="369952"/>
                    <a:pt x="120362" y="370818"/>
                    <a:pt x="118630" y="372550"/>
                  </a:cubicBezTo>
                  <a:cubicBezTo>
                    <a:pt x="107373" y="381209"/>
                    <a:pt x="101311" y="382941"/>
                    <a:pt x="85725" y="382075"/>
                  </a:cubicBezTo>
                  <a:cubicBezTo>
                    <a:pt x="82261" y="382075"/>
                    <a:pt x="79664" y="379477"/>
                    <a:pt x="76200" y="382941"/>
                  </a:cubicBezTo>
                  <a:cubicBezTo>
                    <a:pt x="74468" y="384673"/>
                    <a:pt x="72737" y="382075"/>
                    <a:pt x="71871" y="380343"/>
                  </a:cubicBezTo>
                  <a:cubicBezTo>
                    <a:pt x="70139" y="376014"/>
                    <a:pt x="68407" y="371684"/>
                    <a:pt x="65809" y="368220"/>
                  </a:cubicBezTo>
                  <a:cubicBezTo>
                    <a:pt x="64943" y="365623"/>
                    <a:pt x="64077" y="363025"/>
                    <a:pt x="60614" y="364757"/>
                  </a:cubicBezTo>
                  <a:cubicBezTo>
                    <a:pt x="58882" y="365623"/>
                    <a:pt x="58016" y="364757"/>
                    <a:pt x="57150" y="363025"/>
                  </a:cubicBezTo>
                  <a:cubicBezTo>
                    <a:pt x="50223" y="353500"/>
                    <a:pt x="45893" y="343975"/>
                    <a:pt x="43295" y="331852"/>
                  </a:cubicBezTo>
                  <a:cubicBezTo>
                    <a:pt x="41564" y="317132"/>
                    <a:pt x="41564" y="301546"/>
                    <a:pt x="41564" y="286825"/>
                  </a:cubicBezTo>
                  <a:cubicBezTo>
                    <a:pt x="42430" y="261714"/>
                    <a:pt x="40698" y="235736"/>
                    <a:pt x="42430" y="209759"/>
                  </a:cubicBezTo>
                  <a:cubicBezTo>
                    <a:pt x="44161" y="188111"/>
                    <a:pt x="45027" y="163866"/>
                    <a:pt x="45893" y="143084"/>
                  </a:cubicBezTo>
                  <a:cubicBezTo>
                    <a:pt x="45893" y="139621"/>
                    <a:pt x="46759" y="136157"/>
                    <a:pt x="45027" y="131827"/>
                  </a:cubicBezTo>
                  <a:cubicBezTo>
                    <a:pt x="38100" y="133559"/>
                    <a:pt x="17318" y="135291"/>
                    <a:pt x="18184" y="130961"/>
                  </a:cubicBezTo>
                  <a:cubicBezTo>
                    <a:pt x="23380" y="130095"/>
                    <a:pt x="32905" y="127498"/>
                    <a:pt x="38966" y="126632"/>
                  </a:cubicBezTo>
                  <a:cubicBezTo>
                    <a:pt x="31173" y="124034"/>
                    <a:pt x="19916" y="127498"/>
                    <a:pt x="13855" y="127498"/>
                  </a:cubicBezTo>
                  <a:cubicBezTo>
                    <a:pt x="2598" y="127498"/>
                    <a:pt x="0" y="125766"/>
                    <a:pt x="0" y="116241"/>
                  </a:cubicBezTo>
                  <a:cubicBezTo>
                    <a:pt x="11257" y="115375"/>
                    <a:pt x="28575" y="111046"/>
                    <a:pt x="39832" y="110180"/>
                  </a:cubicBezTo>
                  <a:cubicBezTo>
                    <a:pt x="43295" y="110180"/>
                    <a:pt x="43295" y="109314"/>
                    <a:pt x="43295" y="105850"/>
                  </a:cubicBezTo>
                  <a:cubicBezTo>
                    <a:pt x="44161" y="99789"/>
                    <a:pt x="44161" y="93727"/>
                    <a:pt x="43295" y="88532"/>
                  </a:cubicBezTo>
                  <a:cubicBezTo>
                    <a:pt x="42430" y="80739"/>
                    <a:pt x="44161" y="72945"/>
                    <a:pt x="45893" y="64286"/>
                  </a:cubicBezTo>
                  <a:cubicBezTo>
                    <a:pt x="49357" y="61689"/>
                    <a:pt x="47625" y="75543"/>
                    <a:pt x="51089" y="80739"/>
                  </a:cubicBezTo>
                  <a:cubicBezTo>
                    <a:pt x="54552" y="72080"/>
                    <a:pt x="54552" y="64286"/>
                    <a:pt x="52821" y="56493"/>
                  </a:cubicBezTo>
                  <a:cubicBezTo>
                    <a:pt x="51955" y="49566"/>
                    <a:pt x="53686" y="45236"/>
                    <a:pt x="59748" y="41773"/>
                  </a:cubicBezTo>
                  <a:cubicBezTo>
                    <a:pt x="71871" y="48700"/>
                    <a:pt x="77066" y="60823"/>
                    <a:pt x="80530" y="72945"/>
                  </a:cubicBezTo>
                  <a:cubicBezTo>
                    <a:pt x="83993" y="83336"/>
                    <a:pt x="84859" y="96325"/>
                    <a:pt x="87457" y="107582"/>
                  </a:cubicBezTo>
                  <a:cubicBezTo>
                    <a:pt x="98714" y="106716"/>
                    <a:pt x="108239" y="106716"/>
                    <a:pt x="113434" y="105850"/>
                  </a:cubicBezTo>
                  <a:cubicBezTo>
                    <a:pt x="117764" y="104984"/>
                    <a:pt x="124691" y="104118"/>
                    <a:pt x="141143" y="104118"/>
                  </a:cubicBezTo>
                  <a:cubicBezTo>
                    <a:pt x="149802" y="104118"/>
                    <a:pt x="174914" y="99789"/>
                    <a:pt x="183573" y="99789"/>
                  </a:cubicBezTo>
                  <a:cubicBezTo>
                    <a:pt x="189634" y="99789"/>
                    <a:pt x="202623" y="96325"/>
                    <a:pt x="207818" y="98057"/>
                  </a:cubicBezTo>
                  <a:cubicBezTo>
                    <a:pt x="212148" y="99789"/>
                    <a:pt x="226868" y="96325"/>
                    <a:pt x="231198" y="96325"/>
                  </a:cubicBezTo>
                  <a:cubicBezTo>
                    <a:pt x="237259" y="96325"/>
                    <a:pt x="258041" y="102387"/>
                    <a:pt x="248516" y="106716"/>
                  </a:cubicBezTo>
                  <a:cubicBezTo>
                    <a:pt x="245052" y="108448"/>
                    <a:pt x="255443" y="111046"/>
                    <a:pt x="258041" y="113643"/>
                  </a:cubicBezTo>
                  <a:cubicBezTo>
                    <a:pt x="248516" y="113643"/>
                    <a:pt x="232930" y="117107"/>
                    <a:pt x="238991" y="120570"/>
                  </a:cubicBezTo>
                  <a:cubicBezTo>
                    <a:pt x="241589" y="122302"/>
                    <a:pt x="229466" y="122302"/>
                    <a:pt x="219075" y="124034"/>
                  </a:cubicBezTo>
                  <a:cubicBezTo>
                    <a:pt x="216477" y="124900"/>
                    <a:pt x="204355" y="121436"/>
                    <a:pt x="175780" y="123168"/>
                  </a:cubicBezTo>
                  <a:cubicBezTo>
                    <a:pt x="161925" y="124034"/>
                    <a:pt x="163657" y="124034"/>
                    <a:pt x="150668" y="124034"/>
                  </a:cubicBezTo>
                  <a:cubicBezTo>
                    <a:pt x="138545" y="124900"/>
                    <a:pt x="132484" y="124900"/>
                    <a:pt x="121227" y="125766"/>
                  </a:cubicBezTo>
                  <a:cubicBezTo>
                    <a:pt x="118630" y="126632"/>
                    <a:pt x="103043" y="128364"/>
                    <a:pt x="98714" y="127498"/>
                  </a:cubicBezTo>
                  <a:cubicBezTo>
                    <a:pt x="90920" y="126632"/>
                    <a:pt x="90055" y="128364"/>
                    <a:pt x="90920" y="136157"/>
                  </a:cubicBezTo>
                  <a:cubicBezTo>
                    <a:pt x="91786" y="155207"/>
                    <a:pt x="94384" y="176854"/>
                    <a:pt x="95250" y="195905"/>
                  </a:cubicBezTo>
                  <a:cubicBezTo>
                    <a:pt x="96116" y="212357"/>
                    <a:pt x="97848" y="227943"/>
                    <a:pt x="96982" y="243530"/>
                  </a:cubicBezTo>
                  <a:cubicBezTo>
                    <a:pt x="96116" y="262580"/>
                    <a:pt x="100446" y="280764"/>
                    <a:pt x="101311" y="299814"/>
                  </a:cubicBezTo>
                  <a:cubicBezTo>
                    <a:pt x="102177" y="311070"/>
                    <a:pt x="103043" y="321461"/>
                    <a:pt x="104775" y="332718"/>
                  </a:cubicBezTo>
                  <a:cubicBezTo>
                    <a:pt x="105641" y="340512"/>
                    <a:pt x="110837" y="344841"/>
                    <a:pt x="116898" y="349171"/>
                  </a:cubicBezTo>
                  <a:cubicBezTo>
                    <a:pt x="118630" y="350902"/>
                    <a:pt x="120362" y="350902"/>
                    <a:pt x="122093" y="350036"/>
                  </a:cubicBezTo>
                  <a:lnTo>
                    <a:pt x="132484" y="344841"/>
                  </a:lnTo>
                  <a:cubicBezTo>
                    <a:pt x="147205" y="336182"/>
                    <a:pt x="148936" y="333584"/>
                    <a:pt x="157596" y="325791"/>
                  </a:cubicBezTo>
                  <a:cubicBezTo>
                    <a:pt x="159328" y="324059"/>
                    <a:pt x="161925" y="322327"/>
                    <a:pt x="164523" y="321461"/>
                  </a:cubicBezTo>
                  <a:cubicBezTo>
                    <a:pt x="164523" y="311936"/>
                    <a:pt x="164523" y="301546"/>
                    <a:pt x="165389" y="291155"/>
                  </a:cubicBezTo>
                  <a:cubicBezTo>
                    <a:pt x="166255" y="274702"/>
                    <a:pt x="166255" y="257384"/>
                    <a:pt x="167987" y="240932"/>
                  </a:cubicBezTo>
                  <a:cubicBezTo>
                    <a:pt x="169718" y="226211"/>
                    <a:pt x="170584" y="211491"/>
                    <a:pt x="169718" y="197637"/>
                  </a:cubicBezTo>
                  <a:cubicBezTo>
                    <a:pt x="168852" y="187246"/>
                    <a:pt x="172316" y="176854"/>
                    <a:pt x="169718" y="165598"/>
                  </a:cubicBezTo>
                  <a:cubicBezTo>
                    <a:pt x="168852" y="162134"/>
                    <a:pt x="173182" y="157805"/>
                    <a:pt x="175780" y="156073"/>
                  </a:cubicBezTo>
                  <a:cubicBezTo>
                    <a:pt x="180109" y="151743"/>
                    <a:pt x="187036" y="150012"/>
                    <a:pt x="193098" y="149146"/>
                  </a:cubicBezTo>
                  <a:cubicBezTo>
                    <a:pt x="204355" y="148280"/>
                    <a:pt x="208684" y="153475"/>
                    <a:pt x="211282" y="163866"/>
                  </a:cubicBezTo>
                  <a:cubicBezTo>
                    <a:pt x="212148" y="165598"/>
                    <a:pt x="212148" y="167330"/>
                    <a:pt x="213014" y="168195"/>
                  </a:cubicBezTo>
                  <a:cubicBezTo>
                    <a:pt x="219075" y="163866"/>
                    <a:pt x="219941" y="164732"/>
                    <a:pt x="219941" y="171659"/>
                  </a:cubicBezTo>
                  <a:cubicBezTo>
                    <a:pt x="220807" y="174257"/>
                    <a:pt x="220807" y="176854"/>
                    <a:pt x="219075" y="179452"/>
                  </a:cubicBezTo>
                  <a:cubicBezTo>
                    <a:pt x="217343" y="184648"/>
                    <a:pt x="217343" y="189843"/>
                    <a:pt x="218209" y="195039"/>
                  </a:cubicBezTo>
                  <a:cubicBezTo>
                    <a:pt x="220807" y="216686"/>
                    <a:pt x="219941" y="238334"/>
                    <a:pt x="220807" y="260848"/>
                  </a:cubicBezTo>
                  <a:cubicBezTo>
                    <a:pt x="221673" y="274702"/>
                    <a:pt x="222539" y="287691"/>
                    <a:pt x="224271" y="300680"/>
                  </a:cubicBezTo>
                  <a:cubicBezTo>
                    <a:pt x="225136" y="310205"/>
                    <a:pt x="226002" y="319729"/>
                    <a:pt x="226868" y="328389"/>
                  </a:cubicBezTo>
                  <a:cubicBezTo>
                    <a:pt x="227734" y="338780"/>
                    <a:pt x="225136" y="346573"/>
                    <a:pt x="235527" y="342243"/>
                  </a:cubicBezTo>
                  <a:cubicBezTo>
                    <a:pt x="246784" y="337048"/>
                    <a:pt x="248516" y="337914"/>
                    <a:pt x="262371" y="327523"/>
                  </a:cubicBezTo>
                  <a:cubicBezTo>
                    <a:pt x="266700" y="324059"/>
                    <a:pt x="277091" y="316266"/>
                    <a:pt x="282286" y="315400"/>
                  </a:cubicBezTo>
                  <a:cubicBezTo>
                    <a:pt x="285750" y="313668"/>
                    <a:pt x="288348" y="311936"/>
                    <a:pt x="290080" y="310205"/>
                  </a:cubicBezTo>
                  <a:cubicBezTo>
                    <a:pt x="295275" y="307607"/>
                    <a:pt x="300471" y="303277"/>
                    <a:pt x="306532" y="308473"/>
                  </a:cubicBezTo>
                  <a:close/>
                  <a:moveTo>
                    <a:pt x="100446" y="349171"/>
                  </a:moveTo>
                  <a:cubicBezTo>
                    <a:pt x="94384" y="343109"/>
                    <a:pt x="89189" y="330121"/>
                    <a:pt x="87457" y="330121"/>
                  </a:cubicBezTo>
                  <a:cubicBezTo>
                    <a:pt x="86591" y="330121"/>
                    <a:pt x="90920" y="344841"/>
                    <a:pt x="90920" y="345707"/>
                  </a:cubicBezTo>
                  <a:cubicBezTo>
                    <a:pt x="90920" y="347439"/>
                    <a:pt x="93518" y="347439"/>
                    <a:pt x="94384" y="349171"/>
                  </a:cubicBezTo>
                  <a:cubicBezTo>
                    <a:pt x="95250" y="352634"/>
                    <a:pt x="106507" y="356098"/>
                    <a:pt x="100446" y="349171"/>
                  </a:cubicBezTo>
                  <a:close/>
                  <a:moveTo>
                    <a:pt x="166255" y="13198"/>
                  </a:moveTo>
                  <a:cubicBezTo>
                    <a:pt x="171450" y="6271"/>
                    <a:pt x="179243" y="1941"/>
                    <a:pt x="188768" y="209"/>
                  </a:cubicBezTo>
                  <a:cubicBezTo>
                    <a:pt x="194830" y="-657"/>
                    <a:pt x="197427" y="1075"/>
                    <a:pt x="197427" y="7137"/>
                  </a:cubicBezTo>
                  <a:cubicBezTo>
                    <a:pt x="196561" y="11466"/>
                    <a:pt x="199159" y="13198"/>
                    <a:pt x="203489" y="16661"/>
                  </a:cubicBezTo>
                  <a:cubicBezTo>
                    <a:pt x="214746" y="26186"/>
                    <a:pt x="217343" y="35711"/>
                    <a:pt x="206087" y="45236"/>
                  </a:cubicBezTo>
                  <a:cubicBezTo>
                    <a:pt x="200891" y="48700"/>
                    <a:pt x="197427" y="56493"/>
                    <a:pt x="188768" y="54762"/>
                  </a:cubicBezTo>
                  <a:cubicBezTo>
                    <a:pt x="185305" y="51298"/>
                    <a:pt x="179243" y="53896"/>
                    <a:pt x="174914" y="52164"/>
                  </a:cubicBezTo>
                  <a:cubicBezTo>
                    <a:pt x="156730" y="43505"/>
                    <a:pt x="154132" y="29650"/>
                    <a:pt x="166255" y="13198"/>
                  </a:cubicBezTo>
                  <a:close/>
                </a:path>
              </a:pathLst>
            </a:custGeom>
            <a:grpFill/>
            <a:ln w="86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580ED20-99E0-832C-C7B7-6FFD23003CE1}"/>
                </a:ext>
              </a:extLst>
            </p:cNvPr>
            <p:cNvSpPr/>
            <p:nvPr/>
          </p:nvSpPr>
          <p:spPr>
            <a:xfrm>
              <a:off x="6980893" y="3035537"/>
              <a:ext cx="221033" cy="221261"/>
            </a:xfrm>
            <a:custGeom>
              <a:avLst/>
              <a:gdLst>
                <a:gd name="connsiteX0" fmla="*/ 144673 w 221033"/>
                <a:gd name="connsiteY0" fmla="*/ 8999 h 221261"/>
                <a:gd name="connsiteX1" fmla="*/ 153332 w 221033"/>
                <a:gd name="connsiteY1" fmla="*/ 39306 h 221261"/>
                <a:gd name="connsiteX2" fmla="*/ 153332 w 221033"/>
                <a:gd name="connsiteY2" fmla="*/ 42769 h 221261"/>
                <a:gd name="connsiteX3" fmla="*/ 153332 w 221033"/>
                <a:gd name="connsiteY3" fmla="*/ 80003 h 221261"/>
                <a:gd name="connsiteX4" fmla="*/ 154198 w 221033"/>
                <a:gd name="connsiteY4" fmla="*/ 92126 h 221261"/>
                <a:gd name="connsiteX5" fmla="*/ 155064 w 221033"/>
                <a:gd name="connsiteY5" fmla="*/ 145812 h 221261"/>
                <a:gd name="connsiteX6" fmla="*/ 151600 w 221033"/>
                <a:gd name="connsiteY6" fmla="*/ 170924 h 221261"/>
                <a:gd name="connsiteX7" fmla="*/ 154198 w 221033"/>
                <a:gd name="connsiteY7" fmla="*/ 188242 h 221261"/>
                <a:gd name="connsiteX8" fmla="*/ 173248 w 221033"/>
                <a:gd name="connsiteY8" fmla="*/ 181315 h 221261"/>
                <a:gd name="connsiteX9" fmla="*/ 220873 w 221033"/>
                <a:gd name="connsiteY9" fmla="*/ 146678 h 221261"/>
                <a:gd name="connsiteX10" fmla="*/ 212214 w 221033"/>
                <a:gd name="connsiteY10" fmla="*/ 168326 h 221261"/>
                <a:gd name="connsiteX11" fmla="*/ 185370 w 221033"/>
                <a:gd name="connsiteY11" fmla="*/ 190840 h 221261"/>
                <a:gd name="connsiteX12" fmla="*/ 157661 w 221033"/>
                <a:gd name="connsiteY12" fmla="*/ 209890 h 221261"/>
                <a:gd name="connsiteX13" fmla="*/ 123025 w 221033"/>
                <a:gd name="connsiteY13" fmla="*/ 218549 h 221261"/>
                <a:gd name="connsiteX14" fmla="*/ 112634 w 221033"/>
                <a:gd name="connsiteY14" fmla="*/ 209890 h 221261"/>
                <a:gd name="connsiteX15" fmla="*/ 104841 w 221033"/>
                <a:gd name="connsiteY15" fmla="*/ 198633 h 221261"/>
                <a:gd name="connsiteX16" fmla="*/ 99646 w 221033"/>
                <a:gd name="connsiteY16" fmla="*/ 202096 h 221261"/>
                <a:gd name="connsiteX17" fmla="*/ 95316 w 221033"/>
                <a:gd name="connsiteY17" fmla="*/ 206426 h 221261"/>
                <a:gd name="connsiteX18" fmla="*/ 79729 w 221033"/>
                <a:gd name="connsiteY18" fmla="*/ 215085 h 221261"/>
                <a:gd name="connsiteX19" fmla="*/ 60680 w 221033"/>
                <a:gd name="connsiteY19" fmla="*/ 215951 h 221261"/>
                <a:gd name="connsiteX20" fmla="*/ 59814 w 221033"/>
                <a:gd name="connsiteY20" fmla="*/ 217683 h 221261"/>
                <a:gd name="connsiteX21" fmla="*/ 42495 w 221033"/>
                <a:gd name="connsiteY21" fmla="*/ 221147 h 221261"/>
                <a:gd name="connsiteX22" fmla="*/ 15652 w 221033"/>
                <a:gd name="connsiteY22" fmla="*/ 211622 h 221261"/>
                <a:gd name="connsiteX23" fmla="*/ 932 w 221033"/>
                <a:gd name="connsiteY23" fmla="*/ 181315 h 221261"/>
                <a:gd name="connsiteX24" fmla="*/ 66 w 221033"/>
                <a:gd name="connsiteY24" fmla="*/ 161399 h 221261"/>
                <a:gd name="connsiteX25" fmla="*/ 15652 w 221033"/>
                <a:gd name="connsiteY25" fmla="*/ 115506 h 221261"/>
                <a:gd name="connsiteX26" fmla="*/ 56350 w 221033"/>
                <a:gd name="connsiteY26" fmla="*/ 89528 h 221261"/>
                <a:gd name="connsiteX27" fmla="*/ 81461 w 221033"/>
                <a:gd name="connsiteY27" fmla="*/ 81735 h 221261"/>
                <a:gd name="connsiteX28" fmla="*/ 97914 w 221033"/>
                <a:gd name="connsiteY28" fmla="*/ 81735 h 221261"/>
                <a:gd name="connsiteX29" fmla="*/ 97048 w 221033"/>
                <a:gd name="connsiteY29" fmla="*/ 28049 h 221261"/>
                <a:gd name="connsiteX30" fmla="*/ 86657 w 221033"/>
                <a:gd name="connsiteY30" fmla="*/ 21122 h 221261"/>
                <a:gd name="connsiteX31" fmla="*/ 43361 w 221033"/>
                <a:gd name="connsiteY31" fmla="*/ 29781 h 221261"/>
                <a:gd name="connsiteX32" fmla="*/ 39032 w 221033"/>
                <a:gd name="connsiteY32" fmla="*/ 30647 h 221261"/>
                <a:gd name="connsiteX33" fmla="*/ 13920 w 221033"/>
                <a:gd name="connsiteY33" fmla="*/ 27183 h 221261"/>
                <a:gd name="connsiteX34" fmla="*/ 15652 w 221033"/>
                <a:gd name="connsiteY34" fmla="*/ 23719 h 221261"/>
                <a:gd name="connsiteX35" fmla="*/ 51155 w 221033"/>
                <a:gd name="connsiteY35" fmla="*/ 14194 h 221261"/>
                <a:gd name="connsiteX36" fmla="*/ 82327 w 221033"/>
                <a:gd name="connsiteY36" fmla="*/ 3803 h 221261"/>
                <a:gd name="connsiteX37" fmla="*/ 94450 w 221033"/>
                <a:gd name="connsiteY37" fmla="*/ 340 h 221261"/>
                <a:gd name="connsiteX38" fmla="*/ 110902 w 221033"/>
                <a:gd name="connsiteY38" fmla="*/ 3803 h 221261"/>
                <a:gd name="connsiteX39" fmla="*/ 127354 w 221033"/>
                <a:gd name="connsiteY39" fmla="*/ 9865 h 221261"/>
                <a:gd name="connsiteX40" fmla="*/ 123025 w 221033"/>
                <a:gd name="connsiteY40" fmla="*/ 3803 h 221261"/>
                <a:gd name="connsiteX41" fmla="*/ 120427 w 221033"/>
                <a:gd name="connsiteY41" fmla="*/ 340 h 221261"/>
                <a:gd name="connsiteX42" fmla="*/ 144673 w 221033"/>
                <a:gd name="connsiteY42" fmla="*/ 8999 h 221261"/>
                <a:gd name="connsiteX43" fmla="*/ 14786 w 221033"/>
                <a:gd name="connsiteY43" fmla="*/ 195169 h 221261"/>
                <a:gd name="connsiteX44" fmla="*/ 22579 w 221033"/>
                <a:gd name="connsiteY44" fmla="*/ 203828 h 221261"/>
                <a:gd name="connsiteX45" fmla="*/ 34702 w 221033"/>
                <a:gd name="connsiteY45" fmla="*/ 210756 h 221261"/>
                <a:gd name="connsiteX46" fmla="*/ 19982 w 221033"/>
                <a:gd name="connsiteY46" fmla="*/ 190840 h 221261"/>
                <a:gd name="connsiteX47" fmla="*/ 14786 w 221033"/>
                <a:gd name="connsiteY47" fmla="*/ 189108 h 221261"/>
                <a:gd name="connsiteX48" fmla="*/ 14786 w 221033"/>
                <a:gd name="connsiteY48" fmla="*/ 195169 h 221261"/>
                <a:gd name="connsiteX49" fmla="*/ 90986 w 221033"/>
                <a:gd name="connsiteY49" fmla="*/ 98187 h 221261"/>
                <a:gd name="connsiteX50" fmla="*/ 85791 w 221033"/>
                <a:gd name="connsiteY50" fmla="*/ 102517 h 221261"/>
                <a:gd name="connsiteX51" fmla="*/ 79729 w 221033"/>
                <a:gd name="connsiteY51" fmla="*/ 104249 h 221261"/>
                <a:gd name="connsiteX52" fmla="*/ 68473 w 221033"/>
                <a:gd name="connsiteY52" fmla="*/ 113774 h 221261"/>
                <a:gd name="connsiteX53" fmla="*/ 57216 w 221033"/>
                <a:gd name="connsiteY53" fmla="*/ 127628 h 221261"/>
                <a:gd name="connsiteX54" fmla="*/ 58082 w 221033"/>
                <a:gd name="connsiteY54" fmla="*/ 184778 h 221261"/>
                <a:gd name="connsiteX55" fmla="*/ 73668 w 221033"/>
                <a:gd name="connsiteY55" fmla="*/ 191706 h 221261"/>
                <a:gd name="connsiteX56" fmla="*/ 94450 w 221033"/>
                <a:gd name="connsiteY56" fmla="*/ 182181 h 221261"/>
                <a:gd name="connsiteX57" fmla="*/ 97914 w 221033"/>
                <a:gd name="connsiteY57" fmla="*/ 173522 h 221261"/>
                <a:gd name="connsiteX58" fmla="*/ 97914 w 221033"/>
                <a:gd name="connsiteY58" fmla="*/ 163997 h 221261"/>
                <a:gd name="connsiteX59" fmla="*/ 97048 w 221033"/>
                <a:gd name="connsiteY59" fmla="*/ 131092 h 221261"/>
                <a:gd name="connsiteX60" fmla="*/ 97914 w 221033"/>
                <a:gd name="connsiteY60" fmla="*/ 110310 h 221261"/>
                <a:gd name="connsiteX61" fmla="*/ 98780 w 221033"/>
                <a:gd name="connsiteY61" fmla="*/ 93858 h 221261"/>
                <a:gd name="connsiteX62" fmla="*/ 90986 w 221033"/>
                <a:gd name="connsiteY62" fmla="*/ 98187 h 22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261">
                  <a:moveTo>
                    <a:pt x="144673" y="8999"/>
                  </a:moveTo>
                  <a:cubicBezTo>
                    <a:pt x="153332" y="17658"/>
                    <a:pt x="156795" y="28049"/>
                    <a:pt x="153332" y="39306"/>
                  </a:cubicBezTo>
                  <a:lnTo>
                    <a:pt x="153332" y="42769"/>
                  </a:lnTo>
                  <a:cubicBezTo>
                    <a:pt x="156795" y="56624"/>
                    <a:pt x="155064" y="66149"/>
                    <a:pt x="153332" y="80003"/>
                  </a:cubicBezTo>
                  <a:cubicBezTo>
                    <a:pt x="152466" y="84333"/>
                    <a:pt x="154198" y="88662"/>
                    <a:pt x="154198" y="92126"/>
                  </a:cubicBezTo>
                  <a:cubicBezTo>
                    <a:pt x="155064" y="109444"/>
                    <a:pt x="155930" y="127628"/>
                    <a:pt x="155064" y="145812"/>
                  </a:cubicBezTo>
                  <a:cubicBezTo>
                    <a:pt x="155064" y="152740"/>
                    <a:pt x="152466" y="163997"/>
                    <a:pt x="151600" y="170924"/>
                  </a:cubicBezTo>
                  <a:cubicBezTo>
                    <a:pt x="150734" y="176119"/>
                    <a:pt x="152466" y="183047"/>
                    <a:pt x="154198" y="188242"/>
                  </a:cubicBezTo>
                  <a:cubicBezTo>
                    <a:pt x="161991" y="189108"/>
                    <a:pt x="166320" y="186510"/>
                    <a:pt x="173248" y="181315"/>
                  </a:cubicBezTo>
                  <a:cubicBezTo>
                    <a:pt x="190566" y="175253"/>
                    <a:pt x="211348" y="151874"/>
                    <a:pt x="220873" y="146678"/>
                  </a:cubicBezTo>
                  <a:cubicBezTo>
                    <a:pt x="221738" y="152740"/>
                    <a:pt x="219141" y="160533"/>
                    <a:pt x="212214" y="168326"/>
                  </a:cubicBezTo>
                  <a:cubicBezTo>
                    <a:pt x="207018" y="174388"/>
                    <a:pt x="191432" y="185644"/>
                    <a:pt x="185370" y="190840"/>
                  </a:cubicBezTo>
                  <a:cubicBezTo>
                    <a:pt x="177577" y="197767"/>
                    <a:pt x="166320" y="204694"/>
                    <a:pt x="157661" y="209890"/>
                  </a:cubicBezTo>
                  <a:cubicBezTo>
                    <a:pt x="148136" y="215951"/>
                    <a:pt x="138611" y="218549"/>
                    <a:pt x="123025" y="218549"/>
                  </a:cubicBezTo>
                  <a:cubicBezTo>
                    <a:pt x="117829" y="218549"/>
                    <a:pt x="115232" y="214219"/>
                    <a:pt x="112634" y="209890"/>
                  </a:cubicBezTo>
                  <a:cubicBezTo>
                    <a:pt x="110036" y="205560"/>
                    <a:pt x="108305" y="202096"/>
                    <a:pt x="104841" y="198633"/>
                  </a:cubicBezTo>
                  <a:cubicBezTo>
                    <a:pt x="102243" y="198633"/>
                    <a:pt x="100511" y="200365"/>
                    <a:pt x="99646" y="202096"/>
                  </a:cubicBezTo>
                  <a:cubicBezTo>
                    <a:pt x="98780" y="203828"/>
                    <a:pt x="97048" y="206426"/>
                    <a:pt x="95316" y="206426"/>
                  </a:cubicBezTo>
                  <a:cubicBezTo>
                    <a:pt x="88389" y="207292"/>
                    <a:pt x="86657" y="212487"/>
                    <a:pt x="79729" y="215085"/>
                  </a:cubicBezTo>
                  <a:cubicBezTo>
                    <a:pt x="71936" y="218549"/>
                    <a:pt x="68473" y="215085"/>
                    <a:pt x="60680" y="215951"/>
                  </a:cubicBezTo>
                  <a:cubicBezTo>
                    <a:pt x="57216" y="215951"/>
                    <a:pt x="54618" y="217683"/>
                    <a:pt x="59814" y="217683"/>
                  </a:cubicBezTo>
                  <a:cubicBezTo>
                    <a:pt x="71936" y="217683"/>
                    <a:pt x="58082" y="222013"/>
                    <a:pt x="42495" y="221147"/>
                  </a:cubicBezTo>
                  <a:cubicBezTo>
                    <a:pt x="35568" y="220281"/>
                    <a:pt x="19982" y="216817"/>
                    <a:pt x="15652" y="211622"/>
                  </a:cubicBezTo>
                  <a:cubicBezTo>
                    <a:pt x="4396" y="196901"/>
                    <a:pt x="1798" y="193437"/>
                    <a:pt x="932" y="181315"/>
                  </a:cubicBezTo>
                  <a:lnTo>
                    <a:pt x="66" y="161399"/>
                  </a:lnTo>
                  <a:cubicBezTo>
                    <a:pt x="-800" y="141483"/>
                    <a:pt x="6993" y="126763"/>
                    <a:pt x="15652" y="115506"/>
                  </a:cubicBezTo>
                  <a:cubicBezTo>
                    <a:pt x="26043" y="101651"/>
                    <a:pt x="39032" y="93858"/>
                    <a:pt x="56350" y="89528"/>
                  </a:cubicBezTo>
                  <a:cubicBezTo>
                    <a:pt x="65009" y="86931"/>
                    <a:pt x="73668" y="86065"/>
                    <a:pt x="81461" y="81735"/>
                  </a:cubicBezTo>
                  <a:cubicBezTo>
                    <a:pt x="87523" y="79138"/>
                    <a:pt x="91852" y="83467"/>
                    <a:pt x="97914" y="81735"/>
                  </a:cubicBezTo>
                  <a:cubicBezTo>
                    <a:pt x="99646" y="67881"/>
                    <a:pt x="97914" y="41903"/>
                    <a:pt x="97048" y="28049"/>
                  </a:cubicBezTo>
                  <a:cubicBezTo>
                    <a:pt x="97048" y="19390"/>
                    <a:pt x="94450" y="17658"/>
                    <a:pt x="86657" y="21122"/>
                  </a:cubicBezTo>
                  <a:cubicBezTo>
                    <a:pt x="71070" y="27183"/>
                    <a:pt x="60680" y="29781"/>
                    <a:pt x="43361" y="29781"/>
                  </a:cubicBezTo>
                  <a:cubicBezTo>
                    <a:pt x="41629" y="30647"/>
                    <a:pt x="39898" y="29781"/>
                    <a:pt x="39032" y="30647"/>
                  </a:cubicBezTo>
                  <a:cubicBezTo>
                    <a:pt x="28641" y="37574"/>
                    <a:pt x="21714" y="27183"/>
                    <a:pt x="13920" y="27183"/>
                  </a:cubicBezTo>
                  <a:cubicBezTo>
                    <a:pt x="13055" y="23719"/>
                    <a:pt x="14786" y="23719"/>
                    <a:pt x="15652" y="23719"/>
                  </a:cubicBezTo>
                  <a:cubicBezTo>
                    <a:pt x="29507" y="20256"/>
                    <a:pt x="42495" y="15060"/>
                    <a:pt x="51155" y="14194"/>
                  </a:cubicBezTo>
                  <a:cubicBezTo>
                    <a:pt x="62411" y="12462"/>
                    <a:pt x="71070" y="7267"/>
                    <a:pt x="82327" y="3803"/>
                  </a:cubicBezTo>
                  <a:cubicBezTo>
                    <a:pt x="87523" y="2071"/>
                    <a:pt x="89255" y="1206"/>
                    <a:pt x="94450" y="340"/>
                  </a:cubicBezTo>
                  <a:cubicBezTo>
                    <a:pt x="100511" y="-526"/>
                    <a:pt x="105707" y="1206"/>
                    <a:pt x="110902" y="3803"/>
                  </a:cubicBezTo>
                  <a:cubicBezTo>
                    <a:pt x="116098" y="6401"/>
                    <a:pt x="120427" y="9865"/>
                    <a:pt x="127354" y="9865"/>
                  </a:cubicBezTo>
                  <a:cubicBezTo>
                    <a:pt x="129086" y="6401"/>
                    <a:pt x="126488" y="6401"/>
                    <a:pt x="123025" y="3803"/>
                  </a:cubicBezTo>
                  <a:cubicBezTo>
                    <a:pt x="118695" y="2937"/>
                    <a:pt x="116964" y="340"/>
                    <a:pt x="120427" y="340"/>
                  </a:cubicBezTo>
                  <a:cubicBezTo>
                    <a:pt x="129086" y="-1392"/>
                    <a:pt x="138611" y="3803"/>
                    <a:pt x="144673" y="8999"/>
                  </a:cubicBezTo>
                  <a:close/>
                  <a:moveTo>
                    <a:pt x="14786" y="195169"/>
                  </a:moveTo>
                  <a:cubicBezTo>
                    <a:pt x="18250" y="196901"/>
                    <a:pt x="19116" y="201230"/>
                    <a:pt x="22579" y="203828"/>
                  </a:cubicBezTo>
                  <a:cubicBezTo>
                    <a:pt x="26043" y="205560"/>
                    <a:pt x="27775" y="210756"/>
                    <a:pt x="34702" y="210756"/>
                  </a:cubicBezTo>
                  <a:cubicBezTo>
                    <a:pt x="28641" y="203828"/>
                    <a:pt x="23445" y="198633"/>
                    <a:pt x="19982" y="190840"/>
                  </a:cubicBezTo>
                  <a:cubicBezTo>
                    <a:pt x="19116" y="189108"/>
                    <a:pt x="14786" y="181315"/>
                    <a:pt x="14786" y="189108"/>
                  </a:cubicBezTo>
                  <a:cubicBezTo>
                    <a:pt x="14786" y="190840"/>
                    <a:pt x="12189" y="193437"/>
                    <a:pt x="14786" y="195169"/>
                  </a:cubicBezTo>
                  <a:close/>
                  <a:moveTo>
                    <a:pt x="90986" y="98187"/>
                  </a:moveTo>
                  <a:cubicBezTo>
                    <a:pt x="89255" y="100785"/>
                    <a:pt x="88389" y="102517"/>
                    <a:pt x="85791" y="102517"/>
                  </a:cubicBezTo>
                  <a:cubicBezTo>
                    <a:pt x="84059" y="102517"/>
                    <a:pt x="83193" y="101651"/>
                    <a:pt x="79729" y="104249"/>
                  </a:cubicBezTo>
                  <a:cubicBezTo>
                    <a:pt x="74534" y="108578"/>
                    <a:pt x="73668" y="110310"/>
                    <a:pt x="68473" y="113774"/>
                  </a:cubicBezTo>
                  <a:cubicBezTo>
                    <a:pt x="63277" y="117237"/>
                    <a:pt x="58948" y="122433"/>
                    <a:pt x="57216" y="127628"/>
                  </a:cubicBezTo>
                  <a:cubicBezTo>
                    <a:pt x="47691" y="150142"/>
                    <a:pt x="50289" y="177851"/>
                    <a:pt x="58082" y="184778"/>
                  </a:cubicBezTo>
                  <a:cubicBezTo>
                    <a:pt x="64143" y="189974"/>
                    <a:pt x="66741" y="194303"/>
                    <a:pt x="73668" y="191706"/>
                  </a:cubicBezTo>
                  <a:cubicBezTo>
                    <a:pt x="77998" y="189974"/>
                    <a:pt x="90120" y="183047"/>
                    <a:pt x="94450" y="182181"/>
                  </a:cubicBezTo>
                  <a:cubicBezTo>
                    <a:pt x="97914" y="181315"/>
                    <a:pt x="97914" y="177851"/>
                    <a:pt x="97914" y="173522"/>
                  </a:cubicBezTo>
                  <a:cubicBezTo>
                    <a:pt x="97914" y="170924"/>
                    <a:pt x="97048" y="167460"/>
                    <a:pt x="97914" y="163997"/>
                  </a:cubicBezTo>
                  <a:cubicBezTo>
                    <a:pt x="98780" y="154471"/>
                    <a:pt x="94450" y="146678"/>
                    <a:pt x="97048" y="131092"/>
                  </a:cubicBezTo>
                  <a:cubicBezTo>
                    <a:pt x="97914" y="124165"/>
                    <a:pt x="96182" y="117237"/>
                    <a:pt x="97914" y="110310"/>
                  </a:cubicBezTo>
                  <a:cubicBezTo>
                    <a:pt x="99646" y="104249"/>
                    <a:pt x="98780" y="100785"/>
                    <a:pt x="98780" y="93858"/>
                  </a:cubicBezTo>
                  <a:cubicBezTo>
                    <a:pt x="96182" y="95590"/>
                    <a:pt x="92718" y="97321"/>
                    <a:pt x="90986" y="98187"/>
                  </a:cubicBezTo>
                  <a:close/>
                </a:path>
              </a:pathLst>
            </a:custGeom>
            <a:grpFill/>
            <a:ln w="86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3D6A0E2-DBA6-0FD0-5CE0-56F7AFB75EC3}"/>
                </a:ext>
              </a:extLst>
            </p:cNvPr>
            <p:cNvSpPr/>
            <p:nvPr/>
          </p:nvSpPr>
          <p:spPr>
            <a:xfrm>
              <a:off x="7210208" y="2903544"/>
              <a:ext cx="150018" cy="356135"/>
            </a:xfrm>
            <a:custGeom>
              <a:avLst/>
              <a:gdLst>
                <a:gd name="connsiteX0" fmla="*/ 27059 w 150018"/>
                <a:gd name="connsiteY0" fmla="*/ 8507 h 356135"/>
                <a:gd name="connsiteX1" fmla="*/ 35719 w 150018"/>
                <a:gd name="connsiteY1" fmla="*/ 31887 h 356135"/>
                <a:gd name="connsiteX2" fmla="*/ 40048 w 150018"/>
                <a:gd name="connsiteY2" fmla="*/ 50937 h 356135"/>
                <a:gd name="connsiteX3" fmla="*/ 40048 w 150018"/>
                <a:gd name="connsiteY3" fmla="*/ 27557 h 356135"/>
                <a:gd name="connsiteX4" fmla="*/ 45244 w 150018"/>
                <a:gd name="connsiteY4" fmla="*/ 31887 h 356135"/>
                <a:gd name="connsiteX5" fmla="*/ 52171 w 150018"/>
                <a:gd name="connsiteY5" fmla="*/ 56132 h 356135"/>
                <a:gd name="connsiteX6" fmla="*/ 59098 w 150018"/>
                <a:gd name="connsiteY6" fmla="*/ 140126 h 356135"/>
                <a:gd name="connsiteX7" fmla="*/ 57366 w 150018"/>
                <a:gd name="connsiteY7" fmla="*/ 207666 h 356135"/>
                <a:gd name="connsiteX8" fmla="*/ 58232 w 150018"/>
                <a:gd name="connsiteY8" fmla="*/ 268280 h 356135"/>
                <a:gd name="connsiteX9" fmla="*/ 60830 w 150018"/>
                <a:gd name="connsiteY9" fmla="*/ 301185 h 356135"/>
                <a:gd name="connsiteX10" fmla="*/ 64294 w 150018"/>
                <a:gd name="connsiteY10" fmla="*/ 333223 h 356135"/>
                <a:gd name="connsiteX11" fmla="*/ 78148 w 150018"/>
                <a:gd name="connsiteY11" fmla="*/ 327162 h 356135"/>
                <a:gd name="connsiteX12" fmla="*/ 92869 w 150018"/>
                <a:gd name="connsiteY12" fmla="*/ 321100 h 356135"/>
                <a:gd name="connsiteX13" fmla="*/ 106723 w 150018"/>
                <a:gd name="connsiteY13" fmla="*/ 314173 h 356135"/>
                <a:gd name="connsiteX14" fmla="*/ 138762 w 150018"/>
                <a:gd name="connsiteY14" fmla="*/ 294257 h 356135"/>
                <a:gd name="connsiteX15" fmla="*/ 150019 w 150018"/>
                <a:gd name="connsiteY15" fmla="*/ 293392 h 356135"/>
                <a:gd name="connsiteX16" fmla="*/ 116248 w 150018"/>
                <a:gd name="connsiteY16" fmla="*/ 324564 h 356135"/>
                <a:gd name="connsiteX17" fmla="*/ 85941 w 150018"/>
                <a:gd name="connsiteY17" fmla="*/ 346212 h 356135"/>
                <a:gd name="connsiteX18" fmla="*/ 57366 w 150018"/>
                <a:gd name="connsiteY18" fmla="*/ 354871 h 356135"/>
                <a:gd name="connsiteX19" fmla="*/ 5412 w 150018"/>
                <a:gd name="connsiteY19" fmla="*/ 321100 h 356135"/>
                <a:gd name="connsiteX20" fmla="*/ 217 w 150018"/>
                <a:gd name="connsiteY20" fmla="*/ 253560 h 356135"/>
                <a:gd name="connsiteX21" fmla="*/ 3680 w 150018"/>
                <a:gd name="connsiteY21" fmla="*/ 173896 h 356135"/>
                <a:gd name="connsiteX22" fmla="*/ 2814 w 150018"/>
                <a:gd name="connsiteY22" fmla="*/ 60462 h 356135"/>
                <a:gd name="connsiteX23" fmla="*/ 1082 w 150018"/>
                <a:gd name="connsiteY23" fmla="*/ 12837 h 356135"/>
                <a:gd name="connsiteX24" fmla="*/ 1948 w 150018"/>
                <a:gd name="connsiteY24" fmla="*/ 5044 h 356135"/>
                <a:gd name="connsiteX25" fmla="*/ 15803 w 150018"/>
                <a:gd name="connsiteY25" fmla="*/ 714 h 356135"/>
                <a:gd name="connsiteX26" fmla="*/ 27059 w 150018"/>
                <a:gd name="connsiteY26" fmla="*/ 8507 h 356135"/>
                <a:gd name="connsiteX27" fmla="*/ 45244 w 150018"/>
                <a:gd name="connsiteY27" fmla="*/ 334089 h 356135"/>
                <a:gd name="connsiteX28" fmla="*/ 52171 w 150018"/>
                <a:gd name="connsiteY28" fmla="*/ 334955 h 356135"/>
                <a:gd name="connsiteX29" fmla="*/ 47842 w 150018"/>
                <a:gd name="connsiteY29" fmla="*/ 316771 h 356135"/>
                <a:gd name="connsiteX30" fmla="*/ 45244 w 150018"/>
                <a:gd name="connsiteY30" fmla="*/ 334089 h 35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18" h="356135">
                  <a:moveTo>
                    <a:pt x="27059" y="8507"/>
                  </a:moveTo>
                  <a:cubicBezTo>
                    <a:pt x="31389" y="15435"/>
                    <a:pt x="33987" y="23228"/>
                    <a:pt x="35719" y="31887"/>
                  </a:cubicBezTo>
                  <a:cubicBezTo>
                    <a:pt x="36585" y="37948"/>
                    <a:pt x="35719" y="44010"/>
                    <a:pt x="40048" y="50937"/>
                  </a:cubicBezTo>
                  <a:cubicBezTo>
                    <a:pt x="41780" y="42278"/>
                    <a:pt x="38316" y="34485"/>
                    <a:pt x="40048" y="27557"/>
                  </a:cubicBezTo>
                  <a:cubicBezTo>
                    <a:pt x="43512" y="26691"/>
                    <a:pt x="46110" y="29289"/>
                    <a:pt x="45244" y="31887"/>
                  </a:cubicBezTo>
                  <a:cubicBezTo>
                    <a:pt x="45244" y="40546"/>
                    <a:pt x="49573" y="48339"/>
                    <a:pt x="52171" y="56132"/>
                  </a:cubicBezTo>
                  <a:cubicBezTo>
                    <a:pt x="58232" y="78646"/>
                    <a:pt x="57366" y="102026"/>
                    <a:pt x="59098" y="140126"/>
                  </a:cubicBezTo>
                  <a:cubicBezTo>
                    <a:pt x="59964" y="160907"/>
                    <a:pt x="57366" y="187751"/>
                    <a:pt x="57366" y="207666"/>
                  </a:cubicBezTo>
                  <a:cubicBezTo>
                    <a:pt x="56501" y="227582"/>
                    <a:pt x="55635" y="248364"/>
                    <a:pt x="58232" y="268280"/>
                  </a:cubicBezTo>
                  <a:cubicBezTo>
                    <a:pt x="59964" y="279537"/>
                    <a:pt x="59964" y="289928"/>
                    <a:pt x="60830" y="301185"/>
                  </a:cubicBezTo>
                  <a:cubicBezTo>
                    <a:pt x="61696" y="312441"/>
                    <a:pt x="59964" y="322832"/>
                    <a:pt x="64294" y="333223"/>
                  </a:cubicBezTo>
                  <a:cubicBezTo>
                    <a:pt x="71221" y="331491"/>
                    <a:pt x="72087" y="331491"/>
                    <a:pt x="78148" y="327162"/>
                  </a:cubicBezTo>
                  <a:cubicBezTo>
                    <a:pt x="79880" y="326296"/>
                    <a:pt x="79880" y="328894"/>
                    <a:pt x="92869" y="321100"/>
                  </a:cubicBezTo>
                  <a:cubicBezTo>
                    <a:pt x="98064" y="317637"/>
                    <a:pt x="104991" y="315039"/>
                    <a:pt x="106723" y="314173"/>
                  </a:cubicBezTo>
                  <a:cubicBezTo>
                    <a:pt x="115382" y="305514"/>
                    <a:pt x="128371" y="300319"/>
                    <a:pt x="138762" y="294257"/>
                  </a:cubicBezTo>
                  <a:cubicBezTo>
                    <a:pt x="142226" y="292526"/>
                    <a:pt x="145689" y="291660"/>
                    <a:pt x="150019" y="293392"/>
                  </a:cubicBezTo>
                  <a:cubicBezTo>
                    <a:pt x="140494" y="305514"/>
                    <a:pt x="130103" y="316771"/>
                    <a:pt x="116248" y="324564"/>
                  </a:cubicBezTo>
                  <a:cubicBezTo>
                    <a:pt x="102394" y="333223"/>
                    <a:pt x="98930" y="336687"/>
                    <a:pt x="85941" y="346212"/>
                  </a:cubicBezTo>
                  <a:cubicBezTo>
                    <a:pt x="71221" y="356603"/>
                    <a:pt x="74684" y="351407"/>
                    <a:pt x="57366" y="354871"/>
                  </a:cubicBezTo>
                  <a:cubicBezTo>
                    <a:pt x="30523" y="360932"/>
                    <a:pt x="9741" y="344480"/>
                    <a:pt x="5412" y="321100"/>
                  </a:cubicBezTo>
                  <a:cubicBezTo>
                    <a:pt x="1082" y="298587"/>
                    <a:pt x="-649" y="276073"/>
                    <a:pt x="217" y="253560"/>
                  </a:cubicBezTo>
                  <a:cubicBezTo>
                    <a:pt x="1082" y="226716"/>
                    <a:pt x="5412" y="200739"/>
                    <a:pt x="3680" y="173896"/>
                  </a:cubicBezTo>
                  <a:cubicBezTo>
                    <a:pt x="1948" y="136662"/>
                    <a:pt x="2814" y="90769"/>
                    <a:pt x="2814" y="60462"/>
                  </a:cubicBezTo>
                  <a:cubicBezTo>
                    <a:pt x="3680" y="44010"/>
                    <a:pt x="1948" y="28423"/>
                    <a:pt x="1082" y="12837"/>
                  </a:cubicBezTo>
                  <a:cubicBezTo>
                    <a:pt x="1082" y="10239"/>
                    <a:pt x="-1515" y="5910"/>
                    <a:pt x="1948" y="5044"/>
                  </a:cubicBezTo>
                  <a:cubicBezTo>
                    <a:pt x="6278" y="3312"/>
                    <a:pt x="10607" y="-1884"/>
                    <a:pt x="15803" y="714"/>
                  </a:cubicBezTo>
                  <a:cubicBezTo>
                    <a:pt x="19266" y="714"/>
                    <a:pt x="23596" y="3312"/>
                    <a:pt x="27059" y="8507"/>
                  </a:cubicBezTo>
                  <a:close/>
                  <a:moveTo>
                    <a:pt x="45244" y="334089"/>
                  </a:moveTo>
                  <a:cubicBezTo>
                    <a:pt x="46976" y="336687"/>
                    <a:pt x="49573" y="337553"/>
                    <a:pt x="52171" y="334955"/>
                  </a:cubicBezTo>
                  <a:cubicBezTo>
                    <a:pt x="51305" y="330626"/>
                    <a:pt x="50439" y="321966"/>
                    <a:pt x="47842" y="316771"/>
                  </a:cubicBezTo>
                  <a:cubicBezTo>
                    <a:pt x="43512" y="321966"/>
                    <a:pt x="43512" y="330626"/>
                    <a:pt x="45244" y="334089"/>
                  </a:cubicBezTo>
                  <a:close/>
                </a:path>
              </a:pathLst>
            </a:custGeom>
            <a:grpFill/>
            <a:ln w="865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2B4F045-9D4C-9E97-C761-FC889A6A6AC2}"/>
                </a:ext>
              </a:extLst>
            </p:cNvPr>
            <p:cNvSpPr/>
            <p:nvPr/>
          </p:nvSpPr>
          <p:spPr>
            <a:xfrm>
              <a:off x="7474355" y="2870488"/>
              <a:ext cx="193377" cy="394854"/>
            </a:xfrm>
            <a:custGeom>
              <a:avLst/>
              <a:gdLst>
                <a:gd name="connsiteX0" fmla="*/ 110142 w 193377"/>
                <a:gd name="connsiteY0" fmla="*/ 14721 h 394854"/>
                <a:gd name="connsiteX1" fmla="*/ 134388 w 193377"/>
                <a:gd name="connsiteY1" fmla="*/ 12989 h 394854"/>
                <a:gd name="connsiteX2" fmla="*/ 149108 w 193377"/>
                <a:gd name="connsiteY2" fmla="*/ 12123 h 394854"/>
                <a:gd name="connsiteX3" fmla="*/ 169024 w 193377"/>
                <a:gd name="connsiteY3" fmla="*/ 19916 h 394854"/>
                <a:gd name="connsiteX4" fmla="*/ 182879 w 193377"/>
                <a:gd name="connsiteY4" fmla="*/ 44161 h 394854"/>
                <a:gd name="connsiteX5" fmla="*/ 181147 w 193377"/>
                <a:gd name="connsiteY5" fmla="*/ 73602 h 394854"/>
                <a:gd name="connsiteX6" fmla="*/ 179415 w 193377"/>
                <a:gd name="connsiteY6" fmla="*/ 90054 h 394854"/>
                <a:gd name="connsiteX7" fmla="*/ 177683 w 193377"/>
                <a:gd name="connsiteY7" fmla="*/ 96116 h 394854"/>
                <a:gd name="connsiteX8" fmla="*/ 169024 w 193377"/>
                <a:gd name="connsiteY8" fmla="*/ 113434 h 394854"/>
                <a:gd name="connsiteX9" fmla="*/ 159499 w 193377"/>
                <a:gd name="connsiteY9" fmla="*/ 113434 h 394854"/>
                <a:gd name="connsiteX10" fmla="*/ 140449 w 193377"/>
                <a:gd name="connsiteY10" fmla="*/ 103909 h 394854"/>
                <a:gd name="connsiteX11" fmla="*/ 138717 w 193377"/>
                <a:gd name="connsiteY11" fmla="*/ 92652 h 394854"/>
                <a:gd name="connsiteX12" fmla="*/ 136986 w 193377"/>
                <a:gd name="connsiteY12" fmla="*/ 56284 h 394854"/>
                <a:gd name="connsiteX13" fmla="*/ 133522 w 193377"/>
                <a:gd name="connsiteY13" fmla="*/ 37234 h 394854"/>
                <a:gd name="connsiteX14" fmla="*/ 126595 w 193377"/>
                <a:gd name="connsiteY14" fmla="*/ 29441 h 394854"/>
                <a:gd name="connsiteX15" fmla="*/ 88495 w 193377"/>
                <a:gd name="connsiteY15" fmla="*/ 44161 h 394854"/>
                <a:gd name="connsiteX16" fmla="*/ 73774 w 193377"/>
                <a:gd name="connsiteY16" fmla="*/ 77066 h 394854"/>
                <a:gd name="connsiteX17" fmla="*/ 66847 w 193377"/>
                <a:gd name="connsiteY17" fmla="*/ 130752 h 394854"/>
                <a:gd name="connsiteX18" fmla="*/ 67713 w 193377"/>
                <a:gd name="connsiteY18" fmla="*/ 170584 h 394854"/>
                <a:gd name="connsiteX19" fmla="*/ 68579 w 193377"/>
                <a:gd name="connsiteY19" fmla="*/ 202623 h 394854"/>
                <a:gd name="connsiteX20" fmla="*/ 75506 w 193377"/>
                <a:gd name="connsiteY20" fmla="*/ 299605 h 394854"/>
                <a:gd name="connsiteX21" fmla="*/ 76372 w 193377"/>
                <a:gd name="connsiteY21" fmla="*/ 303934 h 394854"/>
                <a:gd name="connsiteX22" fmla="*/ 85897 w 193377"/>
                <a:gd name="connsiteY22" fmla="*/ 346364 h 394854"/>
                <a:gd name="connsiteX23" fmla="*/ 100617 w 193377"/>
                <a:gd name="connsiteY23" fmla="*/ 350693 h 394854"/>
                <a:gd name="connsiteX24" fmla="*/ 136986 w 193377"/>
                <a:gd name="connsiteY24" fmla="*/ 329911 h 394854"/>
                <a:gd name="connsiteX25" fmla="*/ 141315 w 193377"/>
                <a:gd name="connsiteY25" fmla="*/ 322984 h 394854"/>
                <a:gd name="connsiteX26" fmla="*/ 143047 w 193377"/>
                <a:gd name="connsiteY26" fmla="*/ 228600 h 394854"/>
                <a:gd name="connsiteX27" fmla="*/ 142181 w 193377"/>
                <a:gd name="connsiteY27" fmla="*/ 226002 h 394854"/>
                <a:gd name="connsiteX28" fmla="*/ 109276 w 193377"/>
                <a:gd name="connsiteY28" fmla="*/ 219941 h 394854"/>
                <a:gd name="connsiteX29" fmla="*/ 102349 w 193377"/>
                <a:gd name="connsiteY29" fmla="*/ 211282 h 394854"/>
                <a:gd name="connsiteX30" fmla="*/ 107545 w 193377"/>
                <a:gd name="connsiteY30" fmla="*/ 207818 h 394854"/>
                <a:gd name="connsiteX31" fmla="*/ 148242 w 193377"/>
                <a:gd name="connsiteY31" fmla="*/ 200891 h 394854"/>
                <a:gd name="connsiteX32" fmla="*/ 149974 w 193377"/>
                <a:gd name="connsiteY32" fmla="*/ 200891 h 394854"/>
                <a:gd name="connsiteX33" fmla="*/ 160365 w 193377"/>
                <a:gd name="connsiteY33" fmla="*/ 204355 h 394854"/>
                <a:gd name="connsiteX34" fmla="*/ 163829 w 193377"/>
                <a:gd name="connsiteY34" fmla="*/ 205221 h 394854"/>
                <a:gd name="connsiteX35" fmla="*/ 168158 w 193377"/>
                <a:gd name="connsiteY35" fmla="*/ 190500 h 394854"/>
                <a:gd name="connsiteX36" fmla="*/ 182013 w 193377"/>
                <a:gd name="connsiteY36" fmla="*/ 194830 h 394854"/>
                <a:gd name="connsiteX37" fmla="*/ 185477 w 193377"/>
                <a:gd name="connsiteY37" fmla="*/ 200891 h 394854"/>
                <a:gd name="connsiteX38" fmla="*/ 188940 w 193377"/>
                <a:gd name="connsiteY38" fmla="*/ 230332 h 394854"/>
                <a:gd name="connsiteX39" fmla="*/ 189806 w 193377"/>
                <a:gd name="connsiteY39" fmla="*/ 262370 h 394854"/>
                <a:gd name="connsiteX40" fmla="*/ 191538 w 193377"/>
                <a:gd name="connsiteY40" fmla="*/ 328180 h 394854"/>
                <a:gd name="connsiteX41" fmla="*/ 193270 w 193377"/>
                <a:gd name="connsiteY41" fmla="*/ 362816 h 394854"/>
                <a:gd name="connsiteX42" fmla="*/ 179415 w 193377"/>
                <a:gd name="connsiteY42" fmla="*/ 390525 h 394854"/>
                <a:gd name="connsiteX43" fmla="*/ 175086 w 193377"/>
                <a:gd name="connsiteY43" fmla="*/ 394855 h 394854"/>
                <a:gd name="connsiteX44" fmla="*/ 148242 w 193377"/>
                <a:gd name="connsiteY44" fmla="*/ 361084 h 394854"/>
                <a:gd name="connsiteX45" fmla="*/ 142181 w 193377"/>
                <a:gd name="connsiteY45" fmla="*/ 346364 h 394854"/>
                <a:gd name="connsiteX46" fmla="*/ 135254 w 193377"/>
                <a:gd name="connsiteY46" fmla="*/ 350693 h 394854"/>
                <a:gd name="connsiteX47" fmla="*/ 110142 w 193377"/>
                <a:gd name="connsiteY47" fmla="*/ 370609 h 394854"/>
                <a:gd name="connsiteX48" fmla="*/ 92824 w 193377"/>
                <a:gd name="connsiteY48" fmla="*/ 379268 h 394854"/>
                <a:gd name="connsiteX49" fmla="*/ 67713 w 193377"/>
                <a:gd name="connsiteY49" fmla="*/ 381000 h 394854"/>
                <a:gd name="connsiteX50" fmla="*/ 46065 w 193377"/>
                <a:gd name="connsiteY50" fmla="*/ 378402 h 394854"/>
                <a:gd name="connsiteX51" fmla="*/ 17490 w 193377"/>
                <a:gd name="connsiteY51" fmla="*/ 358486 h 394854"/>
                <a:gd name="connsiteX52" fmla="*/ 8831 w 193377"/>
                <a:gd name="connsiteY52" fmla="*/ 329045 h 394854"/>
                <a:gd name="connsiteX53" fmla="*/ 4502 w 193377"/>
                <a:gd name="connsiteY53" fmla="*/ 299605 h 394854"/>
                <a:gd name="connsiteX54" fmla="*/ 172 w 193377"/>
                <a:gd name="connsiteY54" fmla="*/ 243321 h 394854"/>
                <a:gd name="connsiteX55" fmla="*/ 3636 w 193377"/>
                <a:gd name="connsiteY55" fmla="*/ 203489 h 394854"/>
                <a:gd name="connsiteX56" fmla="*/ 4502 w 193377"/>
                <a:gd name="connsiteY56" fmla="*/ 187036 h 394854"/>
                <a:gd name="connsiteX57" fmla="*/ 6233 w 193377"/>
                <a:gd name="connsiteY57" fmla="*/ 148071 h 394854"/>
                <a:gd name="connsiteX58" fmla="*/ 14892 w 193377"/>
                <a:gd name="connsiteY58" fmla="*/ 95250 h 394854"/>
                <a:gd name="connsiteX59" fmla="*/ 17490 w 193377"/>
                <a:gd name="connsiteY59" fmla="*/ 88323 h 394854"/>
                <a:gd name="connsiteX60" fmla="*/ 49529 w 193377"/>
                <a:gd name="connsiteY60" fmla="*/ 32904 h 394854"/>
                <a:gd name="connsiteX61" fmla="*/ 66847 w 193377"/>
                <a:gd name="connsiteY61" fmla="*/ 19050 h 394854"/>
                <a:gd name="connsiteX62" fmla="*/ 69445 w 193377"/>
                <a:gd name="connsiteY62" fmla="*/ 18184 h 394854"/>
                <a:gd name="connsiteX63" fmla="*/ 107545 w 193377"/>
                <a:gd name="connsiteY63" fmla="*/ 1732 h 394854"/>
                <a:gd name="connsiteX64" fmla="*/ 129192 w 193377"/>
                <a:gd name="connsiteY64" fmla="*/ 0 h 394854"/>
                <a:gd name="connsiteX65" fmla="*/ 110142 w 193377"/>
                <a:gd name="connsiteY65" fmla="*/ 14721 h 394854"/>
                <a:gd name="connsiteX66" fmla="*/ 16624 w 193377"/>
                <a:gd name="connsiteY66" fmla="*/ 137680 h 394854"/>
                <a:gd name="connsiteX67" fmla="*/ 14026 w 193377"/>
                <a:gd name="connsiteY67" fmla="*/ 175779 h 394854"/>
                <a:gd name="connsiteX68" fmla="*/ 17490 w 193377"/>
                <a:gd name="connsiteY68" fmla="*/ 179243 h 394854"/>
                <a:gd name="connsiteX69" fmla="*/ 21820 w 193377"/>
                <a:gd name="connsiteY69" fmla="*/ 133350 h 394854"/>
                <a:gd name="connsiteX70" fmla="*/ 20088 w 193377"/>
                <a:gd name="connsiteY70" fmla="*/ 130752 h 394854"/>
                <a:gd name="connsiteX71" fmla="*/ 16624 w 193377"/>
                <a:gd name="connsiteY71" fmla="*/ 137680 h 39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93377" h="394854">
                  <a:moveTo>
                    <a:pt x="110142" y="14721"/>
                  </a:moveTo>
                  <a:cubicBezTo>
                    <a:pt x="119667" y="15586"/>
                    <a:pt x="127461" y="15586"/>
                    <a:pt x="134388" y="12989"/>
                  </a:cubicBezTo>
                  <a:cubicBezTo>
                    <a:pt x="139583" y="11257"/>
                    <a:pt x="143913" y="12123"/>
                    <a:pt x="149108" y="12123"/>
                  </a:cubicBezTo>
                  <a:cubicBezTo>
                    <a:pt x="156901" y="12989"/>
                    <a:pt x="163829" y="15586"/>
                    <a:pt x="169024" y="19916"/>
                  </a:cubicBezTo>
                  <a:cubicBezTo>
                    <a:pt x="177683" y="25111"/>
                    <a:pt x="182879" y="33770"/>
                    <a:pt x="182879" y="44161"/>
                  </a:cubicBezTo>
                  <a:cubicBezTo>
                    <a:pt x="183745" y="53686"/>
                    <a:pt x="182879" y="64077"/>
                    <a:pt x="181147" y="73602"/>
                  </a:cubicBezTo>
                  <a:lnTo>
                    <a:pt x="179415" y="90054"/>
                  </a:lnTo>
                  <a:cubicBezTo>
                    <a:pt x="178549" y="92652"/>
                    <a:pt x="178549" y="95250"/>
                    <a:pt x="177683" y="96116"/>
                  </a:cubicBezTo>
                  <a:cubicBezTo>
                    <a:pt x="170756" y="100446"/>
                    <a:pt x="172488" y="107373"/>
                    <a:pt x="169024" y="113434"/>
                  </a:cubicBezTo>
                  <a:cubicBezTo>
                    <a:pt x="165560" y="113434"/>
                    <a:pt x="162963" y="111702"/>
                    <a:pt x="159499" y="113434"/>
                  </a:cubicBezTo>
                  <a:cubicBezTo>
                    <a:pt x="150840" y="116898"/>
                    <a:pt x="143913" y="112568"/>
                    <a:pt x="140449" y="103909"/>
                  </a:cubicBezTo>
                  <a:cubicBezTo>
                    <a:pt x="138717" y="100446"/>
                    <a:pt x="138717" y="96116"/>
                    <a:pt x="138717" y="92652"/>
                  </a:cubicBezTo>
                  <a:cubicBezTo>
                    <a:pt x="137852" y="80529"/>
                    <a:pt x="136986" y="68407"/>
                    <a:pt x="136986" y="56284"/>
                  </a:cubicBezTo>
                  <a:cubicBezTo>
                    <a:pt x="136120" y="50223"/>
                    <a:pt x="134388" y="44161"/>
                    <a:pt x="133522" y="37234"/>
                  </a:cubicBezTo>
                  <a:cubicBezTo>
                    <a:pt x="132656" y="32904"/>
                    <a:pt x="130058" y="30307"/>
                    <a:pt x="126595" y="29441"/>
                  </a:cubicBezTo>
                  <a:cubicBezTo>
                    <a:pt x="111008" y="24245"/>
                    <a:pt x="95422" y="30307"/>
                    <a:pt x="88495" y="44161"/>
                  </a:cubicBezTo>
                  <a:cubicBezTo>
                    <a:pt x="83299" y="55418"/>
                    <a:pt x="77238" y="65809"/>
                    <a:pt x="73774" y="77066"/>
                  </a:cubicBezTo>
                  <a:cubicBezTo>
                    <a:pt x="69445" y="94384"/>
                    <a:pt x="64249" y="112568"/>
                    <a:pt x="66847" y="130752"/>
                  </a:cubicBezTo>
                  <a:cubicBezTo>
                    <a:pt x="68579" y="144607"/>
                    <a:pt x="66847" y="157596"/>
                    <a:pt x="67713" y="170584"/>
                  </a:cubicBezTo>
                  <a:cubicBezTo>
                    <a:pt x="67713" y="181841"/>
                    <a:pt x="68579" y="192232"/>
                    <a:pt x="68579" y="202623"/>
                  </a:cubicBezTo>
                  <a:cubicBezTo>
                    <a:pt x="66847" y="234661"/>
                    <a:pt x="75506" y="266700"/>
                    <a:pt x="75506" y="299605"/>
                  </a:cubicBezTo>
                  <a:cubicBezTo>
                    <a:pt x="75506" y="301336"/>
                    <a:pt x="76372" y="303068"/>
                    <a:pt x="76372" y="303934"/>
                  </a:cubicBezTo>
                  <a:cubicBezTo>
                    <a:pt x="71176" y="320386"/>
                    <a:pt x="78970" y="333375"/>
                    <a:pt x="85897" y="346364"/>
                  </a:cubicBezTo>
                  <a:cubicBezTo>
                    <a:pt x="90227" y="355023"/>
                    <a:pt x="91958" y="355023"/>
                    <a:pt x="100617" y="350693"/>
                  </a:cubicBezTo>
                  <a:cubicBezTo>
                    <a:pt x="113606" y="343766"/>
                    <a:pt x="122265" y="334241"/>
                    <a:pt x="136986" y="329911"/>
                  </a:cubicBezTo>
                  <a:cubicBezTo>
                    <a:pt x="140449" y="329045"/>
                    <a:pt x="141315" y="326448"/>
                    <a:pt x="141315" y="322984"/>
                  </a:cubicBezTo>
                  <a:cubicBezTo>
                    <a:pt x="140449" y="291811"/>
                    <a:pt x="143913" y="259773"/>
                    <a:pt x="143047" y="228600"/>
                  </a:cubicBezTo>
                  <a:cubicBezTo>
                    <a:pt x="143047" y="227734"/>
                    <a:pt x="143047" y="226868"/>
                    <a:pt x="142181" y="226002"/>
                  </a:cubicBezTo>
                  <a:cubicBezTo>
                    <a:pt x="130924" y="222539"/>
                    <a:pt x="121399" y="218209"/>
                    <a:pt x="109276" y="219941"/>
                  </a:cubicBezTo>
                  <a:cubicBezTo>
                    <a:pt x="104081" y="220807"/>
                    <a:pt x="103215" y="214745"/>
                    <a:pt x="102349" y="211282"/>
                  </a:cubicBezTo>
                  <a:cubicBezTo>
                    <a:pt x="103215" y="208684"/>
                    <a:pt x="105813" y="207818"/>
                    <a:pt x="107545" y="207818"/>
                  </a:cubicBezTo>
                  <a:cubicBezTo>
                    <a:pt x="121399" y="207818"/>
                    <a:pt x="135254" y="202623"/>
                    <a:pt x="148242" y="200891"/>
                  </a:cubicBezTo>
                  <a:lnTo>
                    <a:pt x="149974" y="200891"/>
                  </a:lnTo>
                  <a:cubicBezTo>
                    <a:pt x="156036" y="193964"/>
                    <a:pt x="157767" y="199159"/>
                    <a:pt x="160365" y="204355"/>
                  </a:cubicBezTo>
                  <a:cubicBezTo>
                    <a:pt x="161231" y="205221"/>
                    <a:pt x="162097" y="205221"/>
                    <a:pt x="163829" y="205221"/>
                  </a:cubicBezTo>
                  <a:cubicBezTo>
                    <a:pt x="167292" y="200891"/>
                    <a:pt x="164695" y="194830"/>
                    <a:pt x="168158" y="190500"/>
                  </a:cubicBezTo>
                  <a:cubicBezTo>
                    <a:pt x="172488" y="191366"/>
                    <a:pt x="176817" y="194830"/>
                    <a:pt x="182013" y="194830"/>
                  </a:cubicBezTo>
                  <a:cubicBezTo>
                    <a:pt x="185477" y="194830"/>
                    <a:pt x="185477" y="198293"/>
                    <a:pt x="185477" y="200891"/>
                  </a:cubicBezTo>
                  <a:cubicBezTo>
                    <a:pt x="186342" y="210416"/>
                    <a:pt x="188940" y="220807"/>
                    <a:pt x="188940" y="230332"/>
                  </a:cubicBezTo>
                  <a:cubicBezTo>
                    <a:pt x="189806" y="241589"/>
                    <a:pt x="188940" y="251980"/>
                    <a:pt x="189806" y="262370"/>
                  </a:cubicBezTo>
                  <a:cubicBezTo>
                    <a:pt x="191538" y="284018"/>
                    <a:pt x="190672" y="306532"/>
                    <a:pt x="191538" y="328180"/>
                  </a:cubicBezTo>
                  <a:cubicBezTo>
                    <a:pt x="192404" y="339436"/>
                    <a:pt x="192404" y="350693"/>
                    <a:pt x="193270" y="362816"/>
                  </a:cubicBezTo>
                  <a:cubicBezTo>
                    <a:pt x="194136" y="374073"/>
                    <a:pt x="189806" y="384464"/>
                    <a:pt x="179415" y="390525"/>
                  </a:cubicBezTo>
                  <a:cubicBezTo>
                    <a:pt x="177683" y="391391"/>
                    <a:pt x="177683" y="393989"/>
                    <a:pt x="175086" y="394855"/>
                  </a:cubicBezTo>
                  <a:cubicBezTo>
                    <a:pt x="165560" y="384464"/>
                    <a:pt x="158633" y="370609"/>
                    <a:pt x="148242" y="361084"/>
                  </a:cubicBezTo>
                  <a:cubicBezTo>
                    <a:pt x="143913" y="357620"/>
                    <a:pt x="144779" y="351559"/>
                    <a:pt x="142181" y="346364"/>
                  </a:cubicBezTo>
                  <a:cubicBezTo>
                    <a:pt x="138717" y="346364"/>
                    <a:pt x="136986" y="348961"/>
                    <a:pt x="135254" y="350693"/>
                  </a:cubicBezTo>
                  <a:cubicBezTo>
                    <a:pt x="128326" y="359352"/>
                    <a:pt x="121399" y="368011"/>
                    <a:pt x="110142" y="370609"/>
                  </a:cubicBezTo>
                  <a:cubicBezTo>
                    <a:pt x="104947" y="377536"/>
                    <a:pt x="98886" y="376670"/>
                    <a:pt x="92824" y="379268"/>
                  </a:cubicBezTo>
                  <a:cubicBezTo>
                    <a:pt x="85031" y="382732"/>
                    <a:pt x="76372" y="381866"/>
                    <a:pt x="67713" y="381000"/>
                  </a:cubicBezTo>
                  <a:cubicBezTo>
                    <a:pt x="60786" y="380134"/>
                    <a:pt x="53858" y="379268"/>
                    <a:pt x="46065" y="378402"/>
                  </a:cubicBezTo>
                  <a:cubicBezTo>
                    <a:pt x="35674" y="376670"/>
                    <a:pt x="21820" y="372341"/>
                    <a:pt x="17490" y="358486"/>
                  </a:cubicBezTo>
                  <a:cubicBezTo>
                    <a:pt x="14892" y="349827"/>
                    <a:pt x="12295" y="337705"/>
                    <a:pt x="8831" y="329045"/>
                  </a:cubicBezTo>
                  <a:cubicBezTo>
                    <a:pt x="4502" y="319520"/>
                    <a:pt x="4502" y="309995"/>
                    <a:pt x="4502" y="299605"/>
                  </a:cubicBezTo>
                  <a:cubicBezTo>
                    <a:pt x="4502" y="279689"/>
                    <a:pt x="1038" y="263236"/>
                    <a:pt x="172" y="243321"/>
                  </a:cubicBezTo>
                  <a:cubicBezTo>
                    <a:pt x="-694" y="229466"/>
                    <a:pt x="1904" y="216477"/>
                    <a:pt x="3636" y="203489"/>
                  </a:cubicBezTo>
                  <a:cubicBezTo>
                    <a:pt x="3636" y="197427"/>
                    <a:pt x="4502" y="192232"/>
                    <a:pt x="4502" y="187036"/>
                  </a:cubicBezTo>
                  <a:cubicBezTo>
                    <a:pt x="2770" y="174048"/>
                    <a:pt x="7099" y="161059"/>
                    <a:pt x="6233" y="148071"/>
                  </a:cubicBezTo>
                  <a:cubicBezTo>
                    <a:pt x="4502" y="129886"/>
                    <a:pt x="11429" y="113434"/>
                    <a:pt x="14892" y="95250"/>
                  </a:cubicBezTo>
                  <a:cubicBezTo>
                    <a:pt x="15758" y="92652"/>
                    <a:pt x="16624" y="90920"/>
                    <a:pt x="17490" y="88323"/>
                  </a:cubicBezTo>
                  <a:cubicBezTo>
                    <a:pt x="20954" y="65809"/>
                    <a:pt x="33942" y="48491"/>
                    <a:pt x="49529" y="32904"/>
                  </a:cubicBezTo>
                  <a:cubicBezTo>
                    <a:pt x="53858" y="27709"/>
                    <a:pt x="60786" y="23380"/>
                    <a:pt x="66847" y="19050"/>
                  </a:cubicBezTo>
                  <a:cubicBezTo>
                    <a:pt x="67713" y="18184"/>
                    <a:pt x="68579" y="18184"/>
                    <a:pt x="69445" y="18184"/>
                  </a:cubicBezTo>
                  <a:cubicBezTo>
                    <a:pt x="84165" y="18184"/>
                    <a:pt x="95422" y="6927"/>
                    <a:pt x="107545" y="1732"/>
                  </a:cubicBezTo>
                  <a:cubicBezTo>
                    <a:pt x="114472" y="0"/>
                    <a:pt x="121399" y="866"/>
                    <a:pt x="129192" y="0"/>
                  </a:cubicBezTo>
                  <a:cubicBezTo>
                    <a:pt x="124863" y="12123"/>
                    <a:pt x="116204" y="9525"/>
                    <a:pt x="110142" y="14721"/>
                  </a:cubicBezTo>
                  <a:close/>
                  <a:moveTo>
                    <a:pt x="16624" y="137680"/>
                  </a:moveTo>
                  <a:cubicBezTo>
                    <a:pt x="15758" y="149802"/>
                    <a:pt x="14892" y="162791"/>
                    <a:pt x="14026" y="175779"/>
                  </a:cubicBezTo>
                  <a:cubicBezTo>
                    <a:pt x="14026" y="177511"/>
                    <a:pt x="14892" y="179243"/>
                    <a:pt x="17490" y="179243"/>
                  </a:cubicBezTo>
                  <a:cubicBezTo>
                    <a:pt x="17490" y="163657"/>
                    <a:pt x="19222" y="148071"/>
                    <a:pt x="21820" y="133350"/>
                  </a:cubicBezTo>
                  <a:cubicBezTo>
                    <a:pt x="21820" y="132484"/>
                    <a:pt x="20954" y="131618"/>
                    <a:pt x="20088" y="130752"/>
                  </a:cubicBezTo>
                  <a:cubicBezTo>
                    <a:pt x="17490" y="132484"/>
                    <a:pt x="16624" y="135082"/>
                    <a:pt x="16624" y="137680"/>
                  </a:cubicBezTo>
                  <a:close/>
                </a:path>
              </a:pathLst>
            </a:custGeom>
            <a:grpFill/>
            <a:ln w="8653"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DC2EB4A4-21C4-B896-1303-F94D7BA4B31A}"/>
                </a:ext>
              </a:extLst>
            </p:cNvPr>
            <p:cNvSpPr/>
            <p:nvPr/>
          </p:nvSpPr>
          <p:spPr>
            <a:xfrm>
              <a:off x="7719738" y="3026700"/>
              <a:ext cx="156613" cy="233447"/>
            </a:xfrm>
            <a:custGeom>
              <a:avLst/>
              <a:gdLst>
                <a:gd name="connsiteX0" fmla="*/ 71711 w 156613"/>
                <a:gd name="connsiteY0" fmla="*/ 2250 h 233447"/>
                <a:gd name="connsiteX1" fmla="*/ 68248 w 156613"/>
                <a:gd name="connsiteY1" fmla="*/ 9177 h 233447"/>
                <a:gd name="connsiteX2" fmla="*/ 78639 w 156613"/>
                <a:gd name="connsiteY2" fmla="*/ 4847 h 233447"/>
                <a:gd name="connsiteX3" fmla="*/ 82102 w 156613"/>
                <a:gd name="connsiteY3" fmla="*/ 3116 h 233447"/>
                <a:gd name="connsiteX4" fmla="*/ 121068 w 156613"/>
                <a:gd name="connsiteY4" fmla="*/ 16104 h 233447"/>
                <a:gd name="connsiteX5" fmla="*/ 122800 w 156613"/>
                <a:gd name="connsiteY5" fmla="*/ 17836 h 233447"/>
                <a:gd name="connsiteX6" fmla="*/ 139253 w 156613"/>
                <a:gd name="connsiteY6" fmla="*/ 40350 h 233447"/>
                <a:gd name="connsiteX7" fmla="*/ 149643 w 156613"/>
                <a:gd name="connsiteY7" fmla="*/ 68059 h 233447"/>
                <a:gd name="connsiteX8" fmla="*/ 151375 w 156613"/>
                <a:gd name="connsiteY8" fmla="*/ 83645 h 233447"/>
                <a:gd name="connsiteX9" fmla="*/ 155705 w 156613"/>
                <a:gd name="connsiteY9" fmla="*/ 116550 h 233447"/>
                <a:gd name="connsiteX10" fmla="*/ 152241 w 156613"/>
                <a:gd name="connsiteY10" fmla="*/ 145991 h 233447"/>
                <a:gd name="connsiteX11" fmla="*/ 148778 w 156613"/>
                <a:gd name="connsiteY11" fmla="*/ 158979 h 233447"/>
                <a:gd name="connsiteX12" fmla="*/ 139253 w 156613"/>
                <a:gd name="connsiteY12" fmla="*/ 191018 h 233447"/>
                <a:gd name="connsiteX13" fmla="*/ 124532 w 156613"/>
                <a:gd name="connsiteY13" fmla="*/ 216129 h 233447"/>
                <a:gd name="connsiteX14" fmla="*/ 106348 w 156613"/>
                <a:gd name="connsiteY14" fmla="*/ 227386 h 233447"/>
                <a:gd name="connsiteX15" fmla="*/ 111543 w 156613"/>
                <a:gd name="connsiteY15" fmla="*/ 214397 h 233447"/>
                <a:gd name="connsiteX16" fmla="*/ 102884 w 156613"/>
                <a:gd name="connsiteY16" fmla="*/ 216129 h 233447"/>
                <a:gd name="connsiteX17" fmla="*/ 76907 w 156613"/>
                <a:gd name="connsiteY17" fmla="*/ 228252 h 233447"/>
                <a:gd name="connsiteX18" fmla="*/ 56125 w 156613"/>
                <a:gd name="connsiteY18" fmla="*/ 227386 h 233447"/>
                <a:gd name="connsiteX19" fmla="*/ 25818 w 156613"/>
                <a:gd name="connsiteY19" fmla="*/ 204873 h 233447"/>
                <a:gd name="connsiteX20" fmla="*/ 3305 w 156613"/>
                <a:gd name="connsiteY20" fmla="*/ 165907 h 233447"/>
                <a:gd name="connsiteX21" fmla="*/ 707 w 156613"/>
                <a:gd name="connsiteY21" fmla="*/ 105293 h 233447"/>
                <a:gd name="connsiteX22" fmla="*/ 11098 w 156613"/>
                <a:gd name="connsiteY22" fmla="*/ 49009 h 233447"/>
                <a:gd name="connsiteX23" fmla="*/ 46600 w 156613"/>
                <a:gd name="connsiteY23" fmla="*/ 6579 h 233447"/>
                <a:gd name="connsiteX24" fmla="*/ 57857 w 156613"/>
                <a:gd name="connsiteY24" fmla="*/ 518 h 233447"/>
                <a:gd name="connsiteX25" fmla="*/ 71711 w 156613"/>
                <a:gd name="connsiteY25" fmla="*/ 2250 h 233447"/>
                <a:gd name="connsiteX26" fmla="*/ 69114 w 156613"/>
                <a:gd name="connsiteY26" fmla="*/ 28227 h 233447"/>
                <a:gd name="connsiteX27" fmla="*/ 62187 w 156613"/>
                <a:gd name="connsiteY27" fmla="*/ 49009 h 233447"/>
                <a:gd name="connsiteX28" fmla="*/ 58723 w 156613"/>
                <a:gd name="connsiteY28" fmla="*/ 71522 h 233447"/>
                <a:gd name="connsiteX29" fmla="*/ 59589 w 156613"/>
                <a:gd name="connsiteY29" fmla="*/ 103561 h 233447"/>
                <a:gd name="connsiteX30" fmla="*/ 58723 w 156613"/>
                <a:gd name="connsiteY30" fmla="*/ 126075 h 233447"/>
                <a:gd name="connsiteX31" fmla="*/ 58723 w 156613"/>
                <a:gd name="connsiteY31" fmla="*/ 143393 h 233447"/>
                <a:gd name="connsiteX32" fmla="*/ 70846 w 156613"/>
                <a:gd name="connsiteY32" fmla="*/ 197079 h 233447"/>
                <a:gd name="connsiteX33" fmla="*/ 75175 w 156613"/>
                <a:gd name="connsiteY33" fmla="*/ 200543 h 233447"/>
                <a:gd name="connsiteX34" fmla="*/ 86432 w 156613"/>
                <a:gd name="connsiteY34" fmla="*/ 209202 h 233447"/>
                <a:gd name="connsiteX35" fmla="*/ 95091 w 156613"/>
                <a:gd name="connsiteY35" fmla="*/ 203141 h 233447"/>
                <a:gd name="connsiteX36" fmla="*/ 110677 w 156613"/>
                <a:gd name="connsiteY36" fmla="*/ 164175 h 233447"/>
                <a:gd name="connsiteX37" fmla="*/ 114141 w 156613"/>
                <a:gd name="connsiteY37" fmla="*/ 100097 h 233447"/>
                <a:gd name="connsiteX38" fmla="*/ 113275 w 156613"/>
                <a:gd name="connsiteY38" fmla="*/ 56802 h 233447"/>
                <a:gd name="connsiteX39" fmla="*/ 99421 w 156613"/>
                <a:gd name="connsiteY39" fmla="*/ 29093 h 233447"/>
                <a:gd name="connsiteX40" fmla="*/ 84700 w 156613"/>
                <a:gd name="connsiteY40" fmla="*/ 26495 h 233447"/>
                <a:gd name="connsiteX41" fmla="*/ 69114 w 156613"/>
                <a:gd name="connsiteY41" fmla="*/ 28227 h 233447"/>
                <a:gd name="connsiteX42" fmla="*/ 98555 w 156613"/>
                <a:gd name="connsiteY42" fmla="*/ 233447 h 233447"/>
                <a:gd name="connsiteX43" fmla="*/ 101153 w 156613"/>
                <a:gd name="connsiteY43" fmla="*/ 229118 h 233447"/>
                <a:gd name="connsiteX44" fmla="*/ 96823 w 156613"/>
                <a:gd name="connsiteY44" fmla="*/ 228252 h 233447"/>
                <a:gd name="connsiteX45" fmla="*/ 92493 w 156613"/>
                <a:gd name="connsiteY45" fmla="*/ 232581 h 233447"/>
                <a:gd name="connsiteX46" fmla="*/ 98555 w 156613"/>
                <a:gd name="connsiteY46" fmla="*/ 233447 h 23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6613" h="233447">
                  <a:moveTo>
                    <a:pt x="71711" y="2250"/>
                  </a:moveTo>
                  <a:cubicBezTo>
                    <a:pt x="71711" y="4847"/>
                    <a:pt x="68248" y="6579"/>
                    <a:pt x="68248" y="9177"/>
                  </a:cubicBezTo>
                  <a:cubicBezTo>
                    <a:pt x="72577" y="10043"/>
                    <a:pt x="77773" y="13507"/>
                    <a:pt x="78639" y="4847"/>
                  </a:cubicBezTo>
                  <a:cubicBezTo>
                    <a:pt x="78639" y="3116"/>
                    <a:pt x="80371" y="3982"/>
                    <a:pt x="82102" y="3116"/>
                  </a:cubicBezTo>
                  <a:cubicBezTo>
                    <a:pt x="96823" y="1384"/>
                    <a:pt x="108946" y="8311"/>
                    <a:pt x="121068" y="16104"/>
                  </a:cubicBezTo>
                  <a:cubicBezTo>
                    <a:pt x="121934" y="16104"/>
                    <a:pt x="122800" y="16970"/>
                    <a:pt x="122800" y="17836"/>
                  </a:cubicBezTo>
                  <a:cubicBezTo>
                    <a:pt x="126264" y="26495"/>
                    <a:pt x="133191" y="32556"/>
                    <a:pt x="139253" y="40350"/>
                  </a:cubicBezTo>
                  <a:cubicBezTo>
                    <a:pt x="146180" y="49009"/>
                    <a:pt x="146180" y="59400"/>
                    <a:pt x="149643" y="68059"/>
                  </a:cubicBezTo>
                  <a:cubicBezTo>
                    <a:pt x="150509" y="73254"/>
                    <a:pt x="151375" y="78450"/>
                    <a:pt x="151375" y="83645"/>
                  </a:cubicBezTo>
                  <a:cubicBezTo>
                    <a:pt x="151375" y="94902"/>
                    <a:pt x="153973" y="105293"/>
                    <a:pt x="155705" y="116550"/>
                  </a:cubicBezTo>
                  <a:cubicBezTo>
                    <a:pt x="156571" y="126075"/>
                    <a:pt x="158302" y="136466"/>
                    <a:pt x="152241" y="145991"/>
                  </a:cubicBezTo>
                  <a:cubicBezTo>
                    <a:pt x="150509" y="149454"/>
                    <a:pt x="148778" y="154650"/>
                    <a:pt x="148778" y="158979"/>
                  </a:cubicBezTo>
                  <a:cubicBezTo>
                    <a:pt x="149643" y="171102"/>
                    <a:pt x="145314" y="180627"/>
                    <a:pt x="139253" y="191018"/>
                  </a:cubicBezTo>
                  <a:cubicBezTo>
                    <a:pt x="134923" y="199677"/>
                    <a:pt x="129727" y="207470"/>
                    <a:pt x="124532" y="216129"/>
                  </a:cubicBezTo>
                  <a:cubicBezTo>
                    <a:pt x="120202" y="223056"/>
                    <a:pt x="113275" y="224788"/>
                    <a:pt x="106348" y="227386"/>
                  </a:cubicBezTo>
                  <a:cubicBezTo>
                    <a:pt x="97689" y="218727"/>
                    <a:pt x="110677" y="218727"/>
                    <a:pt x="111543" y="214397"/>
                  </a:cubicBezTo>
                  <a:cubicBezTo>
                    <a:pt x="108080" y="212666"/>
                    <a:pt x="105482" y="215263"/>
                    <a:pt x="102884" y="216129"/>
                  </a:cubicBezTo>
                  <a:cubicBezTo>
                    <a:pt x="94225" y="221325"/>
                    <a:pt x="85566" y="223922"/>
                    <a:pt x="76907" y="228252"/>
                  </a:cubicBezTo>
                  <a:cubicBezTo>
                    <a:pt x="69980" y="231716"/>
                    <a:pt x="63052" y="231716"/>
                    <a:pt x="56125" y="227386"/>
                  </a:cubicBezTo>
                  <a:cubicBezTo>
                    <a:pt x="44868" y="221325"/>
                    <a:pt x="34477" y="213532"/>
                    <a:pt x="25818" y="204873"/>
                  </a:cubicBezTo>
                  <a:cubicBezTo>
                    <a:pt x="14562" y="194482"/>
                    <a:pt x="7634" y="180627"/>
                    <a:pt x="3305" y="165907"/>
                  </a:cubicBezTo>
                  <a:cubicBezTo>
                    <a:pt x="-1025" y="145991"/>
                    <a:pt x="-159" y="126075"/>
                    <a:pt x="707" y="105293"/>
                  </a:cubicBezTo>
                  <a:cubicBezTo>
                    <a:pt x="707" y="86243"/>
                    <a:pt x="5037" y="67193"/>
                    <a:pt x="11098" y="49009"/>
                  </a:cubicBezTo>
                  <a:cubicBezTo>
                    <a:pt x="18025" y="29959"/>
                    <a:pt x="27550" y="14373"/>
                    <a:pt x="46600" y="6579"/>
                  </a:cubicBezTo>
                  <a:cubicBezTo>
                    <a:pt x="50930" y="4847"/>
                    <a:pt x="54393" y="2250"/>
                    <a:pt x="57857" y="518"/>
                  </a:cubicBezTo>
                  <a:cubicBezTo>
                    <a:pt x="63918" y="-348"/>
                    <a:pt x="67382" y="-348"/>
                    <a:pt x="71711" y="2250"/>
                  </a:cubicBezTo>
                  <a:close/>
                  <a:moveTo>
                    <a:pt x="69114" y="28227"/>
                  </a:moveTo>
                  <a:cubicBezTo>
                    <a:pt x="67382" y="35154"/>
                    <a:pt x="63918" y="42081"/>
                    <a:pt x="62187" y="49009"/>
                  </a:cubicBezTo>
                  <a:cubicBezTo>
                    <a:pt x="60455" y="55936"/>
                    <a:pt x="57857" y="62863"/>
                    <a:pt x="58723" y="71522"/>
                  </a:cubicBezTo>
                  <a:cubicBezTo>
                    <a:pt x="59589" y="81913"/>
                    <a:pt x="60455" y="93170"/>
                    <a:pt x="59589" y="103561"/>
                  </a:cubicBezTo>
                  <a:cubicBezTo>
                    <a:pt x="58723" y="111354"/>
                    <a:pt x="57857" y="118282"/>
                    <a:pt x="58723" y="126075"/>
                  </a:cubicBezTo>
                  <a:cubicBezTo>
                    <a:pt x="58723" y="132136"/>
                    <a:pt x="59589" y="138197"/>
                    <a:pt x="58723" y="143393"/>
                  </a:cubicBezTo>
                  <a:cubicBezTo>
                    <a:pt x="56991" y="162443"/>
                    <a:pt x="60455" y="180627"/>
                    <a:pt x="70846" y="197079"/>
                  </a:cubicBezTo>
                  <a:cubicBezTo>
                    <a:pt x="71711" y="198811"/>
                    <a:pt x="72577" y="201409"/>
                    <a:pt x="75175" y="200543"/>
                  </a:cubicBezTo>
                  <a:cubicBezTo>
                    <a:pt x="82102" y="197945"/>
                    <a:pt x="83834" y="204007"/>
                    <a:pt x="86432" y="209202"/>
                  </a:cubicBezTo>
                  <a:cubicBezTo>
                    <a:pt x="90762" y="208336"/>
                    <a:pt x="94225" y="205738"/>
                    <a:pt x="95091" y="203141"/>
                  </a:cubicBezTo>
                  <a:cubicBezTo>
                    <a:pt x="104616" y="191884"/>
                    <a:pt x="108946" y="178029"/>
                    <a:pt x="110677" y="164175"/>
                  </a:cubicBezTo>
                  <a:cubicBezTo>
                    <a:pt x="112409" y="142527"/>
                    <a:pt x="114141" y="121745"/>
                    <a:pt x="114141" y="100097"/>
                  </a:cubicBezTo>
                  <a:lnTo>
                    <a:pt x="113275" y="56802"/>
                  </a:lnTo>
                  <a:cubicBezTo>
                    <a:pt x="112409" y="45545"/>
                    <a:pt x="108946" y="36020"/>
                    <a:pt x="99421" y="29093"/>
                  </a:cubicBezTo>
                  <a:cubicBezTo>
                    <a:pt x="95091" y="25629"/>
                    <a:pt x="89896" y="23032"/>
                    <a:pt x="84700" y="26495"/>
                  </a:cubicBezTo>
                  <a:cubicBezTo>
                    <a:pt x="80371" y="29093"/>
                    <a:pt x="74309" y="29093"/>
                    <a:pt x="69114" y="28227"/>
                  </a:cubicBezTo>
                  <a:close/>
                  <a:moveTo>
                    <a:pt x="98555" y="233447"/>
                  </a:moveTo>
                  <a:cubicBezTo>
                    <a:pt x="100287" y="232581"/>
                    <a:pt x="102018" y="231716"/>
                    <a:pt x="101153" y="229118"/>
                  </a:cubicBezTo>
                  <a:cubicBezTo>
                    <a:pt x="100287" y="226520"/>
                    <a:pt x="99421" y="227386"/>
                    <a:pt x="96823" y="228252"/>
                  </a:cubicBezTo>
                  <a:cubicBezTo>
                    <a:pt x="95091" y="229118"/>
                    <a:pt x="93359" y="229118"/>
                    <a:pt x="92493" y="232581"/>
                  </a:cubicBezTo>
                  <a:cubicBezTo>
                    <a:pt x="94225" y="233447"/>
                    <a:pt x="96823" y="233447"/>
                    <a:pt x="98555" y="233447"/>
                  </a:cubicBez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D9404DC-B334-8882-24FA-1BC411487DDF}"/>
                </a:ext>
              </a:extLst>
            </p:cNvPr>
            <p:cNvSpPr/>
            <p:nvPr/>
          </p:nvSpPr>
          <p:spPr>
            <a:xfrm>
              <a:off x="7914343" y="3035537"/>
              <a:ext cx="221033" cy="221261"/>
            </a:xfrm>
            <a:custGeom>
              <a:avLst/>
              <a:gdLst>
                <a:gd name="connsiteX0" fmla="*/ 144673 w 221033"/>
                <a:gd name="connsiteY0" fmla="*/ 8999 h 221261"/>
                <a:gd name="connsiteX1" fmla="*/ 153332 w 221033"/>
                <a:gd name="connsiteY1" fmla="*/ 39306 h 221261"/>
                <a:gd name="connsiteX2" fmla="*/ 153332 w 221033"/>
                <a:gd name="connsiteY2" fmla="*/ 42769 h 221261"/>
                <a:gd name="connsiteX3" fmla="*/ 153332 w 221033"/>
                <a:gd name="connsiteY3" fmla="*/ 80003 h 221261"/>
                <a:gd name="connsiteX4" fmla="*/ 154198 w 221033"/>
                <a:gd name="connsiteY4" fmla="*/ 92126 h 221261"/>
                <a:gd name="connsiteX5" fmla="*/ 155064 w 221033"/>
                <a:gd name="connsiteY5" fmla="*/ 145812 h 221261"/>
                <a:gd name="connsiteX6" fmla="*/ 151600 w 221033"/>
                <a:gd name="connsiteY6" fmla="*/ 170924 h 221261"/>
                <a:gd name="connsiteX7" fmla="*/ 154198 w 221033"/>
                <a:gd name="connsiteY7" fmla="*/ 188242 h 221261"/>
                <a:gd name="connsiteX8" fmla="*/ 173248 w 221033"/>
                <a:gd name="connsiteY8" fmla="*/ 181315 h 221261"/>
                <a:gd name="connsiteX9" fmla="*/ 220873 w 221033"/>
                <a:gd name="connsiteY9" fmla="*/ 146678 h 221261"/>
                <a:gd name="connsiteX10" fmla="*/ 212214 w 221033"/>
                <a:gd name="connsiteY10" fmla="*/ 168326 h 221261"/>
                <a:gd name="connsiteX11" fmla="*/ 185371 w 221033"/>
                <a:gd name="connsiteY11" fmla="*/ 190840 h 221261"/>
                <a:gd name="connsiteX12" fmla="*/ 157662 w 221033"/>
                <a:gd name="connsiteY12" fmla="*/ 209890 h 221261"/>
                <a:gd name="connsiteX13" fmla="*/ 123025 w 221033"/>
                <a:gd name="connsiteY13" fmla="*/ 218549 h 221261"/>
                <a:gd name="connsiteX14" fmla="*/ 112634 w 221033"/>
                <a:gd name="connsiteY14" fmla="*/ 209890 h 221261"/>
                <a:gd name="connsiteX15" fmla="*/ 104841 w 221033"/>
                <a:gd name="connsiteY15" fmla="*/ 198633 h 221261"/>
                <a:gd name="connsiteX16" fmla="*/ 99645 w 221033"/>
                <a:gd name="connsiteY16" fmla="*/ 202096 h 221261"/>
                <a:gd name="connsiteX17" fmla="*/ 95316 w 221033"/>
                <a:gd name="connsiteY17" fmla="*/ 206426 h 221261"/>
                <a:gd name="connsiteX18" fmla="*/ 79730 w 221033"/>
                <a:gd name="connsiteY18" fmla="*/ 215085 h 221261"/>
                <a:gd name="connsiteX19" fmla="*/ 60680 w 221033"/>
                <a:gd name="connsiteY19" fmla="*/ 215951 h 221261"/>
                <a:gd name="connsiteX20" fmla="*/ 59814 w 221033"/>
                <a:gd name="connsiteY20" fmla="*/ 217683 h 221261"/>
                <a:gd name="connsiteX21" fmla="*/ 42496 w 221033"/>
                <a:gd name="connsiteY21" fmla="*/ 221147 h 221261"/>
                <a:gd name="connsiteX22" fmla="*/ 15652 w 221033"/>
                <a:gd name="connsiteY22" fmla="*/ 211622 h 221261"/>
                <a:gd name="connsiteX23" fmla="*/ 932 w 221033"/>
                <a:gd name="connsiteY23" fmla="*/ 181315 h 221261"/>
                <a:gd name="connsiteX24" fmla="*/ 66 w 221033"/>
                <a:gd name="connsiteY24" fmla="*/ 161399 h 221261"/>
                <a:gd name="connsiteX25" fmla="*/ 15652 w 221033"/>
                <a:gd name="connsiteY25" fmla="*/ 115506 h 221261"/>
                <a:gd name="connsiteX26" fmla="*/ 56350 w 221033"/>
                <a:gd name="connsiteY26" fmla="*/ 89528 h 221261"/>
                <a:gd name="connsiteX27" fmla="*/ 81462 w 221033"/>
                <a:gd name="connsiteY27" fmla="*/ 81735 h 221261"/>
                <a:gd name="connsiteX28" fmla="*/ 97914 w 221033"/>
                <a:gd name="connsiteY28" fmla="*/ 81735 h 221261"/>
                <a:gd name="connsiteX29" fmla="*/ 97048 w 221033"/>
                <a:gd name="connsiteY29" fmla="*/ 28049 h 221261"/>
                <a:gd name="connsiteX30" fmla="*/ 86657 w 221033"/>
                <a:gd name="connsiteY30" fmla="*/ 21122 h 221261"/>
                <a:gd name="connsiteX31" fmla="*/ 43361 w 221033"/>
                <a:gd name="connsiteY31" fmla="*/ 29781 h 221261"/>
                <a:gd name="connsiteX32" fmla="*/ 39032 w 221033"/>
                <a:gd name="connsiteY32" fmla="*/ 30647 h 221261"/>
                <a:gd name="connsiteX33" fmla="*/ 13920 w 221033"/>
                <a:gd name="connsiteY33" fmla="*/ 27183 h 221261"/>
                <a:gd name="connsiteX34" fmla="*/ 15652 w 221033"/>
                <a:gd name="connsiteY34" fmla="*/ 23719 h 221261"/>
                <a:gd name="connsiteX35" fmla="*/ 51155 w 221033"/>
                <a:gd name="connsiteY35" fmla="*/ 14194 h 221261"/>
                <a:gd name="connsiteX36" fmla="*/ 82327 w 221033"/>
                <a:gd name="connsiteY36" fmla="*/ 3803 h 221261"/>
                <a:gd name="connsiteX37" fmla="*/ 94450 w 221033"/>
                <a:gd name="connsiteY37" fmla="*/ 340 h 221261"/>
                <a:gd name="connsiteX38" fmla="*/ 110902 w 221033"/>
                <a:gd name="connsiteY38" fmla="*/ 3803 h 221261"/>
                <a:gd name="connsiteX39" fmla="*/ 127355 w 221033"/>
                <a:gd name="connsiteY39" fmla="*/ 9865 h 221261"/>
                <a:gd name="connsiteX40" fmla="*/ 123025 w 221033"/>
                <a:gd name="connsiteY40" fmla="*/ 3803 h 221261"/>
                <a:gd name="connsiteX41" fmla="*/ 120428 w 221033"/>
                <a:gd name="connsiteY41" fmla="*/ 340 h 221261"/>
                <a:gd name="connsiteX42" fmla="*/ 144673 w 221033"/>
                <a:gd name="connsiteY42" fmla="*/ 8999 h 221261"/>
                <a:gd name="connsiteX43" fmla="*/ 15652 w 221033"/>
                <a:gd name="connsiteY43" fmla="*/ 195169 h 221261"/>
                <a:gd name="connsiteX44" fmla="*/ 23446 w 221033"/>
                <a:gd name="connsiteY44" fmla="*/ 203828 h 221261"/>
                <a:gd name="connsiteX45" fmla="*/ 35568 w 221033"/>
                <a:gd name="connsiteY45" fmla="*/ 210756 h 221261"/>
                <a:gd name="connsiteX46" fmla="*/ 20848 w 221033"/>
                <a:gd name="connsiteY46" fmla="*/ 190840 h 221261"/>
                <a:gd name="connsiteX47" fmla="*/ 15652 w 221033"/>
                <a:gd name="connsiteY47" fmla="*/ 189108 h 221261"/>
                <a:gd name="connsiteX48" fmla="*/ 15652 w 221033"/>
                <a:gd name="connsiteY48" fmla="*/ 195169 h 221261"/>
                <a:gd name="connsiteX49" fmla="*/ 91852 w 221033"/>
                <a:gd name="connsiteY49" fmla="*/ 98187 h 221261"/>
                <a:gd name="connsiteX50" fmla="*/ 86657 w 221033"/>
                <a:gd name="connsiteY50" fmla="*/ 102517 h 221261"/>
                <a:gd name="connsiteX51" fmla="*/ 80595 w 221033"/>
                <a:gd name="connsiteY51" fmla="*/ 104249 h 221261"/>
                <a:gd name="connsiteX52" fmla="*/ 69339 w 221033"/>
                <a:gd name="connsiteY52" fmla="*/ 113774 h 221261"/>
                <a:gd name="connsiteX53" fmla="*/ 58082 w 221033"/>
                <a:gd name="connsiteY53" fmla="*/ 127628 h 221261"/>
                <a:gd name="connsiteX54" fmla="*/ 58948 w 221033"/>
                <a:gd name="connsiteY54" fmla="*/ 184778 h 221261"/>
                <a:gd name="connsiteX55" fmla="*/ 74534 w 221033"/>
                <a:gd name="connsiteY55" fmla="*/ 191706 h 221261"/>
                <a:gd name="connsiteX56" fmla="*/ 95316 w 221033"/>
                <a:gd name="connsiteY56" fmla="*/ 182181 h 221261"/>
                <a:gd name="connsiteX57" fmla="*/ 98780 w 221033"/>
                <a:gd name="connsiteY57" fmla="*/ 173522 h 221261"/>
                <a:gd name="connsiteX58" fmla="*/ 98780 w 221033"/>
                <a:gd name="connsiteY58" fmla="*/ 163997 h 221261"/>
                <a:gd name="connsiteX59" fmla="*/ 97914 w 221033"/>
                <a:gd name="connsiteY59" fmla="*/ 131092 h 221261"/>
                <a:gd name="connsiteX60" fmla="*/ 98780 w 221033"/>
                <a:gd name="connsiteY60" fmla="*/ 110310 h 221261"/>
                <a:gd name="connsiteX61" fmla="*/ 99645 w 221033"/>
                <a:gd name="connsiteY61" fmla="*/ 93858 h 221261"/>
                <a:gd name="connsiteX62" fmla="*/ 91852 w 221033"/>
                <a:gd name="connsiteY62" fmla="*/ 98187 h 22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261">
                  <a:moveTo>
                    <a:pt x="144673" y="8999"/>
                  </a:moveTo>
                  <a:cubicBezTo>
                    <a:pt x="153332" y="17658"/>
                    <a:pt x="156795" y="28049"/>
                    <a:pt x="153332" y="39306"/>
                  </a:cubicBezTo>
                  <a:lnTo>
                    <a:pt x="153332" y="42769"/>
                  </a:lnTo>
                  <a:cubicBezTo>
                    <a:pt x="156795" y="56624"/>
                    <a:pt x="155064" y="66149"/>
                    <a:pt x="153332" y="80003"/>
                  </a:cubicBezTo>
                  <a:cubicBezTo>
                    <a:pt x="152466" y="84333"/>
                    <a:pt x="154198" y="88662"/>
                    <a:pt x="154198" y="92126"/>
                  </a:cubicBezTo>
                  <a:cubicBezTo>
                    <a:pt x="155064" y="109444"/>
                    <a:pt x="155930" y="127628"/>
                    <a:pt x="155064" y="145812"/>
                  </a:cubicBezTo>
                  <a:cubicBezTo>
                    <a:pt x="155064" y="152740"/>
                    <a:pt x="152466" y="163997"/>
                    <a:pt x="151600" y="170924"/>
                  </a:cubicBezTo>
                  <a:cubicBezTo>
                    <a:pt x="150734" y="176119"/>
                    <a:pt x="152466" y="183047"/>
                    <a:pt x="154198" y="188242"/>
                  </a:cubicBezTo>
                  <a:cubicBezTo>
                    <a:pt x="161991" y="189108"/>
                    <a:pt x="166321" y="186510"/>
                    <a:pt x="173248" y="181315"/>
                  </a:cubicBezTo>
                  <a:cubicBezTo>
                    <a:pt x="190566" y="175253"/>
                    <a:pt x="211348" y="151874"/>
                    <a:pt x="220873" y="146678"/>
                  </a:cubicBezTo>
                  <a:cubicBezTo>
                    <a:pt x="221738" y="152740"/>
                    <a:pt x="219141" y="160533"/>
                    <a:pt x="212214" y="168326"/>
                  </a:cubicBezTo>
                  <a:cubicBezTo>
                    <a:pt x="207018" y="174388"/>
                    <a:pt x="191432" y="185644"/>
                    <a:pt x="185371" y="190840"/>
                  </a:cubicBezTo>
                  <a:cubicBezTo>
                    <a:pt x="177577" y="197767"/>
                    <a:pt x="166321" y="204694"/>
                    <a:pt x="157662" y="209890"/>
                  </a:cubicBezTo>
                  <a:cubicBezTo>
                    <a:pt x="148136" y="215951"/>
                    <a:pt x="138611" y="218549"/>
                    <a:pt x="123025" y="218549"/>
                  </a:cubicBezTo>
                  <a:cubicBezTo>
                    <a:pt x="117829" y="218549"/>
                    <a:pt x="115232" y="214219"/>
                    <a:pt x="112634" y="209890"/>
                  </a:cubicBezTo>
                  <a:cubicBezTo>
                    <a:pt x="110036" y="205560"/>
                    <a:pt x="108305" y="202096"/>
                    <a:pt x="104841" y="198633"/>
                  </a:cubicBezTo>
                  <a:cubicBezTo>
                    <a:pt x="102243" y="198633"/>
                    <a:pt x="100511" y="200365"/>
                    <a:pt x="99645" y="202096"/>
                  </a:cubicBezTo>
                  <a:cubicBezTo>
                    <a:pt x="98780" y="203828"/>
                    <a:pt x="97048" y="206426"/>
                    <a:pt x="95316" y="206426"/>
                  </a:cubicBezTo>
                  <a:cubicBezTo>
                    <a:pt x="88389" y="207292"/>
                    <a:pt x="86657" y="212487"/>
                    <a:pt x="79730" y="215085"/>
                  </a:cubicBezTo>
                  <a:cubicBezTo>
                    <a:pt x="71936" y="218549"/>
                    <a:pt x="68473" y="215085"/>
                    <a:pt x="60680" y="215951"/>
                  </a:cubicBezTo>
                  <a:cubicBezTo>
                    <a:pt x="57216" y="215951"/>
                    <a:pt x="54618" y="217683"/>
                    <a:pt x="59814" y="217683"/>
                  </a:cubicBezTo>
                  <a:cubicBezTo>
                    <a:pt x="71936" y="217683"/>
                    <a:pt x="58082" y="222013"/>
                    <a:pt x="42496" y="221147"/>
                  </a:cubicBezTo>
                  <a:cubicBezTo>
                    <a:pt x="35568" y="220281"/>
                    <a:pt x="19982" y="216817"/>
                    <a:pt x="15652" y="211622"/>
                  </a:cubicBezTo>
                  <a:cubicBezTo>
                    <a:pt x="4395" y="196901"/>
                    <a:pt x="1798" y="193437"/>
                    <a:pt x="932" y="181315"/>
                  </a:cubicBezTo>
                  <a:lnTo>
                    <a:pt x="66" y="161399"/>
                  </a:lnTo>
                  <a:cubicBezTo>
                    <a:pt x="-800" y="141483"/>
                    <a:pt x="6993" y="126763"/>
                    <a:pt x="15652" y="115506"/>
                  </a:cubicBezTo>
                  <a:cubicBezTo>
                    <a:pt x="26043" y="101651"/>
                    <a:pt x="39032" y="93858"/>
                    <a:pt x="56350" y="89528"/>
                  </a:cubicBezTo>
                  <a:cubicBezTo>
                    <a:pt x="65009" y="86931"/>
                    <a:pt x="73668" y="86065"/>
                    <a:pt x="81462" y="81735"/>
                  </a:cubicBezTo>
                  <a:cubicBezTo>
                    <a:pt x="87523" y="79138"/>
                    <a:pt x="91852" y="83467"/>
                    <a:pt x="97914" y="81735"/>
                  </a:cubicBezTo>
                  <a:cubicBezTo>
                    <a:pt x="99645" y="67881"/>
                    <a:pt x="97914" y="41903"/>
                    <a:pt x="97048" y="28049"/>
                  </a:cubicBezTo>
                  <a:cubicBezTo>
                    <a:pt x="97048" y="19390"/>
                    <a:pt x="94450" y="17658"/>
                    <a:pt x="86657" y="21122"/>
                  </a:cubicBezTo>
                  <a:cubicBezTo>
                    <a:pt x="71071" y="27183"/>
                    <a:pt x="60680" y="29781"/>
                    <a:pt x="43361" y="29781"/>
                  </a:cubicBezTo>
                  <a:cubicBezTo>
                    <a:pt x="41629" y="30647"/>
                    <a:pt x="39898" y="29781"/>
                    <a:pt x="39032" y="30647"/>
                  </a:cubicBezTo>
                  <a:cubicBezTo>
                    <a:pt x="28641" y="37574"/>
                    <a:pt x="21714" y="27183"/>
                    <a:pt x="13920" y="27183"/>
                  </a:cubicBezTo>
                  <a:cubicBezTo>
                    <a:pt x="13055" y="23719"/>
                    <a:pt x="14786" y="23719"/>
                    <a:pt x="15652" y="23719"/>
                  </a:cubicBezTo>
                  <a:cubicBezTo>
                    <a:pt x="29507" y="20256"/>
                    <a:pt x="42496" y="15060"/>
                    <a:pt x="51155" y="14194"/>
                  </a:cubicBezTo>
                  <a:cubicBezTo>
                    <a:pt x="62411" y="12462"/>
                    <a:pt x="71071" y="7267"/>
                    <a:pt x="82327" y="3803"/>
                  </a:cubicBezTo>
                  <a:cubicBezTo>
                    <a:pt x="87523" y="2071"/>
                    <a:pt x="89254" y="1206"/>
                    <a:pt x="94450" y="340"/>
                  </a:cubicBezTo>
                  <a:cubicBezTo>
                    <a:pt x="100511" y="-526"/>
                    <a:pt x="105707" y="1206"/>
                    <a:pt x="110902" y="3803"/>
                  </a:cubicBezTo>
                  <a:cubicBezTo>
                    <a:pt x="116098" y="6401"/>
                    <a:pt x="120428" y="9865"/>
                    <a:pt x="127355" y="9865"/>
                  </a:cubicBezTo>
                  <a:cubicBezTo>
                    <a:pt x="129087" y="6401"/>
                    <a:pt x="126488" y="6401"/>
                    <a:pt x="123025" y="3803"/>
                  </a:cubicBezTo>
                  <a:cubicBezTo>
                    <a:pt x="118696" y="2937"/>
                    <a:pt x="116964" y="340"/>
                    <a:pt x="120428" y="340"/>
                  </a:cubicBezTo>
                  <a:cubicBezTo>
                    <a:pt x="129087" y="-1392"/>
                    <a:pt x="139477" y="3803"/>
                    <a:pt x="144673" y="8999"/>
                  </a:cubicBezTo>
                  <a:close/>
                  <a:moveTo>
                    <a:pt x="15652" y="195169"/>
                  </a:moveTo>
                  <a:cubicBezTo>
                    <a:pt x="19116" y="196901"/>
                    <a:pt x="19982" y="201230"/>
                    <a:pt x="23446" y="203828"/>
                  </a:cubicBezTo>
                  <a:cubicBezTo>
                    <a:pt x="26909" y="205560"/>
                    <a:pt x="28641" y="210756"/>
                    <a:pt x="35568" y="210756"/>
                  </a:cubicBezTo>
                  <a:cubicBezTo>
                    <a:pt x="29507" y="203828"/>
                    <a:pt x="24311" y="198633"/>
                    <a:pt x="20848" y="190840"/>
                  </a:cubicBezTo>
                  <a:cubicBezTo>
                    <a:pt x="19982" y="189108"/>
                    <a:pt x="15652" y="181315"/>
                    <a:pt x="15652" y="189108"/>
                  </a:cubicBezTo>
                  <a:cubicBezTo>
                    <a:pt x="14786" y="190840"/>
                    <a:pt x="12189" y="193437"/>
                    <a:pt x="15652" y="195169"/>
                  </a:cubicBezTo>
                  <a:close/>
                  <a:moveTo>
                    <a:pt x="91852" y="98187"/>
                  </a:moveTo>
                  <a:cubicBezTo>
                    <a:pt x="90121" y="100785"/>
                    <a:pt x="89254" y="102517"/>
                    <a:pt x="86657" y="102517"/>
                  </a:cubicBezTo>
                  <a:cubicBezTo>
                    <a:pt x="84925" y="102517"/>
                    <a:pt x="84059" y="101651"/>
                    <a:pt x="80595" y="104249"/>
                  </a:cubicBezTo>
                  <a:cubicBezTo>
                    <a:pt x="75400" y="108578"/>
                    <a:pt x="74534" y="110310"/>
                    <a:pt x="69339" y="113774"/>
                  </a:cubicBezTo>
                  <a:cubicBezTo>
                    <a:pt x="64143" y="117237"/>
                    <a:pt x="59814" y="122433"/>
                    <a:pt x="58082" y="127628"/>
                  </a:cubicBezTo>
                  <a:cubicBezTo>
                    <a:pt x="48557" y="150142"/>
                    <a:pt x="51155" y="177851"/>
                    <a:pt x="58948" y="184778"/>
                  </a:cubicBezTo>
                  <a:cubicBezTo>
                    <a:pt x="65009" y="189974"/>
                    <a:pt x="67607" y="194303"/>
                    <a:pt x="74534" y="191706"/>
                  </a:cubicBezTo>
                  <a:cubicBezTo>
                    <a:pt x="78863" y="189974"/>
                    <a:pt x="90986" y="183047"/>
                    <a:pt x="95316" y="182181"/>
                  </a:cubicBezTo>
                  <a:cubicBezTo>
                    <a:pt x="98780" y="181315"/>
                    <a:pt x="98780" y="177851"/>
                    <a:pt x="98780" y="173522"/>
                  </a:cubicBezTo>
                  <a:cubicBezTo>
                    <a:pt x="98780" y="170924"/>
                    <a:pt x="97914" y="167460"/>
                    <a:pt x="98780" y="163997"/>
                  </a:cubicBezTo>
                  <a:cubicBezTo>
                    <a:pt x="99645" y="154471"/>
                    <a:pt x="95316" y="146678"/>
                    <a:pt x="97914" y="131092"/>
                  </a:cubicBezTo>
                  <a:cubicBezTo>
                    <a:pt x="98780" y="124165"/>
                    <a:pt x="97048" y="117237"/>
                    <a:pt x="98780" y="110310"/>
                  </a:cubicBezTo>
                  <a:cubicBezTo>
                    <a:pt x="100511" y="104249"/>
                    <a:pt x="99645" y="100785"/>
                    <a:pt x="99645" y="93858"/>
                  </a:cubicBezTo>
                  <a:cubicBezTo>
                    <a:pt x="97048" y="95590"/>
                    <a:pt x="92718" y="97321"/>
                    <a:pt x="91852" y="98187"/>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9263B69-E4E4-7A82-50FC-135C8BA6A360}"/>
                </a:ext>
              </a:extLst>
            </p:cNvPr>
            <p:cNvSpPr/>
            <p:nvPr/>
          </p:nvSpPr>
          <p:spPr>
            <a:xfrm>
              <a:off x="8143658" y="2903544"/>
              <a:ext cx="150018" cy="356135"/>
            </a:xfrm>
            <a:custGeom>
              <a:avLst/>
              <a:gdLst>
                <a:gd name="connsiteX0" fmla="*/ 27059 w 150018"/>
                <a:gd name="connsiteY0" fmla="*/ 8507 h 356135"/>
                <a:gd name="connsiteX1" fmla="*/ 35718 w 150018"/>
                <a:gd name="connsiteY1" fmla="*/ 31887 h 356135"/>
                <a:gd name="connsiteX2" fmla="*/ 40048 w 150018"/>
                <a:gd name="connsiteY2" fmla="*/ 50937 h 356135"/>
                <a:gd name="connsiteX3" fmla="*/ 40048 w 150018"/>
                <a:gd name="connsiteY3" fmla="*/ 27557 h 356135"/>
                <a:gd name="connsiteX4" fmla="*/ 45244 w 150018"/>
                <a:gd name="connsiteY4" fmla="*/ 31887 h 356135"/>
                <a:gd name="connsiteX5" fmla="*/ 52171 w 150018"/>
                <a:gd name="connsiteY5" fmla="*/ 56132 h 356135"/>
                <a:gd name="connsiteX6" fmla="*/ 59098 w 150018"/>
                <a:gd name="connsiteY6" fmla="*/ 140126 h 356135"/>
                <a:gd name="connsiteX7" fmla="*/ 57366 w 150018"/>
                <a:gd name="connsiteY7" fmla="*/ 207666 h 356135"/>
                <a:gd name="connsiteX8" fmla="*/ 58232 w 150018"/>
                <a:gd name="connsiteY8" fmla="*/ 268280 h 356135"/>
                <a:gd name="connsiteX9" fmla="*/ 60830 w 150018"/>
                <a:gd name="connsiteY9" fmla="*/ 301185 h 356135"/>
                <a:gd name="connsiteX10" fmla="*/ 64294 w 150018"/>
                <a:gd name="connsiteY10" fmla="*/ 333223 h 356135"/>
                <a:gd name="connsiteX11" fmla="*/ 78148 w 150018"/>
                <a:gd name="connsiteY11" fmla="*/ 327162 h 356135"/>
                <a:gd name="connsiteX12" fmla="*/ 92869 w 150018"/>
                <a:gd name="connsiteY12" fmla="*/ 321100 h 356135"/>
                <a:gd name="connsiteX13" fmla="*/ 106723 w 150018"/>
                <a:gd name="connsiteY13" fmla="*/ 314173 h 356135"/>
                <a:gd name="connsiteX14" fmla="*/ 138762 w 150018"/>
                <a:gd name="connsiteY14" fmla="*/ 294257 h 356135"/>
                <a:gd name="connsiteX15" fmla="*/ 150019 w 150018"/>
                <a:gd name="connsiteY15" fmla="*/ 293392 h 356135"/>
                <a:gd name="connsiteX16" fmla="*/ 116248 w 150018"/>
                <a:gd name="connsiteY16" fmla="*/ 324564 h 356135"/>
                <a:gd name="connsiteX17" fmla="*/ 85942 w 150018"/>
                <a:gd name="connsiteY17" fmla="*/ 346212 h 356135"/>
                <a:gd name="connsiteX18" fmla="*/ 57366 w 150018"/>
                <a:gd name="connsiteY18" fmla="*/ 354871 h 356135"/>
                <a:gd name="connsiteX19" fmla="*/ 5412 w 150018"/>
                <a:gd name="connsiteY19" fmla="*/ 321100 h 356135"/>
                <a:gd name="connsiteX20" fmla="*/ 216 w 150018"/>
                <a:gd name="connsiteY20" fmla="*/ 253560 h 356135"/>
                <a:gd name="connsiteX21" fmla="*/ 3680 w 150018"/>
                <a:gd name="connsiteY21" fmla="*/ 173896 h 356135"/>
                <a:gd name="connsiteX22" fmla="*/ 2814 w 150018"/>
                <a:gd name="connsiteY22" fmla="*/ 60462 h 356135"/>
                <a:gd name="connsiteX23" fmla="*/ 1082 w 150018"/>
                <a:gd name="connsiteY23" fmla="*/ 12837 h 356135"/>
                <a:gd name="connsiteX24" fmla="*/ 1948 w 150018"/>
                <a:gd name="connsiteY24" fmla="*/ 5044 h 356135"/>
                <a:gd name="connsiteX25" fmla="*/ 15803 w 150018"/>
                <a:gd name="connsiteY25" fmla="*/ 714 h 356135"/>
                <a:gd name="connsiteX26" fmla="*/ 27059 w 150018"/>
                <a:gd name="connsiteY26" fmla="*/ 8507 h 356135"/>
                <a:gd name="connsiteX27" fmla="*/ 46110 w 150018"/>
                <a:gd name="connsiteY27" fmla="*/ 334089 h 356135"/>
                <a:gd name="connsiteX28" fmla="*/ 53037 w 150018"/>
                <a:gd name="connsiteY28" fmla="*/ 334955 h 356135"/>
                <a:gd name="connsiteX29" fmla="*/ 48707 w 150018"/>
                <a:gd name="connsiteY29" fmla="*/ 316771 h 356135"/>
                <a:gd name="connsiteX30" fmla="*/ 46110 w 150018"/>
                <a:gd name="connsiteY30" fmla="*/ 334089 h 35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18" h="356135">
                  <a:moveTo>
                    <a:pt x="27059" y="8507"/>
                  </a:moveTo>
                  <a:cubicBezTo>
                    <a:pt x="31389" y="15435"/>
                    <a:pt x="33987" y="23228"/>
                    <a:pt x="35718" y="31887"/>
                  </a:cubicBezTo>
                  <a:cubicBezTo>
                    <a:pt x="36585" y="37948"/>
                    <a:pt x="35718" y="44010"/>
                    <a:pt x="40048" y="50937"/>
                  </a:cubicBezTo>
                  <a:cubicBezTo>
                    <a:pt x="41780" y="42278"/>
                    <a:pt x="38317" y="34485"/>
                    <a:pt x="40048" y="27557"/>
                  </a:cubicBezTo>
                  <a:cubicBezTo>
                    <a:pt x="43512" y="26691"/>
                    <a:pt x="46110" y="29289"/>
                    <a:pt x="45244" y="31887"/>
                  </a:cubicBezTo>
                  <a:cubicBezTo>
                    <a:pt x="45244" y="40546"/>
                    <a:pt x="49573" y="48339"/>
                    <a:pt x="52171" y="56132"/>
                  </a:cubicBezTo>
                  <a:cubicBezTo>
                    <a:pt x="58232" y="78646"/>
                    <a:pt x="57366" y="102026"/>
                    <a:pt x="59098" y="140126"/>
                  </a:cubicBezTo>
                  <a:cubicBezTo>
                    <a:pt x="59964" y="160907"/>
                    <a:pt x="57366" y="187751"/>
                    <a:pt x="57366" y="207666"/>
                  </a:cubicBezTo>
                  <a:cubicBezTo>
                    <a:pt x="56501" y="227582"/>
                    <a:pt x="55635" y="248364"/>
                    <a:pt x="58232" y="268280"/>
                  </a:cubicBezTo>
                  <a:cubicBezTo>
                    <a:pt x="59964" y="279537"/>
                    <a:pt x="59964" y="289928"/>
                    <a:pt x="60830" y="301185"/>
                  </a:cubicBezTo>
                  <a:cubicBezTo>
                    <a:pt x="61696" y="312441"/>
                    <a:pt x="59964" y="322832"/>
                    <a:pt x="64294" y="333223"/>
                  </a:cubicBezTo>
                  <a:cubicBezTo>
                    <a:pt x="71221" y="331491"/>
                    <a:pt x="72087" y="331491"/>
                    <a:pt x="78148" y="327162"/>
                  </a:cubicBezTo>
                  <a:cubicBezTo>
                    <a:pt x="79880" y="326296"/>
                    <a:pt x="79880" y="328894"/>
                    <a:pt x="92869" y="321100"/>
                  </a:cubicBezTo>
                  <a:cubicBezTo>
                    <a:pt x="98064" y="317637"/>
                    <a:pt x="104991" y="315039"/>
                    <a:pt x="106723" y="314173"/>
                  </a:cubicBezTo>
                  <a:cubicBezTo>
                    <a:pt x="115382" y="305514"/>
                    <a:pt x="128371" y="300319"/>
                    <a:pt x="138762" y="294257"/>
                  </a:cubicBezTo>
                  <a:cubicBezTo>
                    <a:pt x="142226" y="292526"/>
                    <a:pt x="145689" y="291660"/>
                    <a:pt x="150019" y="293392"/>
                  </a:cubicBezTo>
                  <a:cubicBezTo>
                    <a:pt x="140494" y="305514"/>
                    <a:pt x="130103" y="316771"/>
                    <a:pt x="116248" y="324564"/>
                  </a:cubicBezTo>
                  <a:cubicBezTo>
                    <a:pt x="102394" y="333223"/>
                    <a:pt x="98930" y="336687"/>
                    <a:pt x="85942" y="346212"/>
                  </a:cubicBezTo>
                  <a:cubicBezTo>
                    <a:pt x="71221" y="356603"/>
                    <a:pt x="74684" y="351407"/>
                    <a:pt x="57366" y="354871"/>
                  </a:cubicBezTo>
                  <a:cubicBezTo>
                    <a:pt x="30523" y="360932"/>
                    <a:pt x="9741" y="344480"/>
                    <a:pt x="5412" y="321100"/>
                  </a:cubicBezTo>
                  <a:cubicBezTo>
                    <a:pt x="1082" y="298587"/>
                    <a:pt x="-649" y="276073"/>
                    <a:pt x="216" y="253560"/>
                  </a:cubicBezTo>
                  <a:cubicBezTo>
                    <a:pt x="1082" y="226716"/>
                    <a:pt x="5412" y="200739"/>
                    <a:pt x="3680" y="173896"/>
                  </a:cubicBezTo>
                  <a:cubicBezTo>
                    <a:pt x="1948" y="136662"/>
                    <a:pt x="2814" y="90769"/>
                    <a:pt x="2814" y="60462"/>
                  </a:cubicBezTo>
                  <a:cubicBezTo>
                    <a:pt x="3680" y="44010"/>
                    <a:pt x="1948" y="28423"/>
                    <a:pt x="1082" y="12837"/>
                  </a:cubicBezTo>
                  <a:cubicBezTo>
                    <a:pt x="1082" y="10239"/>
                    <a:pt x="-1516" y="5910"/>
                    <a:pt x="1948" y="5044"/>
                  </a:cubicBezTo>
                  <a:cubicBezTo>
                    <a:pt x="6278" y="3312"/>
                    <a:pt x="10607" y="-1884"/>
                    <a:pt x="15803" y="714"/>
                  </a:cubicBezTo>
                  <a:cubicBezTo>
                    <a:pt x="20132" y="714"/>
                    <a:pt x="24462" y="3312"/>
                    <a:pt x="27059" y="8507"/>
                  </a:cubicBezTo>
                  <a:close/>
                  <a:moveTo>
                    <a:pt x="46110" y="334089"/>
                  </a:moveTo>
                  <a:cubicBezTo>
                    <a:pt x="47841" y="336687"/>
                    <a:pt x="50439" y="337553"/>
                    <a:pt x="53037" y="334955"/>
                  </a:cubicBezTo>
                  <a:cubicBezTo>
                    <a:pt x="52171" y="330626"/>
                    <a:pt x="51305" y="321966"/>
                    <a:pt x="48707" y="316771"/>
                  </a:cubicBezTo>
                  <a:cubicBezTo>
                    <a:pt x="44378" y="321966"/>
                    <a:pt x="44378" y="330626"/>
                    <a:pt x="46110" y="334089"/>
                  </a:cubicBezTo>
                  <a:close/>
                </a:path>
              </a:pathLst>
            </a:custGeom>
            <a:grpFill/>
            <a:ln w="8653" cap="flat">
              <a:noFill/>
              <a:prstDash val="solid"/>
              <a:miter/>
            </a:ln>
          </p:spPr>
          <p:txBody>
            <a:bodyPr rtlCol="0" anchor="ctr"/>
            <a:lstStyle/>
            <a:p>
              <a:endParaRPr lang="en-US"/>
            </a:p>
          </p:txBody>
        </p:sp>
      </p:grpSp>
      <p:pic>
        <p:nvPicPr>
          <p:cNvPr id="2" name="Graphic 1" descr="Magnifying glass with solid fill">
            <a:extLst>
              <a:ext uri="{FF2B5EF4-FFF2-40B4-BE49-F238E27FC236}">
                <a16:creationId xmlns:a16="http://schemas.microsoft.com/office/drawing/2014/main" id="{D4A122F4-2AE3-4F1B-5B92-6B03F3176F9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flipH="1">
            <a:off x="10883721" y="1643433"/>
            <a:ext cx="985019" cy="985019"/>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9B5A0"/>
        </a:solidFill>
        <a:effectLst/>
      </p:bgPr>
    </p:bg>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56C839EE-8977-8E6D-7AD7-CDD56EDC4806}"/>
              </a:ext>
            </a:extLst>
          </p:cNvPr>
          <p:cNvPicPr>
            <a:picLocks noChangeAspect="1"/>
          </p:cNvPicPr>
          <p:nvPr/>
        </p:nvPicPr>
        <p:blipFill>
          <a:blip r:embed="rId2"/>
          <a:stretch>
            <a:fillRect/>
          </a:stretch>
        </p:blipFill>
        <p:spPr>
          <a:xfrm>
            <a:off x="0" y="0"/>
            <a:ext cx="12192000" cy="6858000"/>
          </a:xfrm>
          <a:prstGeom prst="rect">
            <a:avLst/>
          </a:prstGeom>
        </p:spPr>
      </p:pic>
      <p:sp>
        <p:nvSpPr>
          <p:cNvPr id="78" name="Rectangle 77">
            <a:extLst>
              <a:ext uri="{FF2B5EF4-FFF2-40B4-BE49-F238E27FC236}">
                <a16:creationId xmlns:a16="http://schemas.microsoft.com/office/drawing/2014/main" id="{8D80A87E-0EF2-572F-F3F5-EB18ED07942E}"/>
              </a:ext>
            </a:extLst>
          </p:cNvPr>
          <p:cNvSpPr/>
          <p:nvPr/>
        </p:nvSpPr>
        <p:spPr>
          <a:xfrm>
            <a:off x="0" y="1477774"/>
            <a:ext cx="12192000" cy="1188720"/>
          </a:xfrm>
          <a:prstGeom prst="rect">
            <a:avLst/>
          </a:prstGeom>
          <a:gradFill>
            <a:gsLst>
              <a:gs pos="71000">
                <a:srgbClr val="2E404D">
                  <a:alpha val="80000"/>
                </a:srgbClr>
              </a:gs>
              <a:gs pos="100000">
                <a:srgbClr val="1F3545">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2962B3E2-0248-DBD4-8280-D76731066AEB}"/>
              </a:ext>
            </a:extLst>
          </p:cNvPr>
          <p:cNvSpPr/>
          <p:nvPr/>
        </p:nvSpPr>
        <p:spPr>
          <a:xfrm>
            <a:off x="0" y="2810946"/>
            <a:ext cx="12192000" cy="1188720"/>
          </a:xfrm>
          <a:prstGeom prst="rect">
            <a:avLst/>
          </a:prstGeom>
          <a:gradFill>
            <a:gsLst>
              <a:gs pos="74000">
                <a:srgbClr val="2E404D">
                  <a:alpha val="80000"/>
                </a:srgbClr>
              </a:gs>
              <a:gs pos="100000">
                <a:srgbClr val="1F3545">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CB425BA2-981D-7253-2F97-395CB881BFB2}"/>
              </a:ext>
            </a:extLst>
          </p:cNvPr>
          <p:cNvSpPr/>
          <p:nvPr/>
        </p:nvSpPr>
        <p:spPr>
          <a:xfrm>
            <a:off x="0" y="4143446"/>
            <a:ext cx="12192000" cy="1188720"/>
          </a:xfrm>
          <a:prstGeom prst="rect">
            <a:avLst/>
          </a:prstGeom>
          <a:gradFill>
            <a:gsLst>
              <a:gs pos="81000">
                <a:srgbClr val="2E404D">
                  <a:alpha val="80000"/>
                </a:srgbClr>
              </a:gs>
              <a:gs pos="100000">
                <a:srgbClr val="1F3545">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5FF364A-0F37-6BBA-A8A9-517DB6389FEB}"/>
              </a:ext>
            </a:extLst>
          </p:cNvPr>
          <p:cNvSpPr/>
          <p:nvPr/>
        </p:nvSpPr>
        <p:spPr>
          <a:xfrm>
            <a:off x="0" y="5465226"/>
            <a:ext cx="12192000" cy="1188720"/>
          </a:xfrm>
          <a:prstGeom prst="rect">
            <a:avLst/>
          </a:prstGeom>
          <a:gradFill>
            <a:gsLst>
              <a:gs pos="81000">
                <a:srgbClr val="2E404D">
                  <a:alpha val="80000"/>
                </a:srgbClr>
              </a:gs>
              <a:gs pos="100000">
                <a:srgbClr val="1F3545">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1D9675E4-CC71-A56C-CA4F-B0D810A57E50}"/>
              </a:ext>
            </a:extLst>
          </p:cNvPr>
          <p:cNvSpPr/>
          <p:nvPr/>
        </p:nvSpPr>
        <p:spPr>
          <a:xfrm>
            <a:off x="0" y="157533"/>
            <a:ext cx="12192000" cy="1188720"/>
          </a:xfrm>
          <a:prstGeom prst="rect">
            <a:avLst/>
          </a:prstGeom>
          <a:gradFill>
            <a:gsLst>
              <a:gs pos="64000">
                <a:srgbClr val="2E404D">
                  <a:alpha val="80000"/>
                </a:srgbClr>
              </a:gs>
              <a:gs pos="100000">
                <a:srgbClr val="1F3545">
                  <a:alpha val="89804"/>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7A0272E7-7EAF-C71C-AE06-D9BC8C1CB112}"/>
              </a:ext>
            </a:extLst>
          </p:cNvPr>
          <p:cNvSpPr txBox="1"/>
          <p:nvPr/>
        </p:nvSpPr>
        <p:spPr>
          <a:xfrm>
            <a:off x="1319388" y="221033"/>
            <a:ext cx="9310512" cy="584775"/>
          </a:xfrm>
          <a:prstGeom prst="rect">
            <a:avLst/>
          </a:prstGeom>
          <a:noFill/>
        </p:spPr>
        <p:txBody>
          <a:bodyPr wrap="square" rtlCol="0">
            <a:spAutoFit/>
          </a:bodyPr>
          <a:lstStyle/>
          <a:p>
            <a:pPr rtl="0"/>
            <a:r>
              <a:rPr lang="pt-BR" sz="1600">
                <a:solidFill>
                  <a:schemeClr val="bg1"/>
                </a:solidFill>
                <a:latin typeface="Century Gothic" panose="020B0502020202020204" pitchFamily="34" charset="0"/>
              </a:rPr>
              <a:t>O que este projeto realizará especificamente? Quem precisa se envolver? </a:t>
            </a:r>
          </a:p>
          <a:p>
            <a:pPr rtl="0"/>
            <a:r>
              <a:rPr lang="pt-BR" sz="1600">
                <a:solidFill>
                  <a:schemeClr val="bg1"/>
                </a:solidFill>
                <a:latin typeface="Century Gothic" panose="020B0502020202020204" pitchFamily="34" charset="0"/>
              </a:rPr>
              <a:t>O que precisa ser realizado antecipadamente?</a:t>
            </a:r>
          </a:p>
        </p:txBody>
      </p:sp>
      <p:sp>
        <p:nvSpPr>
          <p:cNvPr id="84" name="Freeform 83">
            <a:extLst>
              <a:ext uri="{FF2B5EF4-FFF2-40B4-BE49-F238E27FC236}">
                <a16:creationId xmlns:a16="http://schemas.microsoft.com/office/drawing/2014/main" id="{468D0610-35C3-762C-A9E3-C68663B20F36}"/>
              </a:ext>
            </a:extLst>
          </p:cNvPr>
          <p:cNvSpPr/>
          <p:nvPr/>
        </p:nvSpPr>
        <p:spPr>
          <a:xfrm>
            <a:off x="343682" y="201753"/>
            <a:ext cx="597826" cy="1144441"/>
          </a:xfrm>
          <a:custGeom>
            <a:avLst/>
            <a:gdLst>
              <a:gd name="connsiteX0" fmla="*/ 26843 w 429490"/>
              <a:gd name="connsiteY0" fmla="*/ 686353 h 822189"/>
              <a:gd name="connsiteX1" fmla="*/ 0 w 429490"/>
              <a:gd name="connsiteY1" fmla="*/ 662973 h 822189"/>
              <a:gd name="connsiteX2" fmla="*/ 26843 w 429490"/>
              <a:gd name="connsiteY2" fmla="*/ 686353 h 822189"/>
              <a:gd name="connsiteX3" fmla="*/ 304800 w 429490"/>
              <a:gd name="connsiteY3" fmla="*/ 3151 h 822189"/>
              <a:gd name="connsiteX4" fmla="*/ 355889 w 429490"/>
              <a:gd name="connsiteY4" fmla="*/ 50776 h 822189"/>
              <a:gd name="connsiteX5" fmla="*/ 375805 w 429490"/>
              <a:gd name="connsiteY5" fmla="*/ 114853 h 822189"/>
              <a:gd name="connsiteX6" fmla="*/ 373207 w 429490"/>
              <a:gd name="connsiteY6" fmla="*/ 166808 h 822189"/>
              <a:gd name="connsiteX7" fmla="*/ 355889 w 429490"/>
              <a:gd name="connsiteY7" fmla="*/ 182394 h 822189"/>
              <a:gd name="connsiteX8" fmla="*/ 337705 w 429490"/>
              <a:gd name="connsiteY8" fmla="*/ 215298 h 822189"/>
              <a:gd name="connsiteX9" fmla="*/ 327314 w 429490"/>
              <a:gd name="connsiteY9" fmla="*/ 201444 h 822189"/>
              <a:gd name="connsiteX10" fmla="*/ 316923 w 429490"/>
              <a:gd name="connsiteY10" fmla="*/ 217030 h 822189"/>
              <a:gd name="connsiteX11" fmla="*/ 313459 w 429490"/>
              <a:gd name="connsiteY11" fmla="*/ 216164 h 822189"/>
              <a:gd name="connsiteX12" fmla="*/ 290945 w 429490"/>
              <a:gd name="connsiteY12" fmla="*/ 136501 h 822189"/>
              <a:gd name="connsiteX13" fmla="*/ 287482 w 429490"/>
              <a:gd name="connsiteY13" fmla="*/ 90607 h 822189"/>
              <a:gd name="connsiteX14" fmla="*/ 232064 w 429490"/>
              <a:gd name="connsiteY14" fmla="*/ 50776 h 822189"/>
              <a:gd name="connsiteX15" fmla="*/ 198293 w 429490"/>
              <a:gd name="connsiteY15" fmla="*/ 64630 h 822189"/>
              <a:gd name="connsiteX16" fmla="*/ 173182 w 429490"/>
              <a:gd name="connsiteY16" fmla="*/ 94071 h 822189"/>
              <a:gd name="connsiteX17" fmla="*/ 155864 w 429490"/>
              <a:gd name="connsiteY17" fmla="*/ 135635 h 822189"/>
              <a:gd name="connsiteX18" fmla="*/ 158461 w 429490"/>
              <a:gd name="connsiteY18" fmla="*/ 191053 h 822189"/>
              <a:gd name="connsiteX19" fmla="*/ 240723 w 429490"/>
              <a:gd name="connsiteY19" fmla="*/ 288901 h 822189"/>
              <a:gd name="connsiteX20" fmla="*/ 310861 w 429490"/>
              <a:gd name="connsiteY20" fmla="*/ 359039 h 822189"/>
              <a:gd name="connsiteX21" fmla="*/ 366280 w 429490"/>
              <a:gd name="connsiteY21" fmla="*/ 423117 h 822189"/>
              <a:gd name="connsiteX22" fmla="*/ 387927 w 429490"/>
              <a:gd name="connsiteY22" fmla="*/ 449960 h 822189"/>
              <a:gd name="connsiteX23" fmla="*/ 424295 w 429490"/>
              <a:gd name="connsiteY23" fmla="*/ 545210 h 822189"/>
              <a:gd name="connsiteX24" fmla="*/ 429491 w 429490"/>
              <a:gd name="connsiteY24" fmla="*/ 618812 h 822189"/>
              <a:gd name="connsiteX25" fmla="*/ 415636 w 429490"/>
              <a:gd name="connsiteY25" fmla="*/ 649119 h 822189"/>
              <a:gd name="connsiteX26" fmla="*/ 408709 w 429490"/>
              <a:gd name="connsiteY26" fmla="*/ 663839 h 822189"/>
              <a:gd name="connsiteX27" fmla="*/ 374939 w 429490"/>
              <a:gd name="connsiteY27" fmla="*/ 745235 h 822189"/>
              <a:gd name="connsiteX28" fmla="*/ 346364 w 429490"/>
              <a:gd name="connsiteY28" fmla="*/ 765151 h 822189"/>
              <a:gd name="connsiteX29" fmla="*/ 334241 w 429490"/>
              <a:gd name="connsiteY29" fmla="*/ 772944 h 822189"/>
              <a:gd name="connsiteX30" fmla="*/ 290080 w 429490"/>
              <a:gd name="connsiteY30" fmla="*/ 804117 h 822189"/>
              <a:gd name="connsiteX31" fmla="*/ 276225 w 429490"/>
              <a:gd name="connsiteY31" fmla="*/ 807580 h 822189"/>
              <a:gd name="connsiteX32" fmla="*/ 239857 w 429490"/>
              <a:gd name="connsiteY32" fmla="*/ 813642 h 822189"/>
              <a:gd name="connsiteX33" fmla="*/ 101311 w 429490"/>
              <a:gd name="connsiteY33" fmla="*/ 788530 h 822189"/>
              <a:gd name="connsiteX34" fmla="*/ 27709 w 429490"/>
              <a:gd name="connsiteY34" fmla="*/ 718392 h 822189"/>
              <a:gd name="connsiteX35" fmla="*/ 41564 w 429490"/>
              <a:gd name="connsiteY35" fmla="*/ 710598 h 822189"/>
              <a:gd name="connsiteX36" fmla="*/ 32905 w 429490"/>
              <a:gd name="connsiteY36" fmla="*/ 679426 h 822189"/>
              <a:gd name="connsiteX37" fmla="*/ 15586 w 429490"/>
              <a:gd name="connsiteY37" fmla="*/ 649119 h 822189"/>
              <a:gd name="connsiteX38" fmla="*/ 6927 w 429490"/>
              <a:gd name="connsiteY38" fmla="*/ 635264 h 822189"/>
              <a:gd name="connsiteX39" fmla="*/ 29441 w 429490"/>
              <a:gd name="connsiteY39" fmla="*/ 632667 h 822189"/>
              <a:gd name="connsiteX40" fmla="*/ 47625 w 429490"/>
              <a:gd name="connsiteY40" fmla="*/ 640460 h 822189"/>
              <a:gd name="connsiteX41" fmla="*/ 64943 w 429490"/>
              <a:gd name="connsiteY41" fmla="*/ 654314 h 822189"/>
              <a:gd name="connsiteX42" fmla="*/ 87457 w 429490"/>
              <a:gd name="connsiteY42" fmla="*/ 683755 h 822189"/>
              <a:gd name="connsiteX43" fmla="*/ 128155 w 429490"/>
              <a:gd name="connsiteY43" fmla="*/ 710598 h 822189"/>
              <a:gd name="connsiteX44" fmla="*/ 241589 w 429490"/>
              <a:gd name="connsiteY44" fmla="*/ 724453 h 822189"/>
              <a:gd name="connsiteX45" fmla="*/ 267566 w 429490"/>
              <a:gd name="connsiteY45" fmla="*/ 649985 h 822189"/>
              <a:gd name="connsiteX46" fmla="*/ 253711 w 429490"/>
              <a:gd name="connsiteY46" fmla="*/ 566858 h 822189"/>
              <a:gd name="connsiteX47" fmla="*/ 245918 w 429490"/>
              <a:gd name="connsiteY47" fmla="*/ 549539 h 822189"/>
              <a:gd name="connsiteX48" fmla="*/ 114300 w 429490"/>
              <a:gd name="connsiteY48" fmla="*/ 391944 h 822189"/>
              <a:gd name="connsiteX49" fmla="*/ 42430 w 429490"/>
              <a:gd name="connsiteY49" fmla="*/ 294962 h 822189"/>
              <a:gd name="connsiteX50" fmla="*/ 24245 w 429490"/>
              <a:gd name="connsiteY50" fmla="*/ 243008 h 822189"/>
              <a:gd name="connsiteX51" fmla="*/ 25111 w 429490"/>
              <a:gd name="connsiteY51" fmla="*/ 213567 h 822189"/>
              <a:gd name="connsiteX52" fmla="*/ 51089 w 429490"/>
              <a:gd name="connsiteY52" fmla="*/ 117451 h 822189"/>
              <a:gd name="connsiteX53" fmla="*/ 136814 w 429490"/>
              <a:gd name="connsiteY53" fmla="*/ 16139 h 822189"/>
              <a:gd name="connsiteX54" fmla="*/ 174914 w 429490"/>
              <a:gd name="connsiteY54" fmla="*/ 8346 h 822189"/>
              <a:gd name="connsiteX55" fmla="*/ 234661 w 429490"/>
              <a:gd name="connsiteY55" fmla="*/ 1419 h 822189"/>
              <a:gd name="connsiteX56" fmla="*/ 304800 w 429490"/>
              <a:gd name="connsiteY56" fmla="*/ 3151 h 822189"/>
              <a:gd name="connsiteX57" fmla="*/ 184439 w 429490"/>
              <a:gd name="connsiteY57" fmla="*/ 405798 h 822189"/>
              <a:gd name="connsiteX58" fmla="*/ 167120 w 429490"/>
              <a:gd name="connsiteY58" fmla="*/ 372028 h 822189"/>
              <a:gd name="connsiteX59" fmla="*/ 141143 w 429490"/>
              <a:gd name="connsiteY59" fmla="*/ 344319 h 822189"/>
              <a:gd name="connsiteX60" fmla="*/ 95250 w 429490"/>
              <a:gd name="connsiteY60" fmla="*/ 314878 h 822189"/>
              <a:gd name="connsiteX61" fmla="*/ 184439 w 429490"/>
              <a:gd name="connsiteY61" fmla="*/ 405798 h 82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29490" h="822189">
                <a:moveTo>
                  <a:pt x="26843" y="686353"/>
                </a:moveTo>
                <a:cubicBezTo>
                  <a:pt x="9525" y="693280"/>
                  <a:pt x="4330" y="672499"/>
                  <a:pt x="0" y="662973"/>
                </a:cubicBezTo>
                <a:cubicBezTo>
                  <a:pt x="16452" y="663839"/>
                  <a:pt x="19050" y="676828"/>
                  <a:pt x="26843" y="686353"/>
                </a:cubicBezTo>
                <a:close/>
                <a:moveTo>
                  <a:pt x="304800" y="3151"/>
                </a:moveTo>
                <a:cubicBezTo>
                  <a:pt x="329911" y="10078"/>
                  <a:pt x="347230" y="23067"/>
                  <a:pt x="355889" y="50776"/>
                </a:cubicBezTo>
                <a:lnTo>
                  <a:pt x="375805" y="114853"/>
                </a:lnTo>
                <a:cubicBezTo>
                  <a:pt x="382732" y="133037"/>
                  <a:pt x="375805" y="149489"/>
                  <a:pt x="373207" y="166808"/>
                </a:cubicBezTo>
                <a:cubicBezTo>
                  <a:pt x="372341" y="174601"/>
                  <a:pt x="361084" y="174601"/>
                  <a:pt x="355889" y="182394"/>
                </a:cubicBezTo>
                <a:cubicBezTo>
                  <a:pt x="351559" y="193651"/>
                  <a:pt x="343766" y="204042"/>
                  <a:pt x="337705" y="215298"/>
                </a:cubicBezTo>
                <a:cubicBezTo>
                  <a:pt x="330777" y="212701"/>
                  <a:pt x="332509" y="204908"/>
                  <a:pt x="327314" y="201444"/>
                </a:cubicBezTo>
                <a:cubicBezTo>
                  <a:pt x="319521" y="204042"/>
                  <a:pt x="323850" y="213567"/>
                  <a:pt x="316923" y="217030"/>
                </a:cubicBezTo>
                <a:cubicBezTo>
                  <a:pt x="316057" y="217896"/>
                  <a:pt x="314325" y="217896"/>
                  <a:pt x="313459" y="216164"/>
                </a:cubicBezTo>
                <a:cubicBezTo>
                  <a:pt x="295275" y="192785"/>
                  <a:pt x="285750" y="166808"/>
                  <a:pt x="290945" y="136501"/>
                </a:cubicBezTo>
                <a:cubicBezTo>
                  <a:pt x="294409" y="120914"/>
                  <a:pt x="291811" y="106194"/>
                  <a:pt x="287482" y="90607"/>
                </a:cubicBezTo>
                <a:cubicBezTo>
                  <a:pt x="282286" y="68960"/>
                  <a:pt x="252845" y="42982"/>
                  <a:pt x="232064" y="50776"/>
                </a:cubicBezTo>
                <a:cubicBezTo>
                  <a:pt x="220807" y="54239"/>
                  <a:pt x="209550" y="59435"/>
                  <a:pt x="198293" y="64630"/>
                </a:cubicBezTo>
                <a:cubicBezTo>
                  <a:pt x="186170" y="70692"/>
                  <a:pt x="179243" y="82814"/>
                  <a:pt x="173182" y="94071"/>
                </a:cubicBezTo>
                <a:cubicBezTo>
                  <a:pt x="167120" y="105328"/>
                  <a:pt x="162791" y="125244"/>
                  <a:pt x="155864" y="135635"/>
                </a:cubicBezTo>
                <a:cubicBezTo>
                  <a:pt x="144607" y="147758"/>
                  <a:pt x="144607" y="180662"/>
                  <a:pt x="158461" y="191053"/>
                </a:cubicBezTo>
                <a:cubicBezTo>
                  <a:pt x="192232" y="218762"/>
                  <a:pt x="214745" y="255996"/>
                  <a:pt x="240723" y="288901"/>
                </a:cubicBezTo>
                <a:cubicBezTo>
                  <a:pt x="260639" y="315744"/>
                  <a:pt x="285750" y="337392"/>
                  <a:pt x="310861" y="359039"/>
                </a:cubicBezTo>
                <a:cubicBezTo>
                  <a:pt x="330777" y="378089"/>
                  <a:pt x="350693" y="399737"/>
                  <a:pt x="366280" y="423117"/>
                </a:cubicBezTo>
                <a:cubicBezTo>
                  <a:pt x="371475" y="431776"/>
                  <a:pt x="380134" y="442167"/>
                  <a:pt x="387927" y="449960"/>
                </a:cubicBezTo>
                <a:cubicBezTo>
                  <a:pt x="414771" y="475937"/>
                  <a:pt x="413905" y="512305"/>
                  <a:pt x="424295" y="545210"/>
                </a:cubicBezTo>
                <a:cubicBezTo>
                  <a:pt x="431223" y="568589"/>
                  <a:pt x="428625" y="593701"/>
                  <a:pt x="429491" y="618812"/>
                </a:cubicBezTo>
                <a:cubicBezTo>
                  <a:pt x="429491" y="630069"/>
                  <a:pt x="428625" y="642192"/>
                  <a:pt x="415636" y="649119"/>
                </a:cubicBezTo>
                <a:cubicBezTo>
                  <a:pt x="408709" y="652583"/>
                  <a:pt x="409575" y="657778"/>
                  <a:pt x="408709" y="663839"/>
                </a:cubicBezTo>
                <a:cubicBezTo>
                  <a:pt x="403514" y="693280"/>
                  <a:pt x="390525" y="720124"/>
                  <a:pt x="374939" y="745235"/>
                </a:cubicBezTo>
                <a:cubicBezTo>
                  <a:pt x="368011" y="755626"/>
                  <a:pt x="359352" y="764285"/>
                  <a:pt x="346364" y="765151"/>
                </a:cubicBezTo>
                <a:cubicBezTo>
                  <a:pt x="341168" y="766017"/>
                  <a:pt x="337705" y="769480"/>
                  <a:pt x="334241" y="772944"/>
                </a:cubicBezTo>
                <a:cubicBezTo>
                  <a:pt x="322984" y="787664"/>
                  <a:pt x="306532" y="796323"/>
                  <a:pt x="290080" y="804117"/>
                </a:cubicBezTo>
                <a:cubicBezTo>
                  <a:pt x="285750" y="806714"/>
                  <a:pt x="281420" y="810178"/>
                  <a:pt x="276225" y="807580"/>
                </a:cubicBezTo>
                <a:cubicBezTo>
                  <a:pt x="262371" y="802385"/>
                  <a:pt x="251114" y="807580"/>
                  <a:pt x="239857" y="813642"/>
                </a:cubicBezTo>
                <a:cubicBezTo>
                  <a:pt x="206086" y="832692"/>
                  <a:pt x="149802" y="817971"/>
                  <a:pt x="101311" y="788530"/>
                </a:cubicBezTo>
                <a:cubicBezTo>
                  <a:pt x="96982" y="785067"/>
                  <a:pt x="30307" y="721855"/>
                  <a:pt x="27709" y="718392"/>
                </a:cubicBezTo>
                <a:cubicBezTo>
                  <a:pt x="4330" y="685487"/>
                  <a:pt x="64077" y="745235"/>
                  <a:pt x="41564" y="710598"/>
                </a:cubicBezTo>
                <a:cubicBezTo>
                  <a:pt x="37234" y="702805"/>
                  <a:pt x="31173" y="688951"/>
                  <a:pt x="32905" y="679426"/>
                </a:cubicBezTo>
                <a:cubicBezTo>
                  <a:pt x="32905" y="665571"/>
                  <a:pt x="21648" y="659510"/>
                  <a:pt x="15586" y="649119"/>
                </a:cubicBezTo>
                <a:cubicBezTo>
                  <a:pt x="12989" y="644789"/>
                  <a:pt x="7793" y="642192"/>
                  <a:pt x="6927" y="635264"/>
                </a:cubicBezTo>
                <a:cubicBezTo>
                  <a:pt x="11257" y="631801"/>
                  <a:pt x="22514" y="626605"/>
                  <a:pt x="29441" y="632667"/>
                </a:cubicBezTo>
                <a:cubicBezTo>
                  <a:pt x="38100" y="643058"/>
                  <a:pt x="40698" y="636996"/>
                  <a:pt x="47625" y="640460"/>
                </a:cubicBezTo>
                <a:cubicBezTo>
                  <a:pt x="54552" y="644789"/>
                  <a:pt x="55418" y="647387"/>
                  <a:pt x="64943" y="654314"/>
                </a:cubicBezTo>
                <a:cubicBezTo>
                  <a:pt x="77066" y="664705"/>
                  <a:pt x="79664" y="674230"/>
                  <a:pt x="87457" y="683755"/>
                </a:cubicBezTo>
                <a:cubicBezTo>
                  <a:pt x="98714" y="699342"/>
                  <a:pt x="110836" y="702805"/>
                  <a:pt x="128155" y="710598"/>
                </a:cubicBezTo>
                <a:cubicBezTo>
                  <a:pt x="167986" y="726185"/>
                  <a:pt x="206952" y="759955"/>
                  <a:pt x="241589" y="724453"/>
                </a:cubicBezTo>
                <a:cubicBezTo>
                  <a:pt x="263236" y="701939"/>
                  <a:pt x="267566" y="678560"/>
                  <a:pt x="267566" y="649985"/>
                </a:cubicBezTo>
                <a:cubicBezTo>
                  <a:pt x="266700" y="620544"/>
                  <a:pt x="260639" y="593701"/>
                  <a:pt x="253711" y="566858"/>
                </a:cubicBezTo>
                <a:cubicBezTo>
                  <a:pt x="252845" y="559930"/>
                  <a:pt x="249382" y="554735"/>
                  <a:pt x="245918" y="549539"/>
                </a:cubicBezTo>
                <a:cubicBezTo>
                  <a:pt x="203489" y="489792"/>
                  <a:pt x="167986" y="439569"/>
                  <a:pt x="114300" y="391944"/>
                </a:cubicBezTo>
                <a:cubicBezTo>
                  <a:pt x="86591" y="369430"/>
                  <a:pt x="51955" y="330464"/>
                  <a:pt x="42430" y="294962"/>
                </a:cubicBezTo>
                <a:cubicBezTo>
                  <a:pt x="38100" y="276778"/>
                  <a:pt x="26843" y="261192"/>
                  <a:pt x="24245" y="243008"/>
                </a:cubicBezTo>
                <a:cubicBezTo>
                  <a:pt x="23380" y="232617"/>
                  <a:pt x="21648" y="223092"/>
                  <a:pt x="25111" y="213567"/>
                </a:cubicBezTo>
                <a:cubicBezTo>
                  <a:pt x="33770" y="182394"/>
                  <a:pt x="38966" y="148624"/>
                  <a:pt x="51089" y="117451"/>
                </a:cubicBezTo>
                <a:cubicBezTo>
                  <a:pt x="68407" y="73289"/>
                  <a:pt x="98714" y="42117"/>
                  <a:pt x="136814" y="16139"/>
                </a:cubicBezTo>
                <a:cubicBezTo>
                  <a:pt x="148070" y="8346"/>
                  <a:pt x="160193" y="5749"/>
                  <a:pt x="174914" y="8346"/>
                </a:cubicBezTo>
                <a:cubicBezTo>
                  <a:pt x="194830" y="11810"/>
                  <a:pt x="214745" y="4017"/>
                  <a:pt x="234661" y="1419"/>
                </a:cubicBezTo>
                <a:cubicBezTo>
                  <a:pt x="259773" y="-313"/>
                  <a:pt x="282286" y="-1179"/>
                  <a:pt x="304800" y="3151"/>
                </a:cubicBezTo>
                <a:close/>
                <a:moveTo>
                  <a:pt x="184439" y="405798"/>
                </a:moveTo>
                <a:cubicBezTo>
                  <a:pt x="187902" y="404933"/>
                  <a:pt x="175780" y="380687"/>
                  <a:pt x="167120" y="372028"/>
                </a:cubicBezTo>
                <a:cubicBezTo>
                  <a:pt x="155864" y="356442"/>
                  <a:pt x="143741" y="352112"/>
                  <a:pt x="141143" y="344319"/>
                </a:cubicBezTo>
                <a:cubicBezTo>
                  <a:pt x="125557" y="333928"/>
                  <a:pt x="113434" y="319208"/>
                  <a:pt x="95250" y="314878"/>
                </a:cubicBezTo>
                <a:cubicBezTo>
                  <a:pt x="116032" y="348648"/>
                  <a:pt x="156730" y="383285"/>
                  <a:pt x="184439" y="405798"/>
                </a:cubicBezTo>
                <a:close/>
              </a:path>
            </a:pathLst>
          </a:custGeom>
          <a:solidFill>
            <a:srgbClr val="69B5A0">
              <a:alpha val="60000"/>
            </a:srgbClr>
          </a:solidFill>
          <a:ln w="865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E47B1CC8-D0BB-4121-6394-92BFABDD4C2E}"/>
              </a:ext>
            </a:extLst>
          </p:cNvPr>
          <p:cNvSpPr/>
          <p:nvPr/>
        </p:nvSpPr>
        <p:spPr>
          <a:xfrm>
            <a:off x="245908" y="1522117"/>
            <a:ext cx="793374" cy="1156521"/>
          </a:xfrm>
          <a:custGeom>
            <a:avLst/>
            <a:gdLst>
              <a:gd name="connsiteX0" fmla="*/ 156824 w 569976"/>
              <a:gd name="connsiteY0" fmla="*/ 9025 h 830868"/>
              <a:gd name="connsiteX1" fmla="*/ 183667 w 569976"/>
              <a:gd name="connsiteY1" fmla="*/ 56650 h 830868"/>
              <a:gd name="connsiteX2" fmla="*/ 201851 w 569976"/>
              <a:gd name="connsiteY2" fmla="*/ 101677 h 830868"/>
              <a:gd name="connsiteX3" fmla="*/ 265062 w 569976"/>
              <a:gd name="connsiteY3" fmla="*/ 359718 h 830868"/>
              <a:gd name="connsiteX4" fmla="*/ 284978 w 569976"/>
              <a:gd name="connsiteY4" fmla="*/ 441980 h 830868"/>
              <a:gd name="connsiteX5" fmla="*/ 299699 w 569976"/>
              <a:gd name="connsiteY5" fmla="*/ 370975 h 830868"/>
              <a:gd name="connsiteX6" fmla="*/ 314419 w 569976"/>
              <a:gd name="connsiteY6" fmla="*/ 267066 h 830868"/>
              <a:gd name="connsiteX7" fmla="*/ 336933 w 569976"/>
              <a:gd name="connsiteY7" fmla="*/ 153632 h 830868"/>
              <a:gd name="connsiteX8" fmla="*/ 362910 w 569976"/>
              <a:gd name="connsiteY8" fmla="*/ 55784 h 830868"/>
              <a:gd name="connsiteX9" fmla="*/ 399278 w 569976"/>
              <a:gd name="connsiteY9" fmla="*/ 32405 h 830868"/>
              <a:gd name="connsiteX10" fmla="*/ 426121 w 569976"/>
              <a:gd name="connsiteY10" fmla="*/ 37600 h 830868"/>
              <a:gd name="connsiteX11" fmla="*/ 442574 w 569976"/>
              <a:gd name="connsiteY11" fmla="*/ 45393 h 830868"/>
              <a:gd name="connsiteX12" fmla="*/ 465953 w 569976"/>
              <a:gd name="connsiteY12" fmla="*/ 38466 h 830868"/>
              <a:gd name="connsiteX13" fmla="*/ 469417 w 569976"/>
              <a:gd name="connsiteY13" fmla="*/ 35002 h 830868"/>
              <a:gd name="connsiteX14" fmla="*/ 487601 w 569976"/>
              <a:gd name="connsiteY14" fmla="*/ 38466 h 830868"/>
              <a:gd name="connsiteX15" fmla="*/ 503187 w 569976"/>
              <a:gd name="connsiteY15" fmla="*/ 39332 h 830868"/>
              <a:gd name="connsiteX16" fmla="*/ 511846 w 569976"/>
              <a:gd name="connsiteY16" fmla="*/ 45393 h 830868"/>
              <a:gd name="connsiteX17" fmla="*/ 554276 w 569976"/>
              <a:gd name="connsiteY17" fmla="*/ 121593 h 830868"/>
              <a:gd name="connsiteX18" fmla="*/ 553410 w 569976"/>
              <a:gd name="connsiteY18" fmla="*/ 133716 h 830868"/>
              <a:gd name="connsiteX19" fmla="*/ 548215 w 569976"/>
              <a:gd name="connsiteY19" fmla="*/ 308630 h 830868"/>
              <a:gd name="connsiteX20" fmla="*/ 553410 w 569976"/>
              <a:gd name="connsiteY20" fmla="*/ 448041 h 830868"/>
              <a:gd name="connsiteX21" fmla="*/ 562069 w 569976"/>
              <a:gd name="connsiteY21" fmla="*/ 564939 h 830868"/>
              <a:gd name="connsiteX22" fmla="*/ 565533 w 569976"/>
              <a:gd name="connsiteY22" fmla="*/ 717339 h 830868"/>
              <a:gd name="connsiteX23" fmla="*/ 569862 w 569976"/>
              <a:gd name="connsiteY23" fmla="*/ 780550 h 830868"/>
              <a:gd name="connsiteX24" fmla="*/ 532628 w 569976"/>
              <a:gd name="connsiteY24" fmla="*/ 807393 h 830868"/>
              <a:gd name="connsiteX25" fmla="*/ 528299 w 569976"/>
              <a:gd name="connsiteY25" fmla="*/ 821248 h 830868"/>
              <a:gd name="connsiteX26" fmla="*/ 506651 w 569976"/>
              <a:gd name="connsiteY26" fmla="*/ 829907 h 830868"/>
              <a:gd name="connsiteX27" fmla="*/ 446037 w 569976"/>
              <a:gd name="connsiteY27" fmla="*/ 799600 h 830868"/>
              <a:gd name="connsiteX28" fmla="*/ 419194 w 569976"/>
              <a:gd name="connsiteY28" fmla="*/ 744182 h 830868"/>
              <a:gd name="connsiteX29" fmla="*/ 419194 w 569976"/>
              <a:gd name="connsiteY29" fmla="*/ 647200 h 830868"/>
              <a:gd name="connsiteX30" fmla="*/ 416596 w 569976"/>
              <a:gd name="connsiteY30" fmla="*/ 588318 h 830868"/>
              <a:gd name="connsiteX31" fmla="*/ 405340 w 569976"/>
              <a:gd name="connsiteY31" fmla="*/ 377037 h 830868"/>
              <a:gd name="connsiteX32" fmla="*/ 391485 w 569976"/>
              <a:gd name="connsiteY32" fmla="*/ 177877 h 830868"/>
              <a:gd name="connsiteX33" fmla="*/ 388021 w 569976"/>
              <a:gd name="connsiteY33" fmla="*/ 169218 h 830868"/>
              <a:gd name="connsiteX34" fmla="*/ 372435 w 569976"/>
              <a:gd name="connsiteY34" fmla="*/ 208184 h 830868"/>
              <a:gd name="connsiteX35" fmla="*/ 347324 w 569976"/>
              <a:gd name="connsiteY35" fmla="*/ 293043 h 830868"/>
              <a:gd name="connsiteX36" fmla="*/ 322212 w 569976"/>
              <a:gd name="connsiteY36" fmla="*/ 465359 h 830868"/>
              <a:gd name="connsiteX37" fmla="*/ 317883 w 569976"/>
              <a:gd name="connsiteY37" fmla="*/ 503459 h 830868"/>
              <a:gd name="connsiteX38" fmla="*/ 314419 w 569976"/>
              <a:gd name="connsiteY38" fmla="*/ 560609 h 830868"/>
              <a:gd name="connsiteX39" fmla="*/ 297967 w 569976"/>
              <a:gd name="connsiteY39" fmla="*/ 602173 h 830868"/>
              <a:gd name="connsiteX40" fmla="*/ 286710 w 569976"/>
              <a:gd name="connsiteY40" fmla="*/ 602173 h 830868"/>
              <a:gd name="connsiteX41" fmla="*/ 265062 w 569976"/>
              <a:gd name="connsiteY41" fmla="*/ 596112 h 830868"/>
              <a:gd name="connsiteX42" fmla="*/ 273721 w 569976"/>
              <a:gd name="connsiteY42" fmla="*/ 610832 h 830868"/>
              <a:gd name="connsiteX43" fmla="*/ 293637 w 569976"/>
              <a:gd name="connsiteY43" fmla="*/ 634212 h 830868"/>
              <a:gd name="connsiteX44" fmla="*/ 278051 w 569976"/>
              <a:gd name="connsiteY44" fmla="*/ 641139 h 830868"/>
              <a:gd name="connsiteX45" fmla="*/ 229560 w 569976"/>
              <a:gd name="connsiteY45" fmla="*/ 633346 h 830868"/>
              <a:gd name="connsiteX46" fmla="*/ 206180 w 569976"/>
              <a:gd name="connsiteY46" fmla="*/ 616027 h 830868"/>
              <a:gd name="connsiteX47" fmla="*/ 166349 w 569976"/>
              <a:gd name="connsiteY47" fmla="*/ 565805 h 830868"/>
              <a:gd name="connsiteX48" fmla="*/ 92746 w 569976"/>
              <a:gd name="connsiteY48" fmla="*/ 356255 h 830868"/>
              <a:gd name="connsiteX49" fmla="*/ 61574 w 569976"/>
              <a:gd name="connsiteY49" fmla="*/ 240223 h 830868"/>
              <a:gd name="connsiteX50" fmla="*/ 49451 w 569976"/>
              <a:gd name="connsiteY50" fmla="*/ 202123 h 830868"/>
              <a:gd name="connsiteX51" fmla="*/ 46853 w 569976"/>
              <a:gd name="connsiteY51" fmla="*/ 268798 h 830868"/>
              <a:gd name="connsiteX52" fmla="*/ 47719 w 569976"/>
              <a:gd name="connsiteY52" fmla="*/ 351059 h 830868"/>
              <a:gd name="connsiteX53" fmla="*/ 52049 w 569976"/>
              <a:gd name="connsiteY53" fmla="*/ 488739 h 830868"/>
              <a:gd name="connsiteX54" fmla="*/ 63305 w 569976"/>
              <a:gd name="connsiteY54" fmla="*/ 605636 h 830868"/>
              <a:gd name="connsiteX55" fmla="*/ 67635 w 569976"/>
              <a:gd name="connsiteY55" fmla="*/ 673177 h 830868"/>
              <a:gd name="connsiteX56" fmla="*/ 65037 w 569976"/>
              <a:gd name="connsiteY56" fmla="*/ 785746 h 830868"/>
              <a:gd name="connsiteX57" fmla="*/ 62440 w 569976"/>
              <a:gd name="connsiteY57" fmla="*/ 803064 h 830868"/>
              <a:gd name="connsiteX58" fmla="*/ 28669 w 569976"/>
              <a:gd name="connsiteY58" fmla="*/ 809125 h 830868"/>
              <a:gd name="connsiteX59" fmla="*/ 18278 w 569976"/>
              <a:gd name="connsiteY59" fmla="*/ 819516 h 830868"/>
              <a:gd name="connsiteX60" fmla="*/ 13949 w 569976"/>
              <a:gd name="connsiteY60" fmla="*/ 812589 h 830868"/>
              <a:gd name="connsiteX61" fmla="*/ 10485 w 569976"/>
              <a:gd name="connsiteY61" fmla="*/ 749377 h 830868"/>
              <a:gd name="connsiteX62" fmla="*/ 13083 w 569976"/>
              <a:gd name="connsiteY62" fmla="*/ 618625 h 830868"/>
              <a:gd name="connsiteX63" fmla="*/ 7887 w 569976"/>
              <a:gd name="connsiteY63" fmla="*/ 499996 h 830868"/>
              <a:gd name="connsiteX64" fmla="*/ 960 w 569976"/>
              <a:gd name="connsiteY64" fmla="*/ 255809 h 830868"/>
              <a:gd name="connsiteX65" fmla="*/ 960 w 569976"/>
              <a:gd name="connsiteY65" fmla="*/ 71371 h 830868"/>
              <a:gd name="connsiteX66" fmla="*/ 94 w 569976"/>
              <a:gd name="connsiteY66" fmla="*/ 46259 h 830868"/>
              <a:gd name="connsiteX67" fmla="*/ 12217 w 569976"/>
              <a:gd name="connsiteY67" fmla="*/ 28941 h 830868"/>
              <a:gd name="connsiteX68" fmla="*/ 49451 w 569976"/>
              <a:gd name="connsiteY68" fmla="*/ 29807 h 830868"/>
              <a:gd name="connsiteX69" fmla="*/ 61574 w 569976"/>
              <a:gd name="connsiteY69" fmla="*/ 14221 h 830868"/>
              <a:gd name="connsiteX70" fmla="*/ 100540 w 569976"/>
              <a:gd name="connsiteY70" fmla="*/ 5562 h 830868"/>
              <a:gd name="connsiteX71" fmla="*/ 131712 w 569976"/>
              <a:gd name="connsiteY71" fmla="*/ 31539 h 830868"/>
              <a:gd name="connsiteX72" fmla="*/ 139505 w 569976"/>
              <a:gd name="connsiteY72" fmla="*/ 35002 h 830868"/>
              <a:gd name="connsiteX73" fmla="*/ 142969 w 569976"/>
              <a:gd name="connsiteY73" fmla="*/ 4696 h 830868"/>
              <a:gd name="connsiteX74" fmla="*/ 156824 w 569976"/>
              <a:gd name="connsiteY74" fmla="*/ 9025 h 830868"/>
              <a:gd name="connsiteX75" fmla="*/ 478942 w 569976"/>
              <a:gd name="connsiteY75" fmla="*/ 305166 h 830868"/>
              <a:gd name="connsiteX76" fmla="*/ 476344 w 569976"/>
              <a:gd name="connsiteY76" fmla="*/ 231564 h 830868"/>
              <a:gd name="connsiteX77" fmla="*/ 478942 w 569976"/>
              <a:gd name="connsiteY77" fmla="*/ 305166 h 83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69976" h="830868">
                <a:moveTo>
                  <a:pt x="156824" y="9025"/>
                </a:moveTo>
                <a:cubicBezTo>
                  <a:pt x="164617" y="26343"/>
                  <a:pt x="172410" y="41930"/>
                  <a:pt x="183667" y="56650"/>
                </a:cubicBezTo>
                <a:cubicBezTo>
                  <a:pt x="194058" y="70505"/>
                  <a:pt x="198387" y="86091"/>
                  <a:pt x="201851" y="101677"/>
                </a:cubicBezTo>
                <a:cubicBezTo>
                  <a:pt x="223499" y="183939"/>
                  <a:pt x="244281" y="277457"/>
                  <a:pt x="265062" y="359718"/>
                </a:cubicBezTo>
                <a:cubicBezTo>
                  <a:pt x="270258" y="385696"/>
                  <a:pt x="276319" y="411673"/>
                  <a:pt x="284978" y="441980"/>
                </a:cubicBezTo>
                <a:cubicBezTo>
                  <a:pt x="293637" y="416002"/>
                  <a:pt x="296235" y="393489"/>
                  <a:pt x="299699" y="370975"/>
                </a:cubicBezTo>
                <a:cubicBezTo>
                  <a:pt x="304894" y="336339"/>
                  <a:pt x="307492" y="300836"/>
                  <a:pt x="314419" y="267066"/>
                </a:cubicBezTo>
                <a:cubicBezTo>
                  <a:pt x="321346" y="228966"/>
                  <a:pt x="328274" y="190866"/>
                  <a:pt x="336933" y="153632"/>
                </a:cubicBezTo>
                <a:cubicBezTo>
                  <a:pt x="343860" y="122459"/>
                  <a:pt x="348190" y="85225"/>
                  <a:pt x="362910" y="55784"/>
                </a:cubicBezTo>
                <a:cubicBezTo>
                  <a:pt x="370703" y="41064"/>
                  <a:pt x="382826" y="28941"/>
                  <a:pt x="399278" y="32405"/>
                </a:cubicBezTo>
                <a:lnTo>
                  <a:pt x="426121" y="37600"/>
                </a:lnTo>
                <a:cubicBezTo>
                  <a:pt x="433049" y="38466"/>
                  <a:pt x="437378" y="41064"/>
                  <a:pt x="442574" y="45393"/>
                </a:cubicBezTo>
                <a:cubicBezTo>
                  <a:pt x="456428" y="59248"/>
                  <a:pt x="458160" y="57516"/>
                  <a:pt x="465953" y="38466"/>
                </a:cubicBezTo>
                <a:cubicBezTo>
                  <a:pt x="465953" y="37600"/>
                  <a:pt x="466819" y="37600"/>
                  <a:pt x="469417" y="35002"/>
                </a:cubicBezTo>
                <a:cubicBezTo>
                  <a:pt x="474612" y="37600"/>
                  <a:pt x="479808" y="45393"/>
                  <a:pt x="487601" y="38466"/>
                </a:cubicBezTo>
                <a:cubicBezTo>
                  <a:pt x="491065" y="35002"/>
                  <a:pt x="497992" y="37600"/>
                  <a:pt x="503187" y="39332"/>
                </a:cubicBezTo>
                <a:cubicBezTo>
                  <a:pt x="506651" y="40198"/>
                  <a:pt x="508383" y="43661"/>
                  <a:pt x="511846" y="45393"/>
                </a:cubicBezTo>
                <a:cubicBezTo>
                  <a:pt x="551678" y="57516"/>
                  <a:pt x="553410" y="89555"/>
                  <a:pt x="554276" y="121593"/>
                </a:cubicBezTo>
                <a:cubicBezTo>
                  <a:pt x="554276" y="125923"/>
                  <a:pt x="553410" y="130252"/>
                  <a:pt x="553410" y="133716"/>
                </a:cubicBezTo>
                <a:cubicBezTo>
                  <a:pt x="558605" y="192598"/>
                  <a:pt x="549081" y="250614"/>
                  <a:pt x="548215" y="308630"/>
                </a:cubicBezTo>
                <a:cubicBezTo>
                  <a:pt x="548215" y="354523"/>
                  <a:pt x="549081" y="402148"/>
                  <a:pt x="553410" y="448041"/>
                </a:cubicBezTo>
                <a:cubicBezTo>
                  <a:pt x="557740" y="486141"/>
                  <a:pt x="557740" y="526839"/>
                  <a:pt x="562069" y="564939"/>
                </a:cubicBezTo>
                <a:cubicBezTo>
                  <a:pt x="567265" y="615162"/>
                  <a:pt x="562935" y="666250"/>
                  <a:pt x="565533" y="717339"/>
                </a:cubicBezTo>
                <a:cubicBezTo>
                  <a:pt x="566399" y="738987"/>
                  <a:pt x="570728" y="758902"/>
                  <a:pt x="569862" y="780550"/>
                </a:cubicBezTo>
                <a:cubicBezTo>
                  <a:pt x="567265" y="803930"/>
                  <a:pt x="557740" y="813455"/>
                  <a:pt x="532628" y="807393"/>
                </a:cubicBezTo>
                <a:cubicBezTo>
                  <a:pt x="526567" y="810857"/>
                  <a:pt x="529165" y="816052"/>
                  <a:pt x="528299" y="821248"/>
                </a:cubicBezTo>
                <a:cubicBezTo>
                  <a:pt x="523969" y="829907"/>
                  <a:pt x="517042" y="832505"/>
                  <a:pt x="506651" y="829907"/>
                </a:cubicBezTo>
                <a:cubicBezTo>
                  <a:pt x="481540" y="826443"/>
                  <a:pt x="465087" y="811723"/>
                  <a:pt x="446037" y="799600"/>
                </a:cubicBezTo>
                <a:cubicBezTo>
                  <a:pt x="423524" y="784880"/>
                  <a:pt x="419194" y="765830"/>
                  <a:pt x="419194" y="744182"/>
                </a:cubicBezTo>
                <a:cubicBezTo>
                  <a:pt x="418328" y="711277"/>
                  <a:pt x="415730" y="680105"/>
                  <a:pt x="419194" y="647200"/>
                </a:cubicBezTo>
                <a:cubicBezTo>
                  <a:pt x="421792" y="627284"/>
                  <a:pt x="419194" y="608234"/>
                  <a:pt x="416596" y="588318"/>
                </a:cubicBezTo>
                <a:cubicBezTo>
                  <a:pt x="409669" y="517314"/>
                  <a:pt x="410535" y="448041"/>
                  <a:pt x="405340" y="377037"/>
                </a:cubicBezTo>
                <a:cubicBezTo>
                  <a:pt x="400144" y="310362"/>
                  <a:pt x="401010" y="244552"/>
                  <a:pt x="391485" y="177877"/>
                </a:cubicBezTo>
                <a:lnTo>
                  <a:pt x="388021" y="169218"/>
                </a:lnTo>
                <a:cubicBezTo>
                  <a:pt x="379362" y="183073"/>
                  <a:pt x="375899" y="196062"/>
                  <a:pt x="372435" y="208184"/>
                </a:cubicBezTo>
                <a:cubicBezTo>
                  <a:pt x="364642" y="235893"/>
                  <a:pt x="353385" y="264468"/>
                  <a:pt x="347324" y="293043"/>
                </a:cubicBezTo>
                <a:cubicBezTo>
                  <a:pt x="336067" y="350193"/>
                  <a:pt x="322212" y="406477"/>
                  <a:pt x="322212" y="465359"/>
                </a:cubicBezTo>
                <a:cubicBezTo>
                  <a:pt x="322212" y="477482"/>
                  <a:pt x="318749" y="490471"/>
                  <a:pt x="317883" y="503459"/>
                </a:cubicBezTo>
                <a:cubicBezTo>
                  <a:pt x="315285" y="522509"/>
                  <a:pt x="306626" y="541559"/>
                  <a:pt x="314419" y="560609"/>
                </a:cubicBezTo>
                <a:cubicBezTo>
                  <a:pt x="321346" y="579659"/>
                  <a:pt x="305760" y="590050"/>
                  <a:pt x="297967" y="602173"/>
                </a:cubicBezTo>
                <a:cubicBezTo>
                  <a:pt x="295369" y="606502"/>
                  <a:pt x="290174" y="604771"/>
                  <a:pt x="286710" y="602173"/>
                </a:cubicBezTo>
                <a:cubicBezTo>
                  <a:pt x="279783" y="599575"/>
                  <a:pt x="272855" y="595246"/>
                  <a:pt x="265062" y="596112"/>
                </a:cubicBezTo>
                <a:cubicBezTo>
                  <a:pt x="262465" y="603905"/>
                  <a:pt x="262465" y="610832"/>
                  <a:pt x="273721" y="610832"/>
                </a:cubicBezTo>
                <a:cubicBezTo>
                  <a:pt x="284978" y="611698"/>
                  <a:pt x="288442" y="628150"/>
                  <a:pt x="293637" y="634212"/>
                </a:cubicBezTo>
                <a:cubicBezTo>
                  <a:pt x="289308" y="641139"/>
                  <a:pt x="284978" y="640273"/>
                  <a:pt x="278051" y="641139"/>
                </a:cubicBezTo>
                <a:cubicBezTo>
                  <a:pt x="259001" y="643737"/>
                  <a:pt x="236487" y="642005"/>
                  <a:pt x="229560" y="633346"/>
                </a:cubicBezTo>
                <a:cubicBezTo>
                  <a:pt x="220901" y="622089"/>
                  <a:pt x="218303" y="622955"/>
                  <a:pt x="206180" y="616027"/>
                </a:cubicBezTo>
                <a:cubicBezTo>
                  <a:pt x="187131" y="604771"/>
                  <a:pt x="175008" y="585721"/>
                  <a:pt x="166349" y="565805"/>
                </a:cubicBezTo>
                <a:cubicBezTo>
                  <a:pt x="139505" y="497398"/>
                  <a:pt x="113528" y="427259"/>
                  <a:pt x="92746" y="356255"/>
                </a:cubicBezTo>
                <a:cubicBezTo>
                  <a:pt x="82355" y="318155"/>
                  <a:pt x="72831" y="278323"/>
                  <a:pt x="61574" y="240223"/>
                </a:cubicBezTo>
                <a:cubicBezTo>
                  <a:pt x="58110" y="228100"/>
                  <a:pt x="54646" y="215112"/>
                  <a:pt x="49451" y="202123"/>
                </a:cubicBezTo>
                <a:cubicBezTo>
                  <a:pt x="53781" y="224636"/>
                  <a:pt x="42524" y="246284"/>
                  <a:pt x="46853" y="268798"/>
                </a:cubicBezTo>
                <a:cubicBezTo>
                  <a:pt x="51183" y="295641"/>
                  <a:pt x="46853" y="322484"/>
                  <a:pt x="47719" y="351059"/>
                </a:cubicBezTo>
                <a:cubicBezTo>
                  <a:pt x="50317" y="396086"/>
                  <a:pt x="48585" y="443711"/>
                  <a:pt x="52049" y="488739"/>
                </a:cubicBezTo>
                <a:cubicBezTo>
                  <a:pt x="55512" y="528571"/>
                  <a:pt x="57244" y="567537"/>
                  <a:pt x="63305" y="605636"/>
                </a:cubicBezTo>
                <a:cubicBezTo>
                  <a:pt x="66769" y="628150"/>
                  <a:pt x="70233" y="650664"/>
                  <a:pt x="67635" y="673177"/>
                </a:cubicBezTo>
                <a:cubicBezTo>
                  <a:pt x="64171" y="710412"/>
                  <a:pt x="64171" y="748511"/>
                  <a:pt x="65037" y="785746"/>
                </a:cubicBezTo>
                <a:cubicBezTo>
                  <a:pt x="65903" y="791807"/>
                  <a:pt x="65903" y="797002"/>
                  <a:pt x="62440" y="803064"/>
                </a:cubicBezTo>
                <a:cubicBezTo>
                  <a:pt x="53781" y="815187"/>
                  <a:pt x="45121" y="817784"/>
                  <a:pt x="28669" y="809125"/>
                </a:cubicBezTo>
                <a:cubicBezTo>
                  <a:pt x="24340" y="811723"/>
                  <a:pt x="25206" y="817784"/>
                  <a:pt x="18278" y="819516"/>
                </a:cubicBezTo>
                <a:cubicBezTo>
                  <a:pt x="17412" y="816918"/>
                  <a:pt x="13949" y="816052"/>
                  <a:pt x="13949" y="812589"/>
                </a:cubicBezTo>
                <a:lnTo>
                  <a:pt x="10485" y="749377"/>
                </a:lnTo>
                <a:lnTo>
                  <a:pt x="13083" y="618625"/>
                </a:lnTo>
                <a:cubicBezTo>
                  <a:pt x="13949" y="578793"/>
                  <a:pt x="12217" y="539827"/>
                  <a:pt x="7887" y="499996"/>
                </a:cubicBezTo>
                <a:cubicBezTo>
                  <a:pt x="94" y="418600"/>
                  <a:pt x="-772" y="336339"/>
                  <a:pt x="960" y="255809"/>
                </a:cubicBezTo>
                <a:cubicBezTo>
                  <a:pt x="1826" y="198659"/>
                  <a:pt x="94" y="129386"/>
                  <a:pt x="960" y="71371"/>
                </a:cubicBezTo>
                <a:cubicBezTo>
                  <a:pt x="1826" y="63577"/>
                  <a:pt x="960" y="54052"/>
                  <a:pt x="94" y="46259"/>
                </a:cubicBezTo>
                <a:cubicBezTo>
                  <a:pt x="-772" y="37600"/>
                  <a:pt x="4424" y="32405"/>
                  <a:pt x="12217" y="28941"/>
                </a:cubicBezTo>
                <a:cubicBezTo>
                  <a:pt x="26071" y="24612"/>
                  <a:pt x="38194" y="25477"/>
                  <a:pt x="49451" y="29807"/>
                </a:cubicBezTo>
                <a:cubicBezTo>
                  <a:pt x="57244" y="26343"/>
                  <a:pt x="57244" y="18550"/>
                  <a:pt x="61574" y="14221"/>
                </a:cubicBezTo>
                <a:cubicBezTo>
                  <a:pt x="77160" y="-1366"/>
                  <a:pt x="79758" y="-3964"/>
                  <a:pt x="100540" y="5562"/>
                </a:cubicBezTo>
                <a:cubicBezTo>
                  <a:pt x="112662" y="9891"/>
                  <a:pt x="126517" y="15952"/>
                  <a:pt x="131712" y="31539"/>
                </a:cubicBezTo>
                <a:cubicBezTo>
                  <a:pt x="132578" y="34136"/>
                  <a:pt x="135176" y="35868"/>
                  <a:pt x="139505" y="35002"/>
                </a:cubicBezTo>
                <a:cubicBezTo>
                  <a:pt x="142103" y="24612"/>
                  <a:pt x="136908" y="13355"/>
                  <a:pt x="142969" y="4696"/>
                </a:cubicBezTo>
                <a:cubicBezTo>
                  <a:pt x="153360" y="3830"/>
                  <a:pt x="155958" y="5562"/>
                  <a:pt x="156824" y="9025"/>
                </a:cubicBezTo>
                <a:close/>
                <a:moveTo>
                  <a:pt x="478942" y="305166"/>
                </a:moveTo>
                <a:cubicBezTo>
                  <a:pt x="489333" y="282652"/>
                  <a:pt x="487601" y="245418"/>
                  <a:pt x="476344" y="231564"/>
                </a:cubicBezTo>
                <a:cubicBezTo>
                  <a:pt x="465087" y="257541"/>
                  <a:pt x="478076" y="279189"/>
                  <a:pt x="478942" y="305166"/>
                </a:cubicBezTo>
                <a:close/>
              </a:path>
            </a:pathLst>
          </a:custGeom>
          <a:solidFill>
            <a:srgbClr val="69B5A0">
              <a:alpha val="60000"/>
            </a:srgbClr>
          </a:solidFill>
          <a:ln w="865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117AA9D9-45DA-4259-90EA-E105499CA037}"/>
              </a:ext>
            </a:extLst>
          </p:cNvPr>
          <p:cNvSpPr/>
          <p:nvPr/>
        </p:nvSpPr>
        <p:spPr>
          <a:xfrm>
            <a:off x="310815" y="2854561"/>
            <a:ext cx="663560" cy="1159128"/>
          </a:xfrm>
          <a:custGeom>
            <a:avLst/>
            <a:gdLst>
              <a:gd name="connsiteX0" fmla="*/ 219075 w 476715"/>
              <a:gd name="connsiteY0" fmla="*/ 1469 h 832741"/>
              <a:gd name="connsiteX1" fmla="*/ 238125 w 476715"/>
              <a:gd name="connsiteY1" fmla="*/ 39569 h 832741"/>
              <a:gd name="connsiteX2" fmla="*/ 258041 w 476715"/>
              <a:gd name="connsiteY2" fmla="*/ 34373 h 832741"/>
              <a:gd name="connsiteX3" fmla="*/ 281420 w 476715"/>
              <a:gd name="connsiteY3" fmla="*/ 96719 h 832741"/>
              <a:gd name="connsiteX4" fmla="*/ 300471 w 476715"/>
              <a:gd name="connsiteY4" fmla="*/ 170321 h 832741"/>
              <a:gd name="connsiteX5" fmla="*/ 314325 w 476715"/>
              <a:gd name="connsiteY5" fmla="*/ 200628 h 832741"/>
              <a:gd name="connsiteX6" fmla="*/ 336839 w 476715"/>
              <a:gd name="connsiteY6" fmla="*/ 291548 h 832741"/>
              <a:gd name="connsiteX7" fmla="*/ 387927 w 476715"/>
              <a:gd name="connsiteY7" fmla="*/ 438753 h 832741"/>
              <a:gd name="connsiteX8" fmla="*/ 415636 w 476715"/>
              <a:gd name="connsiteY8" fmla="*/ 510623 h 832741"/>
              <a:gd name="connsiteX9" fmla="*/ 418234 w 476715"/>
              <a:gd name="connsiteY9" fmla="*/ 586823 h 832741"/>
              <a:gd name="connsiteX10" fmla="*/ 459798 w 476715"/>
              <a:gd name="connsiteY10" fmla="*/ 710648 h 832741"/>
              <a:gd name="connsiteX11" fmla="*/ 476250 w 476715"/>
              <a:gd name="connsiteY11" fmla="*/ 790312 h 832741"/>
              <a:gd name="connsiteX12" fmla="*/ 454602 w 476715"/>
              <a:gd name="connsiteY12" fmla="*/ 820619 h 832741"/>
              <a:gd name="connsiteX13" fmla="*/ 444211 w 476715"/>
              <a:gd name="connsiteY13" fmla="*/ 832742 h 832741"/>
              <a:gd name="connsiteX14" fmla="*/ 425161 w 476715"/>
              <a:gd name="connsiteY14" fmla="*/ 814557 h 832741"/>
              <a:gd name="connsiteX15" fmla="*/ 413904 w 476715"/>
              <a:gd name="connsiteY15" fmla="*/ 806764 h 832741"/>
              <a:gd name="connsiteX16" fmla="*/ 391391 w 476715"/>
              <a:gd name="connsiteY16" fmla="*/ 801569 h 832741"/>
              <a:gd name="connsiteX17" fmla="*/ 351559 w 476715"/>
              <a:gd name="connsiteY17" fmla="*/ 812826 h 832741"/>
              <a:gd name="connsiteX18" fmla="*/ 334241 w 476715"/>
              <a:gd name="connsiteY18" fmla="*/ 804166 h 832741"/>
              <a:gd name="connsiteX19" fmla="*/ 300471 w 476715"/>
              <a:gd name="connsiteY19" fmla="*/ 695062 h 832741"/>
              <a:gd name="connsiteX20" fmla="*/ 271029 w 476715"/>
              <a:gd name="connsiteY20" fmla="*/ 605007 h 832741"/>
              <a:gd name="connsiteX21" fmla="*/ 251114 w 476715"/>
              <a:gd name="connsiteY21" fmla="*/ 590287 h 832741"/>
              <a:gd name="connsiteX22" fmla="*/ 128154 w 476715"/>
              <a:gd name="connsiteY22" fmla="*/ 594617 h 832741"/>
              <a:gd name="connsiteX23" fmla="*/ 91786 w 476715"/>
              <a:gd name="connsiteY23" fmla="*/ 598946 h 832741"/>
              <a:gd name="connsiteX24" fmla="*/ 83127 w 476715"/>
              <a:gd name="connsiteY24" fmla="*/ 628387 h 832741"/>
              <a:gd name="connsiteX25" fmla="*/ 69273 w 476715"/>
              <a:gd name="connsiteY25" fmla="*/ 690732 h 832741"/>
              <a:gd name="connsiteX26" fmla="*/ 60614 w 476715"/>
              <a:gd name="connsiteY26" fmla="*/ 768664 h 832741"/>
              <a:gd name="connsiteX27" fmla="*/ 56284 w 476715"/>
              <a:gd name="connsiteY27" fmla="*/ 796373 h 832741"/>
              <a:gd name="connsiteX28" fmla="*/ 31173 w 476715"/>
              <a:gd name="connsiteY28" fmla="*/ 808496 h 832741"/>
              <a:gd name="connsiteX29" fmla="*/ 13855 w 476715"/>
              <a:gd name="connsiteY29" fmla="*/ 800703 h 832741"/>
              <a:gd name="connsiteX30" fmla="*/ 3464 w 476715"/>
              <a:gd name="connsiteY30" fmla="*/ 771262 h 832741"/>
              <a:gd name="connsiteX31" fmla="*/ 30307 w 476715"/>
              <a:gd name="connsiteY31" fmla="*/ 624057 h 832741"/>
              <a:gd name="connsiteX32" fmla="*/ 33770 w 476715"/>
              <a:gd name="connsiteY32" fmla="*/ 606739 h 832741"/>
              <a:gd name="connsiteX33" fmla="*/ 21648 w 476715"/>
              <a:gd name="connsiteY33" fmla="*/ 587689 h 832741"/>
              <a:gd name="connsiteX34" fmla="*/ 0 w 476715"/>
              <a:gd name="connsiteY34" fmla="*/ 575567 h 832741"/>
              <a:gd name="connsiteX35" fmla="*/ 22514 w 476715"/>
              <a:gd name="connsiteY35" fmla="*/ 523612 h 832741"/>
              <a:gd name="connsiteX36" fmla="*/ 48491 w 476715"/>
              <a:gd name="connsiteY36" fmla="*/ 496769 h 832741"/>
              <a:gd name="connsiteX37" fmla="*/ 73602 w 476715"/>
              <a:gd name="connsiteY37" fmla="*/ 415373 h 832741"/>
              <a:gd name="connsiteX38" fmla="*/ 103043 w 476715"/>
              <a:gd name="connsiteY38" fmla="*/ 260376 h 832741"/>
              <a:gd name="connsiteX39" fmla="*/ 122093 w 476715"/>
              <a:gd name="connsiteY39" fmla="*/ 161662 h 832741"/>
              <a:gd name="connsiteX40" fmla="*/ 137680 w 476715"/>
              <a:gd name="connsiteY40" fmla="*/ 61216 h 832741"/>
              <a:gd name="connsiteX41" fmla="*/ 136814 w 476715"/>
              <a:gd name="connsiteY41" fmla="*/ 36105 h 832741"/>
              <a:gd name="connsiteX42" fmla="*/ 144607 w 476715"/>
              <a:gd name="connsiteY42" fmla="*/ 12726 h 832741"/>
              <a:gd name="connsiteX43" fmla="*/ 180975 w 476715"/>
              <a:gd name="connsiteY43" fmla="*/ 2335 h 832741"/>
              <a:gd name="connsiteX44" fmla="*/ 219075 w 476715"/>
              <a:gd name="connsiteY44" fmla="*/ 1469 h 832741"/>
              <a:gd name="connsiteX45" fmla="*/ 162791 w 476715"/>
              <a:gd name="connsiteY45" fmla="*/ 191103 h 832741"/>
              <a:gd name="connsiteX46" fmla="*/ 152400 w 476715"/>
              <a:gd name="connsiteY46" fmla="*/ 261241 h 832741"/>
              <a:gd name="connsiteX47" fmla="*/ 137680 w 476715"/>
              <a:gd name="connsiteY47" fmla="*/ 347832 h 832741"/>
              <a:gd name="connsiteX48" fmla="*/ 119495 w 476715"/>
              <a:gd name="connsiteY48" fmla="*/ 434423 h 832741"/>
              <a:gd name="connsiteX49" fmla="*/ 101311 w 476715"/>
              <a:gd name="connsiteY49" fmla="*/ 506294 h 832741"/>
              <a:gd name="connsiteX50" fmla="*/ 214745 w 476715"/>
              <a:gd name="connsiteY50" fmla="*/ 500232 h 832741"/>
              <a:gd name="connsiteX51" fmla="*/ 234661 w 476715"/>
              <a:gd name="connsiteY51" fmla="*/ 495903 h 832741"/>
              <a:gd name="connsiteX52" fmla="*/ 246784 w 476715"/>
              <a:gd name="connsiteY52" fmla="*/ 474255 h 832741"/>
              <a:gd name="connsiteX53" fmla="*/ 225136 w 476715"/>
              <a:gd name="connsiteY53" fmla="*/ 436155 h 832741"/>
              <a:gd name="connsiteX54" fmla="*/ 209550 w 476715"/>
              <a:gd name="connsiteY54" fmla="*/ 365151 h 832741"/>
              <a:gd name="connsiteX55" fmla="*/ 190500 w 476715"/>
              <a:gd name="connsiteY55" fmla="*/ 277694 h 832741"/>
              <a:gd name="connsiteX56" fmla="*/ 167986 w 476715"/>
              <a:gd name="connsiteY56" fmla="*/ 178980 h 832741"/>
              <a:gd name="connsiteX57" fmla="*/ 162791 w 476715"/>
              <a:gd name="connsiteY57" fmla="*/ 191103 h 832741"/>
              <a:gd name="connsiteX58" fmla="*/ 339437 w 476715"/>
              <a:gd name="connsiteY58" fmla="*/ 369480 h 832741"/>
              <a:gd name="connsiteX59" fmla="*/ 325582 w 476715"/>
              <a:gd name="connsiteY59" fmla="*/ 317526 h 832741"/>
              <a:gd name="connsiteX60" fmla="*/ 339437 w 476715"/>
              <a:gd name="connsiteY60" fmla="*/ 369480 h 83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76715" h="832741">
                <a:moveTo>
                  <a:pt x="219075" y="1469"/>
                </a:moveTo>
                <a:cubicBezTo>
                  <a:pt x="226002" y="-1129"/>
                  <a:pt x="236393" y="29178"/>
                  <a:pt x="238125" y="39569"/>
                </a:cubicBezTo>
                <a:cubicBezTo>
                  <a:pt x="238125" y="11860"/>
                  <a:pt x="242455" y="-8922"/>
                  <a:pt x="258041" y="34373"/>
                </a:cubicBezTo>
                <a:cubicBezTo>
                  <a:pt x="265834" y="54289"/>
                  <a:pt x="276225" y="75071"/>
                  <a:pt x="281420" y="96719"/>
                </a:cubicBezTo>
                <a:cubicBezTo>
                  <a:pt x="286616" y="121830"/>
                  <a:pt x="297007" y="145210"/>
                  <a:pt x="300471" y="170321"/>
                </a:cubicBezTo>
                <a:cubicBezTo>
                  <a:pt x="303068" y="189371"/>
                  <a:pt x="304800" y="184176"/>
                  <a:pt x="314325" y="200628"/>
                </a:cubicBezTo>
                <a:cubicBezTo>
                  <a:pt x="329911" y="228337"/>
                  <a:pt x="329045" y="261241"/>
                  <a:pt x="336839" y="291548"/>
                </a:cubicBezTo>
                <a:cubicBezTo>
                  <a:pt x="350693" y="342637"/>
                  <a:pt x="368011" y="390262"/>
                  <a:pt x="387927" y="438753"/>
                </a:cubicBezTo>
                <a:cubicBezTo>
                  <a:pt x="402648" y="475121"/>
                  <a:pt x="407843" y="470791"/>
                  <a:pt x="415636" y="510623"/>
                </a:cubicBezTo>
                <a:cubicBezTo>
                  <a:pt x="418234" y="521014"/>
                  <a:pt x="415636" y="575567"/>
                  <a:pt x="418234" y="586823"/>
                </a:cubicBezTo>
                <a:cubicBezTo>
                  <a:pt x="429491" y="628387"/>
                  <a:pt x="443346" y="669951"/>
                  <a:pt x="459798" y="710648"/>
                </a:cubicBezTo>
                <a:cubicBezTo>
                  <a:pt x="470189" y="734028"/>
                  <a:pt x="478848" y="760871"/>
                  <a:pt x="476250" y="790312"/>
                </a:cubicBezTo>
                <a:cubicBezTo>
                  <a:pt x="475384" y="804166"/>
                  <a:pt x="473652" y="818887"/>
                  <a:pt x="454602" y="820619"/>
                </a:cubicBezTo>
                <a:cubicBezTo>
                  <a:pt x="454602" y="821485"/>
                  <a:pt x="457200" y="831876"/>
                  <a:pt x="444211" y="832742"/>
                </a:cubicBezTo>
                <a:cubicBezTo>
                  <a:pt x="438150" y="827546"/>
                  <a:pt x="430357" y="825814"/>
                  <a:pt x="425161" y="814557"/>
                </a:cubicBezTo>
                <a:cubicBezTo>
                  <a:pt x="422564" y="810228"/>
                  <a:pt x="414770" y="811960"/>
                  <a:pt x="413904" y="806764"/>
                </a:cubicBezTo>
                <a:cubicBezTo>
                  <a:pt x="409575" y="794642"/>
                  <a:pt x="393989" y="791178"/>
                  <a:pt x="391391" y="801569"/>
                </a:cubicBezTo>
                <a:cubicBezTo>
                  <a:pt x="387062" y="821485"/>
                  <a:pt x="365414" y="809362"/>
                  <a:pt x="351559" y="812826"/>
                </a:cubicBezTo>
                <a:cubicBezTo>
                  <a:pt x="342900" y="816289"/>
                  <a:pt x="336839" y="812826"/>
                  <a:pt x="334241" y="804166"/>
                </a:cubicBezTo>
                <a:cubicBezTo>
                  <a:pt x="322118" y="766932"/>
                  <a:pt x="309130" y="730564"/>
                  <a:pt x="300471" y="695062"/>
                </a:cubicBezTo>
                <a:cubicBezTo>
                  <a:pt x="292677" y="664755"/>
                  <a:pt x="277091" y="636180"/>
                  <a:pt x="271029" y="605007"/>
                </a:cubicBezTo>
                <a:cubicBezTo>
                  <a:pt x="268432" y="593751"/>
                  <a:pt x="260639" y="590287"/>
                  <a:pt x="251114" y="590287"/>
                </a:cubicBezTo>
                <a:cubicBezTo>
                  <a:pt x="206952" y="592885"/>
                  <a:pt x="173182" y="589421"/>
                  <a:pt x="128154" y="594617"/>
                </a:cubicBezTo>
                <a:cubicBezTo>
                  <a:pt x="117764" y="595482"/>
                  <a:pt x="98714" y="591153"/>
                  <a:pt x="91786" y="598946"/>
                </a:cubicBezTo>
                <a:cubicBezTo>
                  <a:pt x="84859" y="605873"/>
                  <a:pt x="85725" y="617996"/>
                  <a:pt x="83127" y="628387"/>
                </a:cubicBezTo>
                <a:cubicBezTo>
                  <a:pt x="78798" y="650035"/>
                  <a:pt x="71870" y="669085"/>
                  <a:pt x="69273" y="690732"/>
                </a:cubicBezTo>
                <a:lnTo>
                  <a:pt x="60614" y="768664"/>
                </a:lnTo>
                <a:cubicBezTo>
                  <a:pt x="59748" y="777323"/>
                  <a:pt x="58016" y="787714"/>
                  <a:pt x="56284" y="796373"/>
                </a:cubicBezTo>
                <a:cubicBezTo>
                  <a:pt x="53686" y="810228"/>
                  <a:pt x="48491" y="813692"/>
                  <a:pt x="31173" y="808496"/>
                </a:cubicBezTo>
                <a:cubicBezTo>
                  <a:pt x="26843" y="807630"/>
                  <a:pt x="19050" y="782519"/>
                  <a:pt x="13855" y="800703"/>
                </a:cubicBezTo>
                <a:cubicBezTo>
                  <a:pt x="11257" y="811094"/>
                  <a:pt x="2598" y="782519"/>
                  <a:pt x="3464" y="771262"/>
                </a:cubicBezTo>
                <a:cubicBezTo>
                  <a:pt x="8659" y="721039"/>
                  <a:pt x="17318" y="672548"/>
                  <a:pt x="30307" y="624057"/>
                </a:cubicBezTo>
                <a:lnTo>
                  <a:pt x="33770" y="606739"/>
                </a:lnTo>
                <a:cubicBezTo>
                  <a:pt x="36368" y="591153"/>
                  <a:pt x="36368" y="592019"/>
                  <a:pt x="21648" y="587689"/>
                </a:cubicBezTo>
                <a:cubicBezTo>
                  <a:pt x="13855" y="585091"/>
                  <a:pt x="4330" y="584226"/>
                  <a:pt x="0" y="575567"/>
                </a:cubicBezTo>
                <a:cubicBezTo>
                  <a:pt x="4330" y="565176"/>
                  <a:pt x="14721" y="524478"/>
                  <a:pt x="22514" y="523612"/>
                </a:cubicBezTo>
                <a:cubicBezTo>
                  <a:pt x="48491" y="516685"/>
                  <a:pt x="45027" y="522746"/>
                  <a:pt x="48491" y="496769"/>
                </a:cubicBezTo>
                <a:cubicBezTo>
                  <a:pt x="53686" y="458669"/>
                  <a:pt x="68407" y="453473"/>
                  <a:pt x="73602" y="415373"/>
                </a:cubicBezTo>
                <a:cubicBezTo>
                  <a:pt x="80529" y="359089"/>
                  <a:pt x="89189" y="314928"/>
                  <a:pt x="103043" y="260376"/>
                </a:cubicBezTo>
                <a:cubicBezTo>
                  <a:pt x="113434" y="218812"/>
                  <a:pt x="116898" y="203226"/>
                  <a:pt x="122093" y="161662"/>
                </a:cubicBezTo>
                <a:cubicBezTo>
                  <a:pt x="128154" y="127892"/>
                  <a:pt x="133350" y="94121"/>
                  <a:pt x="137680" y="61216"/>
                </a:cubicBezTo>
                <a:cubicBezTo>
                  <a:pt x="138545" y="53423"/>
                  <a:pt x="140277" y="44764"/>
                  <a:pt x="136814" y="36105"/>
                </a:cubicBezTo>
                <a:cubicBezTo>
                  <a:pt x="134216" y="28312"/>
                  <a:pt x="133350" y="17055"/>
                  <a:pt x="144607" y="12726"/>
                </a:cubicBezTo>
                <a:cubicBezTo>
                  <a:pt x="155864" y="8396"/>
                  <a:pt x="167120" y="-5459"/>
                  <a:pt x="180975" y="2335"/>
                </a:cubicBezTo>
                <a:cubicBezTo>
                  <a:pt x="194830" y="5798"/>
                  <a:pt x="207818" y="4067"/>
                  <a:pt x="219075" y="1469"/>
                </a:cubicBezTo>
                <a:close/>
                <a:moveTo>
                  <a:pt x="162791" y="191103"/>
                </a:moveTo>
                <a:cubicBezTo>
                  <a:pt x="163657" y="214482"/>
                  <a:pt x="159327" y="238728"/>
                  <a:pt x="152400" y="261241"/>
                </a:cubicBezTo>
                <a:cubicBezTo>
                  <a:pt x="144607" y="288951"/>
                  <a:pt x="148071" y="320123"/>
                  <a:pt x="137680" y="347832"/>
                </a:cubicBezTo>
                <a:cubicBezTo>
                  <a:pt x="129020" y="375541"/>
                  <a:pt x="122959" y="404117"/>
                  <a:pt x="119495" y="434423"/>
                </a:cubicBezTo>
                <a:cubicBezTo>
                  <a:pt x="115166" y="472523"/>
                  <a:pt x="108239" y="467328"/>
                  <a:pt x="101311" y="506294"/>
                </a:cubicBezTo>
                <a:cubicBezTo>
                  <a:pt x="138545" y="503696"/>
                  <a:pt x="179243" y="502830"/>
                  <a:pt x="214745" y="500232"/>
                </a:cubicBezTo>
                <a:cubicBezTo>
                  <a:pt x="221673" y="500232"/>
                  <a:pt x="228600" y="497635"/>
                  <a:pt x="234661" y="495903"/>
                </a:cubicBezTo>
                <a:cubicBezTo>
                  <a:pt x="251980" y="492439"/>
                  <a:pt x="252846" y="489841"/>
                  <a:pt x="246784" y="474255"/>
                </a:cubicBezTo>
                <a:cubicBezTo>
                  <a:pt x="236393" y="448278"/>
                  <a:pt x="232930" y="463864"/>
                  <a:pt x="225136" y="436155"/>
                </a:cubicBezTo>
                <a:cubicBezTo>
                  <a:pt x="218209" y="413642"/>
                  <a:pt x="217343" y="388530"/>
                  <a:pt x="209550" y="365151"/>
                </a:cubicBezTo>
                <a:cubicBezTo>
                  <a:pt x="199159" y="337442"/>
                  <a:pt x="193964" y="306269"/>
                  <a:pt x="190500" y="277694"/>
                </a:cubicBezTo>
                <a:cubicBezTo>
                  <a:pt x="187036" y="244789"/>
                  <a:pt x="180109" y="212751"/>
                  <a:pt x="167986" y="178980"/>
                </a:cubicBezTo>
                <a:cubicBezTo>
                  <a:pt x="163657" y="182444"/>
                  <a:pt x="161059" y="187639"/>
                  <a:pt x="162791" y="191103"/>
                </a:cubicBezTo>
                <a:close/>
                <a:moveTo>
                  <a:pt x="339437" y="369480"/>
                </a:moveTo>
                <a:cubicBezTo>
                  <a:pt x="342034" y="361687"/>
                  <a:pt x="331643" y="320989"/>
                  <a:pt x="325582" y="317526"/>
                </a:cubicBezTo>
                <a:cubicBezTo>
                  <a:pt x="316923" y="327051"/>
                  <a:pt x="336839" y="362553"/>
                  <a:pt x="339437" y="369480"/>
                </a:cubicBezTo>
                <a:close/>
              </a:path>
            </a:pathLst>
          </a:custGeom>
          <a:solidFill>
            <a:srgbClr val="69B5A0">
              <a:alpha val="60000"/>
            </a:srgbClr>
          </a:solidFill>
          <a:ln w="865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26731490-320E-DFA9-9117-1F16C7A8CA15}"/>
              </a:ext>
            </a:extLst>
          </p:cNvPr>
          <p:cNvSpPr/>
          <p:nvPr/>
        </p:nvSpPr>
        <p:spPr>
          <a:xfrm>
            <a:off x="313193" y="4189612"/>
            <a:ext cx="658805" cy="1117464"/>
          </a:xfrm>
          <a:custGeom>
            <a:avLst/>
            <a:gdLst>
              <a:gd name="connsiteX0" fmla="*/ 229546 w 473299"/>
              <a:gd name="connsiteY0" fmla="*/ 7039 h 802809"/>
              <a:gd name="connsiteX1" fmla="*/ 323930 w 473299"/>
              <a:gd name="connsiteY1" fmla="*/ 28687 h 802809"/>
              <a:gd name="connsiteX2" fmla="*/ 375885 w 473299"/>
              <a:gd name="connsiteY2" fmla="*/ 55530 h 802809"/>
              <a:gd name="connsiteX3" fmla="*/ 406192 w 473299"/>
              <a:gd name="connsiteY3" fmla="*/ 89300 h 802809"/>
              <a:gd name="connsiteX4" fmla="*/ 429571 w 473299"/>
              <a:gd name="connsiteY4" fmla="*/ 194941 h 802809"/>
              <a:gd name="connsiteX5" fmla="*/ 434767 w 473299"/>
              <a:gd name="connsiteY5" fmla="*/ 229577 h 802809"/>
              <a:gd name="connsiteX6" fmla="*/ 379349 w 473299"/>
              <a:gd name="connsiteY6" fmla="*/ 345609 h 802809"/>
              <a:gd name="connsiteX7" fmla="*/ 325662 w 473299"/>
              <a:gd name="connsiteY7" fmla="*/ 381978 h 802809"/>
              <a:gd name="connsiteX8" fmla="*/ 306612 w 473299"/>
              <a:gd name="connsiteY8" fmla="*/ 393234 h 802809"/>
              <a:gd name="connsiteX9" fmla="*/ 318735 w 473299"/>
              <a:gd name="connsiteY9" fmla="*/ 370721 h 802809"/>
              <a:gd name="connsiteX10" fmla="*/ 284965 w 473299"/>
              <a:gd name="connsiteY10" fmla="*/ 393234 h 802809"/>
              <a:gd name="connsiteX11" fmla="*/ 290160 w 473299"/>
              <a:gd name="connsiteY11" fmla="*/ 407955 h 802809"/>
              <a:gd name="connsiteX12" fmla="*/ 335187 w 473299"/>
              <a:gd name="connsiteY12" fmla="*/ 452116 h 802809"/>
              <a:gd name="connsiteX13" fmla="*/ 383678 w 473299"/>
              <a:gd name="connsiteY13" fmla="*/ 531780 h 802809"/>
              <a:gd name="connsiteX14" fmla="*/ 442560 w 473299"/>
              <a:gd name="connsiteY14" fmla="*/ 671191 h 802809"/>
              <a:gd name="connsiteX15" fmla="*/ 450353 w 473299"/>
              <a:gd name="connsiteY15" fmla="*/ 696303 h 802809"/>
              <a:gd name="connsiteX16" fmla="*/ 469403 w 473299"/>
              <a:gd name="connsiteY16" fmla="*/ 747391 h 802809"/>
              <a:gd name="connsiteX17" fmla="*/ 472001 w 473299"/>
              <a:gd name="connsiteY17" fmla="*/ 773368 h 802809"/>
              <a:gd name="connsiteX18" fmla="*/ 457280 w 473299"/>
              <a:gd name="connsiteY18" fmla="*/ 789821 h 802809"/>
              <a:gd name="connsiteX19" fmla="*/ 452951 w 473299"/>
              <a:gd name="connsiteY19" fmla="*/ 795882 h 802809"/>
              <a:gd name="connsiteX20" fmla="*/ 437365 w 473299"/>
              <a:gd name="connsiteY20" fmla="*/ 798480 h 802809"/>
              <a:gd name="connsiteX21" fmla="*/ 402728 w 473299"/>
              <a:gd name="connsiteY21" fmla="*/ 793284 h 802809"/>
              <a:gd name="connsiteX22" fmla="*/ 390606 w 473299"/>
              <a:gd name="connsiteY22" fmla="*/ 793284 h 802809"/>
              <a:gd name="connsiteX23" fmla="*/ 341249 w 473299"/>
              <a:gd name="connsiteY23" fmla="*/ 752587 h 802809"/>
              <a:gd name="connsiteX24" fmla="*/ 325662 w 473299"/>
              <a:gd name="connsiteY24" fmla="*/ 724878 h 802809"/>
              <a:gd name="connsiteX25" fmla="*/ 227814 w 473299"/>
              <a:gd name="connsiteY25" fmla="*/ 498875 h 802809"/>
              <a:gd name="connsiteX26" fmla="*/ 212228 w 473299"/>
              <a:gd name="connsiteY26" fmla="*/ 465971 h 802809"/>
              <a:gd name="connsiteX27" fmla="*/ 190581 w 473299"/>
              <a:gd name="connsiteY27" fmla="*/ 502339 h 802809"/>
              <a:gd name="connsiteX28" fmla="*/ 190581 w 473299"/>
              <a:gd name="connsiteY28" fmla="*/ 510998 h 802809"/>
              <a:gd name="connsiteX29" fmla="*/ 190581 w 473299"/>
              <a:gd name="connsiteY29" fmla="*/ 637421 h 802809"/>
              <a:gd name="connsiteX30" fmla="*/ 189715 w 473299"/>
              <a:gd name="connsiteY30" fmla="*/ 756916 h 802809"/>
              <a:gd name="connsiteX31" fmla="*/ 172396 w 473299"/>
              <a:gd name="connsiteY31" fmla="*/ 778564 h 802809"/>
              <a:gd name="connsiteX32" fmla="*/ 167201 w 473299"/>
              <a:gd name="connsiteY32" fmla="*/ 785491 h 802809"/>
              <a:gd name="connsiteX33" fmla="*/ 162871 w 473299"/>
              <a:gd name="connsiteY33" fmla="*/ 802809 h 802809"/>
              <a:gd name="connsiteX34" fmla="*/ 120442 w 473299"/>
              <a:gd name="connsiteY34" fmla="*/ 769905 h 802809"/>
              <a:gd name="connsiteX35" fmla="*/ 75415 w 473299"/>
              <a:gd name="connsiteY35" fmla="*/ 776832 h 802809"/>
              <a:gd name="connsiteX36" fmla="*/ 47705 w 473299"/>
              <a:gd name="connsiteY36" fmla="*/ 730939 h 802809"/>
              <a:gd name="connsiteX37" fmla="*/ 51169 w 473299"/>
              <a:gd name="connsiteY37" fmla="*/ 678118 h 802809"/>
              <a:gd name="connsiteX38" fmla="*/ 46840 w 473299"/>
              <a:gd name="connsiteY38" fmla="*/ 524853 h 802809"/>
              <a:gd name="connsiteX39" fmla="*/ 43376 w 473299"/>
              <a:gd name="connsiteY39" fmla="*/ 495412 h 802809"/>
              <a:gd name="connsiteX40" fmla="*/ 34717 w 473299"/>
              <a:gd name="connsiteY40" fmla="*/ 320498 h 802809"/>
              <a:gd name="connsiteX41" fmla="*/ 39912 w 473299"/>
              <a:gd name="connsiteY41" fmla="*/ 142987 h 802809"/>
              <a:gd name="connsiteX42" fmla="*/ 42510 w 473299"/>
              <a:gd name="connsiteY42" fmla="*/ 58128 h 802809"/>
              <a:gd name="connsiteX43" fmla="*/ 39912 w 473299"/>
              <a:gd name="connsiteY43" fmla="*/ 40809 h 802809"/>
              <a:gd name="connsiteX44" fmla="*/ 3544 w 473299"/>
              <a:gd name="connsiteY44" fmla="*/ 47737 h 802809"/>
              <a:gd name="connsiteX45" fmla="*/ 4410 w 473299"/>
              <a:gd name="connsiteY45" fmla="*/ 33882 h 802809"/>
              <a:gd name="connsiteX46" fmla="*/ 10472 w 473299"/>
              <a:gd name="connsiteY46" fmla="*/ 16564 h 802809"/>
              <a:gd name="connsiteX47" fmla="*/ 136894 w 473299"/>
              <a:gd name="connsiteY47" fmla="*/ 1843 h 802809"/>
              <a:gd name="connsiteX48" fmla="*/ 229546 w 473299"/>
              <a:gd name="connsiteY48" fmla="*/ 7039 h 802809"/>
              <a:gd name="connsiteX49" fmla="*/ 180189 w 473299"/>
              <a:gd name="connsiteY49" fmla="*/ 383709 h 802809"/>
              <a:gd name="connsiteX50" fmla="*/ 190581 w 473299"/>
              <a:gd name="connsiteY50" fmla="*/ 378514 h 802809"/>
              <a:gd name="connsiteX51" fmla="*/ 296222 w 473299"/>
              <a:gd name="connsiteY51" fmla="*/ 263348 h 802809"/>
              <a:gd name="connsiteX52" fmla="*/ 329126 w 473299"/>
              <a:gd name="connsiteY52" fmla="*/ 166366 h 802809"/>
              <a:gd name="connsiteX53" fmla="*/ 325662 w 473299"/>
              <a:gd name="connsiteY53" fmla="*/ 151646 h 802809"/>
              <a:gd name="connsiteX54" fmla="*/ 320467 w 473299"/>
              <a:gd name="connsiteY54" fmla="*/ 123071 h 802809"/>
              <a:gd name="connsiteX55" fmla="*/ 310076 w 473299"/>
              <a:gd name="connsiteY55" fmla="*/ 106618 h 802809"/>
              <a:gd name="connsiteX56" fmla="*/ 294490 w 473299"/>
              <a:gd name="connsiteY56" fmla="*/ 96228 h 802809"/>
              <a:gd name="connsiteX57" fmla="*/ 226949 w 473299"/>
              <a:gd name="connsiteY57" fmla="*/ 54664 h 802809"/>
              <a:gd name="connsiteX58" fmla="*/ 177592 w 473299"/>
              <a:gd name="connsiteY58" fmla="*/ 51200 h 802809"/>
              <a:gd name="connsiteX59" fmla="*/ 180189 w 473299"/>
              <a:gd name="connsiteY59" fmla="*/ 383709 h 80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3299" h="802809">
                <a:moveTo>
                  <a:pt x="229546" y="7039"/>
                </a:moveTo>
                <a:cubicBezTo>
                  <a:pt x="262451" y="9637"/>
                  <a:pt x="296222" y="9637"/>
                  <a:pt x="323930" y="28687"/>
                </a:cubicBezTo>
                <a:cubicBezTo>
                  <a:pt x="339517" y="40809"/>
                  <a:pt x="357701" y="48603"/>
                  <a:pt x="375885" y="55530"/>
                </a:cubicBezTo>
                <a:cubicBezTo>
                  <a:pt x="390606" y="62457"/>
                  <a:pt x="400996" y="73714"/>
                  <a:pt x="406192" y="89300"/>
                </a:cubicBezTo>
                <a:cubicBezTo>
                  <a:pt x="420046" y="123071"/>
                  <a:pt x="433035" y="156841"/>
                  <a:pt x="429571" y="194941"/>
                </a:cubicBezTo>
                <a:cubicBezTo>
                  <a:pt x="428706" y="207064"/>
                  <a:pt x="434767" y="217455"/>
                  <a:pt x="434767" y="229577"/>
                </a:cubicBezTo>
                <a:cubicBezTo>
                  <a:pt x="435633" y="278068"/>
                  <a:pt x="413119" y="314437"/>
                  <a:pt x="379349" y="345609"/>
                </a:cubicBezTo>
                <a:cubicBezTo>
                  <a:pt x="363762" y="360330"/>
                  <a:pt x="342981" y="368989"/>
                  <a:pt x="325662" y="381978"/>
                </a:cubicBezTo>
                <a:cubicBezTo>
                  <a:pt x="320467" y="386307"/>
                  <a:pt x="315271" y="390637"/>
                  <a:pt x="306612" y="393234"/>
                </a:cubicBezTo>
                <a:cubicBezTo>
                  <a:pt x="307478" y="382843"/>
                  <a:pt x="318735" y="381112"/>
                  <a:pt x="318735" y="370721"/>
                </a:cubicBezTo>
                <a:cubicBezTo>
                  <a:pt x="304015" y="374184"/>
                  <a:pt x="295356" y="384575"/>
                  <a:pt x="284965" y="393234"/>
                </a:cubicBezTo>
                <a:cubicBezTo>
                  <a:pt x="280635" y="397564"/>
                  <a:pt x="285831" y="404491"/>
                  <a:pt x="290160" y="407955"/>
                </a:cubicBezTo>
                <a:cubicBezTo>
                  <a:pt x="305746" y="421809"/>
                  <a:pt x="320467" y="437396"/>
                  <a:pt x="335187" y="452116"/>
                </a:cubicBezTo>
                <a:cubicBezTo>
                  <a:pt x="358567" y="474630"/>
                  <a:pt x="372421" y="503205"/>
                  <a:pt x="383678" y="531780"/>
                </a:cubicBezTo>
                <a:cubicBezTo>
                  <a:pt x="401862" y="579405"/>
                  <a:pt x="420912" y="626164"/>
                  <a:pt x="442560" y="671191"/>
                </a:cubicBezTo>
                <a:cubicBezTo>
                  <a:pt x="446024" y="678984"/>
                  <a:pt x="449487" y="686778"/>
                  <a:pt x="450353" y="696303"/>
                </a:cubicBezTo>
                <a:cubicBezTo>
                  <a:pt x="454683" y="713621"/>
                  <a:pt x="461610" y="730939"/>
                  <a:pt x="469403" y="747391"/>
                </a:cubicBezTo>
                <a:cubicBezTo>
                  <a:pt x="475465" y="756050"/>
                  <a:pt x="472867" y="764709"/>
                  <a:pt x="472001" y="773368"/>
                </a:cubicBezTo>
                <a:cubicBezTo>
                  <a:pt x="471135" y="783759"/>
                  <a:pt x="468537" y="788955"/>
                  <a:pt x="457280" y="789821"/>
                </a:cubicBezTo>
                <a:cubicBezTo>
                  <a:pt x="456415" y="789821"/>
                  <a:pt x="453817" y="793284"/>
                  <a:pt x="452951" y="795882"/>
                </a:cubicBezTo>
                <a:cubicBezTo>
                  <a:pt x="448621" y="802809"/>
                  <a:pt x="442560" y="803675"/>
                  <a:pt x="437365" y="798480"/>
                </a:cubicBezTo>
                <a:cubicBezTo>
                  <a:pt x="426108" y="788089"/>
                  <a:pt x="415717" y="782893"/>
                  <a:pt x="402728" y="793284"/>
                </a:cubicBezTo>
                <a:cubicBezTo>
                  <a:pt x="400131" y="795882"/>
                  <a:pt x="394069" y="795882"/>
                  <a:pt x="390606" y="793284"/>
                </a:cubicBezTo>
                <a:cubicBezTo>
                  <a:pt x="372421" y="782028"/>
                  <a:pt x="351640" y="773368"/>
                  <a:pt x="341249" y="752587"/>
                </a:cubicBezTo>
                <a:cubicBezTo>
                  <a:pt x="336919" y="742196"/>
                  <a:pt x="330858" y="733537"/>
                  <a:pt x="325662" y="724878"/>
                </a:cubicBezTo>
                <a:cubicBezTo>
                  <a:pt x="289294" y="650409"/>
                  <a:pt x="258121" y="575075"/>
                  <a:pt x="227814" y="498875"/>
                </a:cubicBezTo>
                <a:cubicBezTo>
                  <a:pt x="223485" y="487618"/>
                  <a:pt x="219155" y="477228"/>
                  <a:pt x="212228" y="465971"/>
                </a:cubicBezTo>
                <a:cubicBezTo>
                  <a:pt x="197508" y="473764"/>
                  <a:pt x="187117" y="484155"/>
                  <a:pt x="190581" y="502339"/>
                </a:cubicBezTo>
                <a:lnTo>
                  <a:pt x="190581" y="510998"/>
                </a:lnTo>
                <a:cubicBezTo>
                  <a:pt x="181921" y="552562"/>
                  <a:pt x="190581" y="594125"/>
                  <a:pt x="190581" y="637421"/>
                </a:cubicBezTo>
                <a:cubicBezTo>
                  <a:pt x="191446" y="677253"/>
                  <a:pt x="194910" y="717084"/>
                  <a:pt x="189715" y="756916"/>
                </a:cubicBezTo>
                <a:cubicBezTo>
                  <a:pt x="187117" y="767307"/>
                  <a:pt x="192312" y="780296"/>
                  <a:pt x="172396" y="778564"/>
                </a:cubicBezTo>
                <a:cubicBezTo>
                  <a:pt x="168933" y="777698"/>
                  <a:pt x="167201" y="782028"/>
                  <a:pt x="167201" y="785491"/>
                </a:cubicBezTo>
                <a:cubicBezTo>
                  <a:pt x="164603" y="790687"/>
                  <a:pt x="163737" y="796748"/>
                  <a:pt x="162871" y="802809"/>
                </a:cubicBezTo>
                <a:cubicBezTo>
                  <a:pt x="145553" y="795882"/>
                  <a:pt x="135162" y="782893"/>
                  <a:pt x="120442" y="769905"/>
                </a:cubicBezTo>
                <a:cubicBezTo>
                  <a:pt x="106587" y="783759"/>
                  <a:pt x="91001" y="787223"/>
                  <a:pt x="75415" y="776832"/>
                </a:cubicBezTo>
                <a:cubicBezTo>
                  <a:pt x="57231" y="766441"/>
                  <a:pt x="48571" y="751721"/>
                  <a:pt x="47705" y="730939"/>
                </a:cubicBezTo>
                <a:cubicBezTo>
                  <a:pt x="46840" y="712755"/>
                  <a:pt x="52035" y="696303"/>
                  <a:pt x="51169" y="678118"/>
                </a:cubicBezTo>
                <a:cubicBezTo>
                  <a:pt x="48571" y="627030"/>
                  <a:pt x="48571" y="575941"/>
                  <a:pt x="46840" y="524853"/>
                </a:cubicBezTo>
                <a:cubicBezTo>
                  <a:pt x="46840" y="514462"/>
                  <a:pt x="44242" y="505803"/>
                  <a:pt x="43376" y="495412"/>
                </a:cubicBezTo>
                <a:cubicBezTo>
                  <a:pt x="32119" y="438262"/>
                  <a:pt x="31253" y="379380"/>
                  <a:pt x="34717" y="320498"/>
                </a:cubicBezTo>
                <a:cubicBezTo>
                  <a:pt x="38180" y="260750"/>
                  <a:pt x="38180" y="201868"/>
                  <a:pt x="39912" y="142987"/>
                </a:cubicBezTo>
                <a:cubicBezTo>
                  <a:pt x="40778" y="115277"/>
                  <a:pt x="44242" y="87568"/>
                  <a:pt x="42510" y="58128"/>
                </a:cubicBezTo>
                <a:cubicBezTo>
                  <a:pt x="42510" y="52066"/>
                  <a:pt x="43376" y="46871"/>
                  <a:pt x="39912" y="40809"/>
                </a:cubicBezTo>
                <a:cubicBezTo>
                  <a:pt x="27790" y="40809"/>
                  <a:pt x="16533" y="48603"/>
                  <a:pt x="3544" y="47737"/>
                </a:cubicBezTo>
                <a:cubicBezTo>
                  <a:pt x="80" y="41675"/>
                  <a:pt x="10472" y="39077"/>
                  <a:pt x="4410" y="33882"/>
                </a:cubicBezTo>
                <a:cubicBezTo>
                  <a:pt x="-4249" y="25223"/>
                  <a:pt x="946" y="20027"/>
                  <a:pt x="10472" y="16564"/>
                </a:cubicBezTo>
                <a:cubicBezTo>
                  <a:pt x="51169" y="2709"/>
                  <a:pt x="92733" y="-3352"/>
                  <a:pt x="136894" y="1843"/>
                </a:cubicBezTo>
                <a:cubicBezTo>
                  <a:pt x="166335" y="5307"/>
                  <a:pt x="198374" y="5307"/>
                  <a:pt x="229546" y="7039"/>
                </a:cubicBezTo>
                <a:close/>
                <a:moveTo>
                  <a:pt x="180189" y="383709"/>
                </a:moveTo>
                <a:cubicBezTo>
                  <a:pt x="187117" y="380246"/>
                  <a:pt x="188849" y="379380"/>
                  <a:pt x="190581" y="378514"/>
                </a:cubicBezTo>
                <a:cubicBezTo>
                  <a:pt x="227814" y="341280"/>
                  <a:pt x="265915" y="306643"/>
                  <a:pt x="296222" y="263348"/>
                </a:cubicBezTo>
                <a:cubicBezTo>
                  <a:pt x="316137" y="233907"/>
                  <a:pt x="323065" y="200137"/>
                  <a:pt x="329126" y="166366"/>
                </a:cubicBezTo>
                <a:cubicBezTo>
                  <a:pt x="329126" y="161171"/>
                  <a:pt x="328260" y="155975"/>
                  <a:pt x="325662" y="151646"/>
                </a:cubicBezTo>
                <a:cubicBezTo>
                  <a:pt x="321333" y="142987"/>
                  <a:pt x="318735" y="133462"/>
                  <a:pt x="320467" y="123071"/>
                </a:cubicBezTo>
                <a:cubicBezTo>
                  <a:pt x="321333" y="115277"/>
                  <a:pt x="317869" y="109216"/>
                  <a:pt x="310076" y="106618"/>
                </a:cubicBezTo>
                <a:cubicBezTo>
                  <a:pt x="304881" y="104021"/>
                  <a:pt x="299685" y="99691"/>
                  <a:pt x="294490" y="96228"/>
                </a:cubicBezTo>
                <a:cubicBezTo>
                  <a:pt x="274574" y="80641"/>
                  <a:pt x="254658" y="62457"/>
                  <a:pt x="226949" y="54664"/>
                </a:cubicBezTo>
                <a:cubicBezTo>
                  <a:pt x="209631" y="50334"/>
                  <a:pt x="195776" y="51200"/>
                  <a:pt x="177592" y="51200"/>
                </a:cubicBezTo>
                <a:cubicBezTo>
                  <a:pt x="184519" y="162037"/>
                  <a:pt x="183653" y="271141"/>
                  <a:pt x="180189" y="383709"/>
                </a:cubicBezTo>
                <a:close/>
              </a:path>
            </a:pathLst>
          </a:custGeom>
          <a:solidFill>
            <a:srgbClr val="69B5A0">
              <a:alpha val="60000"/>
            </a:srgbClr>
          </a:solidFill>
          <a:ln w="865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99237B09-E52E-0AD2-3203-C62CE17E2BDE}"/>
              </a:ext>
            </a:extLst>
          </p:cNvPr>
          <p:cNvSpPr/>
          <p:nvPr/>
        </p:nvSpPr>
        <p:spPr>
          <a:xfrm>
            <a:off x="311096" y="5482999"/>
            <a:ext cx="662998" cy="1139297"/>
          </a:xfrm>
          <a:custGeom>
            <a:avLst/>
            <a:gdLst>
              <a:gd name="connsiteX0" fmla="*/ 459798 w 476311"/>
              <a:gd name="connsiteY0" fmla="*/ 1732 h 818494"/>
              <a:gd name="connsiteX1" fmla="*/ 474518 w 476311"/>
              <a:gd name="connsiteY1" fmla="*/ 12989 h 818494"/>
              <a:gd name="connsiteX2" fmla="*/ 470189 w 476311"/>
              <a:gd name="connsiteY2" fmla="*/ 28575 h 818494"/>
              <a:gd name="connsiteX3" fmla="*/ 447675 w 476311"/>
              <a:gd name="connsiteY3" fmla="*/ 53686 h 818494"/>
              <a:gd name="connsiteX4" fmla="*/ 448541 w 476311"/>
              <a:gd name="connsiteY4" fmla="*/ 150668 h 818494"/>
              <a:gd name="connsiteX5" fmla="*/ 419100 w 476311"/>
              <a:gd name="connsiteY5" fmla="*/ 156730 h 818494"/>
              <a:gd name="connsiteX6" fmla="*/ 360218 w 476311"/>
              <a:gd name="connsiteY6" fmla="*/ 154132 h 818494"/>
              <a:gd name="connsiteX7" fmla="*/ 316057 w 476311"/>
              <a:gd name="connsiteY7" fmla="*/ 156730 h 818494"/>
              <a:gd name="connsiteX8" fmla="*/ 293543 w 476311"/>
              <a:gd name="connsiteY8" fmla="*/ 173182 h 818494"/>
              <a:gd name="connsiteX9" fmla="*/ 264102 w 476311"/>
              <a:gd name="connsiteY9" fmla="*/ 166255 h 818494"/>
              <a:gd name="connsiteX10" fmla="*/ 285750 w 476311"/>
              <a:gd name="connsiteY10" fmla="*/ 207818 h 818494"/>
              <a:gd name="connsiteX11" fmla="*/ 290080 w 476311"/>
              <a:gd name="connsiteY11" fmla="*/ 223405 h 818494"/>
              <a:gd name="connsiteX12" fmla="*/ 295275 w 476311"/>
              <a:gd name="connsiteY12" fmla="*/ 297007 h 818494"/>
              <a:gd name="connsiteX13" fmla="*/ 297873 w 476311"/>
              <a:gd name="connsiteY13" fmla="*/ 311727 h 818494"/>
              <a:gd name="connsiteX14" fmla="*/ 297873 w 476311"/>
              <a:gd name="connsiteY14" fmla="*/ 462396 h 818494"/>
              <a:gd name="connsiteX15" fmla="*/ 303068 w 476311"/>
              <a:gd name="connsiteY15" fmla="*/ 521277 h 818494"/>
              <a:gd name="connsiteX16" fmla="*/ 306532 w 476311"/>
              <a:gd name="connsiteY16" fmla="*/ 619125 h 818494"/>
              <a:gd name="connsiteX17" fmla="*/ 305666 w 476311"/>
              <a:gd name="connsiteY17" fmla="*/ 658091 h 818494"/>
              <a:gd name="connsiteX18" fmla="*/ 301336 w 476311"/>
              <a:gd name="connsiteY18" fmla="*/ 747280 h 818494"/>
              <a:gd name="connsiteX19" fmla="*/ 284018 w 476311"/>
              <a:gd name="connsiteY19" fmla="*/ 804430 h 818494"/>
              <a:gd name="connsiteX20" fmla="*/ 283152 w 476311"/>
              <a:gd name="connsiteY20" fmla="*/ 808759 h 818494"/>
              <a:gd name="connsiteX21" fmla="*/ 251979 w 476311"/>
              <a:gd name="connsiteY21" fmla="*/ 817418 h 818494"/>
              <a:gd name="connsiteX22" fmla="*/ 239857 w 476311"/>
              <a:gd name="connsiteY22" fmla="*/ 814821 h 818494"/>
              <a:gd name="connsiteX23" fmla="*/ 216477 w 476311"/>
              <a:gd name="connsiteY23" fmla="*/ 800966 h 818494"/>
              <a:gd name="connsiteX24" fmla="*/ 197427 w 476311"/>
              <a:gd name="connsiteY24" fmla="*/ 801832 h 818494"/>
              <a:gd name="connsiteX25" fmla="*/ 160193 w 476311"/>
              <a:gd name="connsiteY25" fmla="*/ 774989 h 818494"/>
              <a:gd name="connsiteX26" fmla="*/ 156730 w 476311"/>
              <a:gd name="connsiteY26" fmla="*/ 689264 h 818494"/>
              <a:gd name="connsiteX27" fmla="*/ 161925 w 476311"/>
              <a:gd name="connsiteY27" fmla="*/ 613930 h 818494"/>
              <a:gd name="connsiteX28" fmla="*/ 161059 w 476311"/>
              <a:gd name="connsiteY28" fmla="*/ 546389 h 818494"/>
              <a:gd name="connsiteX29" fmla="*/ 157596 w 476311"/>
              <a:gd name="connsiteY29" fmla="*/ 509155 h 818494"/>
              <a:gd name="connsiteX30" fmla="*/ 154998 w 476311"/>
              <a:gd name="connsiteY30" fmla="*/ 453736 h 818494"/>
              <a:gd name="connsiteX31" fmla="*/ 154132 w 476311"/>
              <a:gd name="connsiteY31" fmla="*/ 332509 h 818494"/>
              <a:gd name="connsiteX32" fmla="*/ 159327 w 476311"/>
              <a:gd name="connsiteY32" fmla="*/ 288348 h 818494"/>
              <a:gd name="connsiteX33" fmla="*/ 160193 w 476311"/>
              <a:gd name="connsiteY33" fmla="*/ 235527 h 818494"/>
              <a:gd name="connsiteX34" fmla="*/ 164523 w 476311"/>
              <a:gd name="connsiteY34" fmla="*/ 193964 h 818494"/>
              <a:gd name="connsiteX35" fmla="*/ 163657 w 476311"/>
              <a:gd name="connsiteY35" fmla="*/ 171450 h 818494"/>
              <a:gd name="connsiteX36" fmla="*/ 151534 w 476311"/>
              <a:gd name="connsiteY36" fmla="*/ 161059 h 818494"/>
              <a:gd name="connsiteX37" fmla="*/ 86591 w 476311"/>
              <a:gd name="connsiteY37" fmla="*/ 161059 h 818494"/>
              <a:gd name="connsiteX38" fmla="*/ 19050 w 476311"/>
              <a:gd name="connsiteY38" fmla="*/ 163657 h 818494"/>
              <a:gd name="connsiteX39" fmla="*/ 0 w 476311"/>
              <a:gd name="connsiteY39" fmla="*/ 156730 h 818494"/>
              <a:gd name="connsiteX40" fmla="*/ 10391 w 476311"/>
              <a:gd name="connsiteY40" fmla="*/ 149802 h 818494"/>
              <a:gd name="connsiteX41" fmla="*/ 18184 w 476311"/>
              <a:gd name="connsiteY41" fmla="*/ 49357 h 818494"/>
              <a:gd name="connsiteX42" fmla="*/ 29441 w 476311"/>
              <a:gd name="connsiteY42" fmla="*/ 37234 h 818494"/>
              <a:gd name="connsiteX43" fmla="*/ 92652 w 476311"/>
              <a:gd name="connsiteY43" fmla="*/ 32039 h 818494"/>
              <a:gd name="connsiteX44" fmla="*/ 209550 w 476311"/>
              <a:gd name="connsiteY44" fmla="*/ 14721 h 818494"/>
              <a:gd name="connsiteX45" fmla="*/ 355023 w 476311"/>
              <a:gd name="connsiteY45" fmla="*/ 866 h 818494"/>
              <a:gd name="connsiteX46" fmla="*/ 447675 w 476311"/>
              <a:gd name="connsiteY46" fmla="*/ 0 h 818494"/>
              <a:gd name="connsiteX47" fmla="*/ 459798 w 476311"/>
              <a:gd name="connsiteY47" fmla="*/ 0 h 818494"/>
              <a:gd name="connsiteX48" fmla="*/ 183573 w 476311"/>
              <a:gd name="connsiteY48" fmla="*/ 167120 h 818494"/>
              <a:gd name="connsiteX49" fmla="*/ 187036 w 476311"/>
              <a:gd name="connsiteY49" fmla="*/ 200025 h 818494"/>
              <a:gd name="connsiteX50" fmla="*/ 193964 w 476311"/>
              <a:gd name="connsiteY50" fmla="*/ 200891 h 818494"/>
              <a:gd name="connsiteX51" fmla="*/ 187036 w 476311"/>
              <a:gd name="connsiteY51" fmla="*/ 166255 h 818494"/>
              <a:gd name="connsiteX52" fmla="*/ 183573 w 476311"/>
              <a:gd name="connsiteY52" fmla="*/ 167120 h 81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76311" h="818494">
                <a:moveTo>
                  <a:pt x="459798" y="1732"/>
                </a:moveTo>
                <a:cubicBezTo>
                  <a:pt x="467591" y="1732"/>
                  <a:pt x="471055" y="6061"/>
                  <a:pt x="474518" y="12989"/>
                </a:cubicBezTo>
                <a:cubicBezTo>
                  <a:pt x="478848" y="19916"/>
                  <a:pt x="474518" y="26843"/>
                  <a:pt x="470189" y="28575"/>
                </a:cubicBezTo>
                <a:cubicBezTo>
                  <a:pt x="461529" y="35502"/>
                  <a:pt x="456334" y="46759"/>
                  <a:pt x="447675" y="53686"/>
                </a:cubicBezTo>
                <a:cubicBezTo>
                  <a:pt x="440748" y="58016"/>
                  <a:pt x="448541" y="146339"/>
                  <a:pt x="448541" y="150668"/>
                </a:cubicBezTo>
                <a:cubicBezTo>
                  <a:pt x="439882" y="154998"/>
                  <a:pt x="429491" y="157596"/>
                  <a:pt x="419100" y="156730"/>
                </a:cubicBezTo>
                <a:cubicBezTo>
                  <a:pt x="400050" y="155864"/>
                  <a:pt x="379268" y="154132"/>
                  <a:pt x="360218" y="154132"/>
                </a:cubicBezTo>
                <a:cubicBezTo>
                  <a:pt x="345498" y="153266"/>
                  <a:pt x="330777" y="154132"/>
                  <a:pt x="316057" y="156730"/>
                </a:cubicBezTo>
                <a:cubicBezTo>
                  <a:pt x="303934" y="157596"/>
                  <a:pt x="297007" y="161925"/>
                  <a:pt x="293543" y="173182"/>
                </a:cubicBezTo>
                <a:cubicBezTo>
                  <a:pt x="283152" y="170584"/>
                  <a:pt x="275359" y="165389"/>
                  <a:pt x="264102" y="166255"/>
                </a:cubicBezTo>
                <a:cubicBezTo>
                  <a:pt x="271029" y="180975"/>
                  <a:pt x="266700" y="199159"/>
                  <a:pt x="285750" y="207818"/>
                </a:cubicBezTo>
                <a:cubicBezTo>
                  <a:pt x="290080" y="210416"/>
                  <a:pt x="290080" y="218209"/>
                  <a:pt x="290080" y="223405"/>
                </a:cubicBezTo>
                <a:cubicBezTo>
                  <a:pt x="287482" y="248516"/>
                  <a:pt x="293543" y="271896"/>
                  <a:pt x="295275" y="297007"/>
                </a:cubicBezTo>
                <a:cubicBezTo>
                  <a:pt x="298739" y="330777"/>
                  <a:pt x="297873" y="277957"/>
                  <a:pt x="297873" y="311727"/>
                </a:cubicBezTo>
                <a:cubicBezTo>
                  <a:pt x="298739" y="361950"/>
                  <a:pt x="295275" y="412173"/>
                  <a:pt x="297873" y="462396"/>
                </a:cubicBezTo>
                <a:cubicBezTo>
                  <a:pt x="298739" y="482311"/>
                  <a:pt x="301336" y="502227"/>
                  <a:pt x="303068" y="521277"/>
                </a:cubicBezTo>
                <a:cubicBezTo>
                  <a:pt x="307398" y="554182"/>
                  <a:pt x="306532" y="586221"/>
                  <a:pt x="306532" y="619125"/>
                </a:cubicBezTo>
                <a:cubicBezTo>
                  <a:pt x="306532" y="631248"/>
                  <a:pt x="303934" y="645102"/>
                  <a:pt x="305666" y="658091"/>
                </a:cubicBezTo>
                <a:cubicBezTo>
                  <a:pt x="306532" y="687532"/>
                  <a:pt x="301336" y="716973"/>
                  <a:pt x="301336" y="747280"/>
                </a:cubicBezTo>
                <a:cubicBezTo>
                  <a:pt x="300471" y="767196"/>
                  <a:pt x="287482" y="784514"/>
                  <a:pt x="284018" y="804430"/>
                </a:cubicBezTo>
                <a:cubicBezTo>
                  <a:pt x="284018" y="807027"/>
                  <a:pt x="284018" y="807893"/>
                  <a:pt x="283152" y="808759"/>
                </a:cubicBezTo>
                <a:cubicBezTo>
                  <a:pt x="272761" y="813089"/>
                  <a:pt x="261505" y="812223"/>
                  <a:pt x="251979" y="817418"/>
                </a:cubicBezTo>
                <a:cubicBezTo>
                  <a:pt x="248516" y="820016"/>
                  <a:pt x="244186" y="817418"/>
                  <a:pt x="239857" y="814821"/>
                </a:cubicBezTo>
                <a:cubicBezTo>
                  <a:pt x="232930" y="810491"/>
                  <a:pt x="224271" y="806161"/>
                  <a:pt x="216477" y="800966"/>
                </a:cubicBezTo>
                <a:cubicBezTo>
                  <a:pt x="211282" y="798368"/>
                  <a:pt x="205221" y="797502"/>
                  <a:pt x="197427" y="801832"/>
                </a:cubicBezTo>
                <a:cubicBezTo>
                  <a:pt x="181841" y="810491"/>
                  <a:pt x="159327" y="794039"/>
                  <a:pt x="160193" y="774989"/>
                </a:cubicBezTo>
                <a:cubicBezTo>
                  <a:pt x="161059" y="747280"/>
                  <a:pt x="157596" y="717839"/>
                  <a:pt x="156730" y="689264"/>
                </a:cubicBezTo>
                <a:cubicBezTo>
                  <a:pt x="155864" y="663286"/>
                  <a:pt x="156730" y="638175"/>
                  <a:pt x="161925" y="613930"/>
                </a:cubicBezTo>
                <a:cubicBezTo>
                  <a:pt x="165389" y="591416"/>
                  <a:pt x="167986" y="568902"/>
                  <a:pt x="161059" y="546389"/>
                </a:cubicBezTo>
                <a:cubicBezTo>
                  <a:pt x="157596" y="534266"/>
                  <a:pt x="156730" y="521277"/>
                  <a:pt x="157596" y="509155"/>
                </a:cubicBezTo>
                <a:cubicBezTo>
                  <a:pt x="160193" y="490105"/>
                  <a:pt x="154998" y="471920"/>
                  <a:pt x="154998" y="453736"/>
                </a:cubicBezTo>
                <a:cubicBezTo>
                  <a:pt x="154998" y="413039"/>
                  <a:pt x="154132" y="372341"/>
                  <a:pt x="154132" y="332509"/>
                </a:cubicBezTo>
                <a:cubicBezTo>
                  <a:pt x="153266" y="288348"/>
                  <a:pt x="151534" y="331643"/>
                  <a:pt x="159327" y="288348"/>
                </a:cubicBezTo>
                <a:cubicBezTo>
                  <a:pt x="162791" y="271030"/>
                  <a:pt x="160193" y="253711"/>
                  <a:pt x="160193" y="235527"/>
                </a:cubicBezTo>
                <a:cubicBezTo>
                  <a:pt x="161059" y="221673"/>
                  <a:pt x="159327" y="206952"/>
                  <a:pt x="164523" y="193964"/>
                </a:cubicBezTo>
                <a:cubicBezTo>
                  <a:pt x="167986" y="187036"/>
                  <a:pt x="164523" y="179243"/>
                  <a:pt x="163657" y="171450"/>
                </a:cubicBezTo>
                <a:cubicBezTo>
                  <a:pt x="161059" y="164523"/>
                  <a:pt x="155864" y="162791"/>
                  <a:pt x="151534" y="161059"/>
                </a:cubicBezTo>
                <a:cubicBezTo>
                  <a:pt x="129886" y="160193"/>
                  <a:pt x="107373" y="157596"/>
                  <a:pt x="86591" y="161059"/>
                </a:cubicBezTo>
                <a:cubicBezTo>
                  <a:pt x="64077" y="164523"/>
                  <a:pt x="41564" y="161925"/>
                  <a:pt x="19050" y="163657"/>
                </a:cubicBezTo>
                <a:cubicBezTo>
                  <a:pt x="12123" y="164523"/>
                  <a:pt x="5196" y="162791"/>
                  <a:pt x="0" y="156730"/>
                </a:cubicBezTo>
                <a:cubicBezTo>
                  <a:pt x="3464" y="152400"/>
                  <a:pt x="6927" y="150668"/>
                  <a:pt x="10391" y="149802"/>
                </a:cubicBezTo>
                <a:cubicBezTo>
                  <a:pt x="17318" y="147205"/>
                  <a:pt x="20782" y="58882"/>
                  <a:pt x="18184" y="49357"/>
                </a:cubicBezTo>
                <a:cubicBezTo>
                  <a:pt x="17318" y="42430"/>
                  <a:pt x="21648" y="38966"/>
                  <a:pt x="29441" y="37234"/>
                </a:cubicBezTo>
                <a:cubicBezTo>
                  <a:pt x="49357" y="32039"/>
                  <a:pt x="71870" y="32905"/>
                  <a:pt x="92652" y="32039"/>
                </a:cubicBezTo>
                <a:cubicBezTo>
                  <a:pt x="133350" y="29441"/>
                  <a:pt x="171450" y="20782"/>
                  <a:pt x="209550" y="14721"/>
                </a:cubicBezTo>
                <a:cubicBezTo>
                  <a:pt x="258041" y="8659"/>
                  <a:pt x="304800" y="-2598"/>
                  <a:pt x="355023" y="866"/>
                </a:cubicBezTo>
                <a:cubicBezTo>
                  <a:pt x="385330" y="3464"/>
                  <a:pt x="417368" y="1732"/>
                  <a:pt x="447675" y="0"/>
                </a:cubicBezTo>
                <a:lnTo>
                  <a:pt x="459798" y="0"/>
                </a:lnTo>
                <a:close/>
                <a:moveTo>
                  <a:pt x="183573" y="167120"/>
                </a:moveTo>
                <a:cubicBezTo>
                  <a:pt x="179243" y="174048"/>
                  <a:pt x="179243" y="198293"/>
                  <a:pt x="187036" y="200025"/>
                </a:cubicBezTo>
                <a:lnTo>
                  <a:pt x="193964" y="200891"/>
                </a:lnTo>
                <a:cubicBezTo>
                  <a:pt x="190500" y="192232"/>
                  <a:pt x="194830" y="172316"/>
                  <a:pt x="187036" y="166255"/>
                </a:cubicBezTo>
                <a:cubicBezTo>
                  <a:pt x="187036" y="165389"/>
                  <a:pt x="185305" y="166255"/>
                  <a:pt x="183573" y="167120"/>
                </a:cubicBezTo>
                <a:close/>
              </a:path>
            </a:pathLst>
          </a:custGeom>
          <a:solidFill>
            <a:srgbClr val="69B5A0">
              <a:alpha val="60000"/>
            </a:srgbClr>
          </a:solidFill>
          <a:ln w="8653" cap="flat">
            <a:noFill/>
            <a:prstDash val="solid"/>
            <a:miter/>
          </a:ln>
        </p:spPr>
        <p:txBody>
          <a:bodyPr rtlCol="0" anchor="ctr"/>
          <a:lstStyle/>
          <a:p>
            <a:endParaRPr lang="en-US"/>
          </a:p>
        </p:txBody>
      </p:sp>
      <p:grpSp>
        <p:nvGrpSpPr>
          <p:cNvPr id="89" name="Graphic 137">
            <a:extLst>
              <a:ext uri="{FF2B5EF4-FFF2-40B4-BE49-F238E27FC236}">
                <a16:creationId xmlns:a16="http://schemas.microsoft.com/office/drawing/2014/main" id="{D7E7D0B4-A8C1-614C-CB8A-45A7FEB35400}"/>
              </a:ext>
            </a:extLst>
          </p:cNvPr>
          <p:cNvGrpSpPr/>
          <p:nvPr/>
        </p:nvGrpSpPr>
        <p:grpSpPr>
          <a:xfrm>
            <a:off x="10697720" y="933444"/>
            <a:ext cx="1331337" cy="476250"/>
            <a:chOff x="4267630" y="4072370"/>
            <a:chExt cx="1331337" cy="476250"/>
          </a:xfrm>
          <a:solidFill>
            <a:srgbClr val="6BB9A0"/>
          </a:solidFill>
          <a:effectLst>
            <a:outerShdw blurRad="50800" dist="38100" dir="2700000" algn="tl" rotWithShape="0">
              <a:prstClr val="black">
                <a:alpha val="40000"/>
              </a:prstClr>
            </a:outerShdw>
          </a:effectLst>
        </p:grpSpPr>
        <p:sp>
          <p:nvSpPr>
            <p:cNvPr id="90" name="Freeform 89">
              <a:extLst>
                <a:ext uri="{FF2B5EF4-FFF2-40B4-BE49-F238E27FC236}">
                  <a16:creationId xmlns:a16="http://schemas.microsoft.com/office/drawing/2014/main" id="{B0EE9DEE-48CC-9774-7D6E-9EB2309AA8A2}"/>
                </a:ext>
              </a:extLst>
            </p:cNvPr>
            <p:cNvSpPr/>
            <p:nvPr/>
          </p:nvSpPr>
          <p:spPr>
            <a:xfrm>
              <a:off x="4267630" y="4219615"/>
              <a:ext cx="129147" cy="227168"/>
            </a:xfrm>
            <a:custGeom>
              <a:avLst/>
              <a:gdLst>
                <a:gd name="connsiteX0" fmla="*/ 111271 w 129147"/>
                <a:gd name="connsiteY0" fmla="*/ 1691 h 227168"/>
                <a:gd name="connsiteX1" fmla="*/ 106942 w 129147"/>
                <a:gd name="connsiteY1" fmla="*/ 11216 h 227168"/>
                <a:gd name="connsiteX2" fmla="*/ 97417 w 129147"/>
                <a:gd name="connsiteY2" fmla="*/ 19009 h 227168"/>
                <a:gd name="connsiteX3" fmla="*/ 92221 w 129147"/>
                <a:gd name="connsiteY3" fmla="*/ 21607 h 227168"/>
                <a:gd name="connsiteX4" fmla="*/ 77501 w 129147"/>
                <a:gd name="connsiteY4" fmla="*/ 28534 h 227168"/>
                <a:gd name="connsiteX5" fmla="*/ 65378 w 129147"/>
                <a:gd name="connsiteY5" fmla="*/ 45853 h 227168"/>
                <a:gd name="connsiteX6" fmla="*/ 66244 w 129147"/>
                <a:gd name="connsiteY6" fmla="*/ 55378 h 227168"/>
                <a:gd name="connsiteX7" fmla="*/ 87892 w 129147"/>
                <a:gd name="connsiteY7" fmla="*/ 79623 h 227168"/>
                <a:gd name="connsiteX8" fmla="*/ 117333 w 129147"/>
                <a:gd name="connsiteY8" fmla="*/ 111662 h 227168"/>
                <a:gd name="connsiteX9" fmla="*/ 128589 w 129147"/>
                <a:gd name="connsiteY9" fmla="*/ 169678 h 227168"/>
                <a:gd name="connsiteX10" fmla="*/ 113003 w 129147"/>
                <a:gd name="connsiteY10" fmla="*/ 199984 h 227168"/>
                <a:gd name="connsiteX11" fmla="*/ 75769 w 129147"/>
                <a:gd name="connsiteY11" fmla="*/ 224230 h 227168"/>
                <a:gd name="connsiteX12" fmla="*/ 69708 w 129147"/>
                <a:gd name="connsiteY12" fmla="*/ 225962 h 227168"/>
                <a:gd name="connsiteX13" fmla="*/ 42864 w 129147"/>
                <a:gd name="connsiteY13" fmla="*/ 225096 h 227168"/>
                <a:gd name="connsiteX14" fmla="*/ 27278 w 129147"/>
                <a:gd name="connsiteY14" fmla="*/ 219034 h 227168"/>
                <a:gd name="connsiteX15" fmla="*/ 17753 w 129147"/>
                <a:gd name="connsiteY15" fmla="*/ 212973 h 227168"/>
                <a:gd name="connsiteX16" fmla="*/ 3899 w 129147"/>
                <a:gd name="connsiteY16" fmla="*/ 199118 h 227168"/>
                <a:gd name="connsiteX17" fmla="*/ 5630 w 129147"/>
                <a:gd name="connsiteY17" fmla="*/ 194789 h 227168"/>
                <a:gd name="connsiteX18" fmla="*/ 1301 w 129147"/>
                <a:gd name="connsiteY18" fmla="*/ 187862 h 227168"/>
                <a:gd name="connsiteX19" fmla="*/ 4764 w 129147"/>
                <a:gd name="connsiteY19" fmla="*/ 186996 h 227168"/>
                <a:gd name="connsiteX20" fmla="*/ 16021 w 129147"/>
                <a:gd name="connsiteY20" fmla="*/ 191325 h 227168"/>
                <a:gd name="connsiteX21" fmla="*/ 2167 w 129147"/>
                <a:gd name="connsiteY21" fmla="*/ 176605 h 227168"/>
                <a:gd name="connsiteX22" fmla="*/ 14289 w 129147"/>
                <a:gd name="connsiteY22" fmla="*/ 180935 h 227168"/>
                <a:gd name="connsiteX23" fmla="*/ 34205 w 129147"/>
                <a:gd name="connsiteY23" fmla="*/ 189594 h 227168"/>
                <a:gd name="connsiteX24" fmla="*/ 55853 w 129147"/>
                <a:gd name="connsiteY24" fmla="*/ 191325 h 227168"/>
                <a:gd name="connsiteX25" fmla="*/ 67976 w 129147"/>
                <a:gd name="connsiteY25" fmla="*/ 174007 h 227168"/>
                <a:gd name="connsiteX26" fmla="*/ 58451 w 129147"/>
                <a:gd name="connsiteY26" fmla="*/ 128980 h 227168"/>
                <a:gd name="connsiteX27" fmla="*/ 25546 w 129147"/>
                <a:gd name="connsiteY27" fmla="*/ 92612 h 227168"/>
                <a:gd name="connsiteX28" fmla="*/ 16887 w 129147"/>
                <a:gd name="connsiteY28" fmla="*/ 44987 h 227168"/>
                <a:gd name="connsiteX29" fmla="*/ 39401 w 129147"/>
                <a:gd name="connsiteY29" fmla="*/ 19875 h 227168"/>
                <a:gd name="connsiteX30" fmla="*/ 45462 w 129147"/>
                <a:gd name="connsiteY30" fmla="*/ 16412 h 227168"/>
                <a:gd name="connsiteX31" fmla="*/ 72305 w 129147"/>
                <a:gd name="connsiteY31" fmla="*/ 8618 h 227168"/>
                <a:gd name="connsiteX32" fmla="*/ 93953 w 129147"/>
                <a:gd name="connsiteY32" fmla="*/ 2557 h 227168"/>
                <a:gd name="connsiteX33" fmla="*/ 111271 w 129147"/>
                <a:gd name="connsiteY33" fmla="*/ 1691 h 227168"/>
                <a:gd name="connsiteX34" fmla="*/ 40267 w 129147"/>
                <a:gd name="connsiteY34" fmla="*/ 89148 h 227168"/>
                <a:gd name="connsiteX35" fmla="*/ 49792 w 129147"/>
                <a:gd name="connsiteY35" fmla="*/ 105600 h 227168"/>
                <a:gd name="connsiteX36" fmla="*/ 59317 w 129147"/>
                <a:gd name="connsiteY36" fmla="*/ 120321 h 227168"/>
                <a:gd name="connsiteX37" fmla="*/ 67976 w 129147"/>
                <a:gd name="connsiteY37" fmla="*/ 127248 h 227168"/>
                <a:gd name="connsiteX38" fmla="*/ 67976 w 129147"/>
                <a:gd name="connsiteY38" fmla="*/ 120321 h 227168"/>
                <a:gd name="connsiteX39" fmla="*/ 61914 w 129147"/>
                <a:gd name="connsiteY39" fmla="*/ 113393 h 227168"/>
                <a:gd name="connsiteX40" fmla="*/ 48926 w 129147"/>
                <a:gd name="connsiteY40" fmla="*/ 96941 h 227168"/>
                <a:gd name="connsiteX41" fmla="*/ 40267 w 129147"/>
                <a:gd name="connsiteY41" fmla="*/ 89148 h 22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9147" h="227168">
                  <a:moveTo>
                    <a:pt x="111271" y="1691"/>
                  </a:moveTo>
                  <a:cubicBezTo>
                    <a:pt x="113003" y="1691"/>
                    <a:pt x="97417" y="11216"/>
                    <a:pt x="106942" y="11216"/>
                  </a:cubicBezTo>
                  <a:cubicBezTo>
                    <a:pt x="110405" y="11216"/>
                    <a:pt x="104344" y="15546"/>
                    <a:pt x="97417" y="19009"/>
                  </a:cubicBezTo>
                  <a:cubicBezTo>
                    <a:pt x="96551" y="19875"/>
                    <a:pt x="93953" y="20741"/>
                    <a:pt x="92221" y="21607"/>
                  </a:cubicBezTo>
                  <a:cubicBezTo>
                    <a:pt x="86160" y="23339"/>
                    <a:pt x="80098" y="24205"/>
                    <a:pt x="77501" y="28534"/>
                  </a:cubicBezTo>
                  <a:cubicBezTo>
                    <a:pt x="73171" y="34596"/>
                    <a:pt x="62780" y="36328"/>
                    <a:pt x="65378" y="45853"/>
                  </a:cubicBezTo>
                  <a:cubicBezTo>
                    <a:pt x="66244" y="48450"/>
                    <a:pt x="66244" y="51914"/>
                    <a:pt x="66244" y="55378"/>
                  </a:cubicBezTo>
                  <a:cubicBezTo>
                    <a:pt x="67110" y="61439"/>
                    <a:pt x="82696" y="75293"/>
                    <a:pt x="87892" y="79623"/>
                  </a:cubicBezTo>
                  <a:cubicBezTo>
                    <a:pt x="99149" y="88282"/>
                    <a:pt x="112137" y="103003"/>
                    <a:pt x="117333" y="111662"/>
                  </a:cubicBezTo>
                  <a:cubicBezTo>
                    <a:pt x="124260" y="123784"/>
                    <a:pt x="131187" y="154957"/>
                    <a:pt x="128589" y="169678"/>
                  </a:cubicBezTo>
                  <a:cubicBezTo>
                    <a:pt x="125992" y="179203"/>
                    <a:pt x="119064" y="189594"/>
                    <a:pt x="113003" y="199984"/>
                  </a:cubicBezTo>
                  <a:cubicBezTo>
                    <a:pt x="105210" y="214705"/>
                    <a:pt x="86160" y="219034"/>
                    <a:pt x="75769" y="224230"/>
                  </a:cubicBezTo>
                  <a:cubicBezTo>
                    <a:pt x="74037" y="225096"/>
                    <a:pt x="71439" y="225962"/>
                    <a:pt x="69708" y="225962"/>
                  </a:cubicBezTo>
                  <a:cubicBezTo>
                    <a:pt x="64512" y="227693"/>
                    <a:pt x="50658" y="227693"/>
                    <a:pt x="42864" y="225096"/>
                  </a:cubicBezTo>
                  <a:cubicBezTo>
                    <a:pt x="36803" y="223364"/>
                    <a:pt x="22948" y="220766"/>
                    <a:pt x="27278" y="219034"/>
                  </a:cubicBezTo>
                  <a:cubicBezTo>
                    <a:pt x="29876" y="218168"/>
                    <a:pt x="32473" y="220766"/>
                    <a:pt x="17753" y="212973"/>
                  </a:cubicBezTo>
                  <a:cubicBezTo>
                    <a:pt x="3899" y="204314"/>
                    <a:pt x="8228" y="205180"/>
                    <a:pt x="3899" y="199118"/>
                  </a:cubicBezTo>
                  <a:cubicBezTo>
                    <a:pt x="-431" y="191325"/>
                    <a:pt x="6496" y="195655"/>
                    <a:pt x="5630" y="194789"/>
                  </a:cubicBezTo>
                  <a:cubicBezTo>
                    <a:pt x="4764" y="192191"/>
                    <a:pt x="-3029" y="186130"/>
                    <a:pt x="1301" y="187862"/>
                  </a:cubicBezTo>
                  <a:cubicBezTo>
                    <a:pt x="3033" y="188728"/>
                    <a:pt x="3033" y="186996"/>
                    <a:pt x="4764" y="186996"/>
                  </a:cubicBezTo>
                  <a:cubicBezTo>
                    <a:pt x="9094" y="187862"/>
                    <a:pt x="16021" y="194789"/>
                    <a:pt x="16021" y="191325"/>
                  </a:cubicBezTo>
                  <a:cubicBezTo>
                    <a:pt x="15155" y="186996"/>
                    <a:pt x="6496" y="180935"/>
                    <a:pt x="2167" y="176605"/>
                  </a:cubicBezTo>
                  <a:cubicBezTo>
                    <a:pt x="435" y="169678"/>
                    <a:pt x="9094" y="178337"/>
                    <a:pt x="14289" y="180935"/>
                  </a:cubicBezTo>
                  <a:cubicBezTo>
                    <a:pt x="18619" y="182666"/>
                    <a:pt x="23814" y="187862"/>
                    <a:pt x="34205" y="189594"/>
                  </a:cubicBezTo>
                  <a:cubicBezTo>
                    <a:pt x="40267" y="193057"/>
                    <a:pt x="50658" y="193057"/>
                    <a:pt x="55853" y="191325"/>
                  </a:cubicBezTo>
                  <a:cubicBezTo>
                    <a:pt x="61914" y="186130"/>
                    <a:pt x="67110" y="180935"/>
                    <a:pt x="67976" y="174007"/>
                  </a:cubicBezTo>
                  <a:cubicBezTo>
                    <a:pt x="69708" y="161884"/>
                    <a:pt x="67110" y="141969"/>
                    <a:pt x="58451" y="128980"/>
                  </a:cubicBezTo>
                  <a:cubicBezTo>
                    <a:pt x="49792" y="115991"/>
                    <a:pt x="36803" y="103868"/>
                    <a:pt x="25546" y="92612"/>
                  </a:cubicBezTo>
                  <a:cubicBezTo>
                    <a:pt x="14289" y="79623"/>
                    <a:pt x="11692" y="60573"/>
                    <a:pt x="16887" y="44987"/>
                  </a:cubicBezTo>
                  <a:cubicBezTo>
                    <a:pt x="20351" y="32864"/>
                    <a:pt x="25546" y="22473"/>
                    <a:pt x="39401" y="19875"/>
                  </a:cubicBezTo>
                  <a:cubicBezTo>
                    <a:pt x="41133" y="19009"/>
                    <a:pt x="43730" y="18143"/>
                    <a:pt x="45462" y="16412"/>
                  </a:cubicBezTo>
                  <a:cubicBezTo>
                    <a:pt x="54121" y="10350"/>
                    <a:pt x="62780" y="10350"/>
                    <a:pt x="72305" y="8618"/>
                  </a:cubicBezTo>
                  <a:cubicBezTo>
                    <a:pt x="79233" y="6887"/>
                    <a:pt x="87026" y="5155"/>
                    <a:pt x="93953" y="2557"/>
                  </a:cubicBezTo>
                  <a:cubicBezTo>
                    <a:pt x="96551" y="-2638"/>
                    <a:pt x="103478" y="1691"/>
                    <a:pt x="111271" y="1691"/>
                  </a:cubicBezTo>
                  <a:close/>
                  <a:moveTo>
                    <a:pt x="40267" y="89148"/>
                  </a:moveTo>
                  <a:cubicBezTo>
                    <a:pt x="36803" y="88282"/>
                    <a:pt x="48060" y="102137"/>
                    <a:pt x="49792" y="105600"/>
                  </a:cubicBezTo>
                  <a:lnTo>
                    <a:pt x="59317" y="120321"/>
                  </a:lnTo>
                  <a:cubicBezTo>
                    <a:pt x="61914" y="122918"/>
                    <a:pt x="65378" y="127248"/>
                    <a:pt x="67976" y="127248"/>
                  </a:cubicBezTo>
                  <a:cubicBezTo>
                    <a:pt x="67976" y="125516"/>
                    <a:pt x="68842" y="122918"/>
                    <a:pt x="67976" y="120321"/>
                  </a:cubicBezTo>
                  <a:cubicBezTo>
                    <a:pt x="67976" y="120321"/>
                    <a:pt x="66244" y="118589"/>
                    <a:pt x="61914" y="113393"/>
                  </a:cubicBezTo>
                  <a:lnTo>
                    <a:pt x="48926" y="96941"/>
                  </a:lnTo>
                  <a:lnTo>
                    <a:pt x="40267" y="89148"/>
                  </a:lnTo>
                  <a:close/>
                </a:path>
              </a:pathLst>
            </a:custGeom>
            <a:grpFill/>
            <a:ln w="8653"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2663C53E-83CD-38C1-88EC-A745BC0FEB5B}"/>
                </a:ext>
              </a:extLst>
            </p:cNvPr>
            <p:cNvSpPr/>
            <p:nvPr/>
          </p:nvSpPr>
          <p:spPr>
            <a:xfrm>
              <a:off x="4436942" y="4216111"/>
              <a:ext cx="175754" cy="332509"/>
            </a:xfrm>
            <a:custGeom>
              <a:avLst/>
              <a:gdLst>
                <a:gd name="connsiteX0" fmla="*/ 28550 w 175754"/>
                <a:gd name="connsiteY0" fmla="*/ 6927 h 332509"/>
                <a:gd name="connsiteX1" fmla="*/ 34612 w 175754"/>
                <a:gd name="connsiteY1" fmla="*/ 10391 h 332509"/>
                <a:gd name="connsiteX2" fmla="*/ 45869 w 175754"/>
                <a:gd name="connsiteY2" fmla="*/ 20782 h 332509"/>
                <a:gd name="connsiteX3" fmla="*/ 53662 w 175754"/>
                <a:gd name="connsiteY3" fmla="*/ 45893 h 332509"/>
                <a:gd name="connsiteX4" fmla="*/ 71846 w 175754"/>
                <a:gd name="connsiteY4" fmla="*/ 28575 h 332509"/>
                <a:gd name="connsiteX5" fmla="*/ 141119 w 175754"/>
                <a:gd name="connsiteY5" fmla="*/ 12123 h 332509"/>
                <a:gd name="connsiteX6" fmla="*/ 151510 w 175754"/>
                <a:gd name="connsiteY6" fmla="*/ 20782 h 332509"/>
                <a:gd name="connsiteX7" fmla="*/ 172291 w 175754"/>
                <a:gd name="connsiteY7" fmla="*/ 65809 h 332509"/>
                <a:gd name="connsiteX8" fmla="*/ 175755 w 175754"/>
                <a:gd name="connsiteY8" fmla="*/ 103043 h 332509"/>
                <a:gd name="connsiteX9" fmla="*/ 175755 w 175754"/>
                <a:gd name="connsiteY9" fmla="*/ 107373 h 332509"/>
                <a:gd name="connsiteX10" fmla="*/ 174023 w 175754"/>
                <a:gd name="connsiteY10" fmla="*/ 148936 h 332509"/>
                <a:gd name="connsiteX11" fmla="*/ 167962 w 175754"/>
                <a:gd name="connsiteY11" fmla="*/ 172316 h 332509"/>
                <a:gd name="connsiteX12" fmla="*/ 161035 w 175754"/>
                <a:gd name="connsiteY12" fmla="*/ 188768 h 332509"/>
                <a:gd name="connsiteX13" fmla="*/ 145448 w 175754"/>
                <a:gd name="connsiteY13" fmla="*/ 212148 h 332509"/>
                <a:gd name="connsiteX14" fmla="*/ 134191 w 175754"/>
                <a:gd name="connsiteY14" fmla="*/ 220807 h 332509"/>
                <a:gd name="connsiteX15" fmla="*/ 141119 w 175754"/>
                <a:gd name="connsiteY15" fmla="*/ 199159 h 332509"/>
                <a:gd name="connsiteX16" fmla="*/ 123800 w 175754"/>
                <a:gd name="connsiteY16" fmla="*/ 219075 h 332509"/>
                <a:gd name="connsiteX17" fmla="*/ 122069 w 175754"/>
                <a:gd name="connsiteY17" fmla="*/ 221673 h 332509"/>
                <a:gd name="connsiteX18" fmla="*/ 118605 w 175754"/>
                <a:gd name="connsiteY18" fmla="*/ 230332 h 332509"/>
                <a:gd name="connsiteX19" fmla="*/ 102153 w 175754"/>
                <a:gd name="connsiteY19" fmla="*/ 232064 h 332509"/>
                <a:gd name="connsiteX20" fmla="*/ 72712 w 175754"/>
                <a:gd name="connsiteY20" fmla="*/ 216477 h 332509"/>
                <a:gd name="connsiteX21" fmla="*/ 57125 w 175754"/>
                <a:gd name="connsiteY21" fmla="*/ 198293 h 332509"/>
                <a:gd name="connsiteX22" fmla="*/ 53662 w 175754"/>
                <a:gd name="connsiteY22" fmla="*/ 231198 h 332509"/>
                <a:gd name="connsiteX23" fmla="*/ 52796 w 175754"/>
                <a:gd name="connsiteY23" fmla="*/ 282286 h 332509"/>
                <a:gd name="connsiteX24" fmla="*/ 48466 w 175754"/>
                <a:gd name="connsiteY24" fmla="*/ 310861 h 332509"/>
                <a:gd name="connsiteX25" fmla="*/ 47600 w 175754"/>
                <a:gd name="connsiteY25" fmla="*/ 322984 h 332509"/>
                <a:gd name="connsiteX26" fmla="*/ 44137 w 175754"/>
                <a:gd name="connsiteY26" fmla="*/ 332509 h 332509"/>
                <a:gd name="connsiteX27" fmla="*/ 22489 w 175754"/>
                <a:gd name="connsiteY27" fmla="*/ 309996 h 332509"/>
                <a:gd name="connsiteX28" fmla="*/ 18160 w 175754"/>
                <a:gd name="connsiteY28" fmla="*/ 323850 h 332509"/>
                <a:gd name="connsiteX29" fmla="*/ 5171 w 175754"/>
                <a:gd name="connsiteY29" fmla="*/ 306532 h 332509"/>
                <a:gd name="connsiteX30" fmla="*/ 1707 w 175754"/>
                <a:gd name="connsiteY30" fmla="*/ 265834 h 332509"/>
                <a:gd name="connsiteX31" fmla="*/ 2573 w 175754"/>
                <a:gd name="connsiteY31" fmla="*/ 189634 h 332509"/>
                <a:gd name="connsiteX32" fmla="*/ 5171 w 175754"/>
                <a:gd name="connsiteY32" fmla="*/ 135082 h 332509"/>
                <a:gd name="connsiteX33" fmla="*/ 6037 w 175754"/>
                <a:gd name="connsiteY33" fmla="*/ 55418 h 332509"/>
                <a:gd name="connsiteX34" fmla="*/ 7769 w 175754"/>
                <a:gd name="connsiteY34" fmla="*/ 32905 h 332509"/>
                <a:gd name="connsiteX35" fmla="*/ 6903 w 175754"/>
                <a:gd name="connsiteY35" fmla="*/ 9525 h 332509"/>
                <a:gd name="connsiteX36" fmla="*/ 15562 w 175754"/>
                <a:gd name="connsiteY36" fmla="*/ 0 h 332509"/>
                <a:gd name="connsiteX37" fmla="*/ 28550 w 175754"/>
                <a:gd name="connsiteY37" fmla="*/ 6927 h 332509"/>
                <a:gd name="connsiteX38" fmla="*/ 83969 w 175754"/>
                <a:gd name="connsiteY38" fmla="*/ 35502 h 332509"/>
                <a:gd name="connsiteX39" fmla="*/ 56260 w 175754"/>
                <a:gd name="connsiteY39" fmla="*/ 67541 h 332509"/>
                <a:gd name="connsiteX40" fmla="*/ 55394 w 175754"/>
                <a:gd name="connsiteY40" fmla="*/ 71005 h 332509"/>
                <a:gd name="connsiteX41" fmla="*/ 58857 w 175754"/>
                <a:gd name="connsiteY41" fmla="*/ 126423 h 332509"/>
                <a:gd name="connsiteX42" fmla="*/ 59723 w 175754"/>
                <a:gd name="connsiteY42" fmla="*/ 171450 h 332509"/>
                <a:gd name="connsiteX43" fmla="*/ 63187 w 175754"/>
                <a:gd name="connsiteY43" fmla="*/ 181841 h 332509"/>
                <a:gd name="connsiteX44" fmla="*/ 84835 w 175754"/>
                <a:gd name="connsiteY44" fmla="*/ 206087 h 332509"/>
                <a:gd name="connsiteX45" fmla="*/ 96957 w 175754"/>
                <a:gd name="connsiteY45" fmla="*/ 212148 h 332509"/>
                <a:gd name="connsiteX46" fmla="*/ 102153 w 175754"/>
                <a:gd name="connsiteY46" fmla="*/ 210416 h 332509"/>
                <a:gd name="connsiteX47" fmla="*/ 119471 w 175754"/>
                <a:gd name="connsiteY47" fmla="*/ 153266 h 332509"/>
                <a:gd name="connsiteX48" fmla="*/ 119471 w 175754"/>
                <a:gd name="connsiteY48" fmla="*/ 129886 h 332509"/>
                <a:gd name="connsiteX49" fmla="*/ 116007 w 175754"/>
                <a:gd name="connsiteY49" fmla="*/ 69273 h 332509"/>
                <a:gd name="connsiteX50" fmla="*/ 111678 w 175754"/>
                <a:gd name="connsiteY50" fmla="*/ 39832 h 332509"/>
                <a:gd name="connsiteX51" fmla="*/ 102153 w 175754"/>
                <a:gd name="connsiteY51" fmla="*/ 30307 h 332509"/>
                <a:gd name="connsiteX52" fmla="*/ 83969 w 175754"/>
                <a:gd name="connsiteY52" fmla="*/ 35502 h 33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5754" h="332509">
                  <a:moveTo>
                    <a:pt x="28550" y="6927"/>
                  </a:moveTo>
                  <a:cubicBezTo>
                    <a:pt x="29416" y="10391"/>
                    <a:pt x="32014" y="10391"/>
                    <a:pt x="34612" y="10391"/>
                  </a:cubicBezTo>
                  <a:cubicBezTo>
                    <a:pt x="41539" y="11257"/>
                    <a:pt x="44137" y="14721"/>
                    <a:pt x="45869" y="20782"/>
                  </a:cubicBezTo>
                  <a:cubicBezTo>
                    <a:pt x="48466" y="29441"/>
                    <a:pt x="49332" y="37234"/>
                    <a:pt x="53662" y="45893"/>
                  </a:cubicBezTo>
                  <a:cubicBezTo>
                    <a:pt x="59723" y="39832"/>
                    <a:pt x="66650" y="34636"/>
                    <a:pt x="71846" y="28575"/>
                  </a:cubicBezTo>
                  <a:cubicBezTo>
                    <a:pt x="93494" y="4330"/>
                    <a:pt x="116873" y="6061"/>
                    <a:pt x="141119" y="12123"/>
                  </a:cubicBezTo>
                  <a:cubicBezTo>
                    <a:pt x="145448" y="13855"/>
                    <a:pt x="148912" y="17318"/>
                    <a:pt x="151510" y="20782"/>
                  </a:cubicBezTo>
                  <a:cubicBezTo>
                    <a:pt x="161035" y="32905"/>
                    <a:pt x="172291" y="47625"/>
                    <a:pt x="172291" y="65809"/>
                  </a:cubicBezTo>
                  <a:cubicBezTo>
                    <a:pt x="172291" y="77932"/>
                    <a:pt x="172291" y="90054"/>
                    <a:pt x="175755" y="103043"/>
                  </a:cubicBezTo>
                  <a:lnTo>
                    <a:pt x="175755" y="107373"/>
                  </a:lnTo>
                  <a:cubicBezTo>
                    <a:pt x="173157" y="121227"/>
                    <a:pt x="174889" y="135082"/>
                    <a:pt x="174023" y="148936"/>
                  </a:cubicBezTo>
                  <a:cubicBezTo>
                    <a:pt x="173157" y="157596"/>
                    <a:pt x="170560" y="165389"/>
                    <a:pt x="167962" y="172316"/>
                  </a:cubicBezTo>
                  <a:cubicBezTo>
                    <a:pt x="167962" y="173182"/>
                    <a:pt x="164498" y="182707"/>
                    <a:pt x="161035" y="188768"/>
                  </a:cubicBezTo>
                  <a:cubicBezTo>
                    <a:pt x="156705" y="198293"/>
                    <a:pt x="154107" y="200025"/>
                    <a:pt x="145448" y="212148"/>
                  </a:cubicBezTo>
                  <a:cubicBezTo>
                    <a:pt x="143716" y="214746"/>
                    <a:pt x="138521" y="218209"/>
                    <a:pt x="134191" y="220807"/>
                  </a:cubicBezTo>
                  <a:cubicBezTo>
                    <a:pt x="130728" y="211282"/>
                    <a:pt x="145448" y="208684"/>
                    <a:pt x="141119" y="199159"/>
                  </a:cubicBezTo>
                  <a:cubicBezTo>
                    <a:pt x="135057" y="206087"/>
                    <a:pt x="132460" y="214746"/>
                    <a:pt x="123800" y="219075"/>
                  </a:cubicBezTo>
                  <a:cubicBezTo>
                    <a:pt x="122935" y="219941"/>
                    <a:pt x="122935" y="220807"/>
                    <a:pt x="122069" y="221673"/>
                  </a:cubicBezTo>
                  <a:cubicBezTo>
                    <a:pt x="120337" y="224270"/>
                    <a:pt x="123800" y="229466"/>
                    <a:pt x="118605" y="230332"/>
                  </a:cubicBezTo>
                  <a:cubicBezTo>
                    <a:pt x="113410" y="232064"/>
                    <a:pt x="108214" y="232064"/>
                    <a:pt x="102153" y="232064"/>
                  </a:cubicBezTo>
                  <a:cubicBezTo>
                    <a:pt x="90030" y="231198"/>
                    <a:pt x="80505" y="225137"/>
                    <a:pt x="72712" y="216477"/>
                  </a:cubicBezTo>
                  <a:cubicBezTo>
                    <a:pt x="67516" y="210416"/>
                    <a:pt x="63187" y="205221"/>
                    <a:pt x="57125" y="198293"/>
                  </a:cubicBezTo>
                  <a:cubicBezTo>
                    <a:pt x="54528" y="209550"/>
                    <a:pt x="55394" y="220807"/>
                    <a:pt x="53662" y="231198"/>
                  </a:cubicBezTo>
                  <a:cubicBezTo>
                    <a:pt x="51930" y="248516"/>
                    <a:pt x="54528" y="265834"/>
                    <a:pt x="52796" y="282286"/>
                  </a:cubicBezTo>
                  <a:cubicBezTo>
                    <a:pt x="51930" y="291811"/>
                    <a:pt x="51930" y="301337"/>
                    <a:pt x="48466" y="310861"/>
                  </a:cubicBezTo>
                  <a:cubicBezTo>
                    <a:pt x="46735" y="314325"/>
                    <a:pt x="47600" y="318655"/>
                    <a:pt x="47600" y="322984"/>
                  </a:cubicBezTo>
                  <a:cubicBezTo>
                    <a:pt x="46735" y="326448"/>
                    <a:pt x="47600" y="329046"/>
                    <a:pt x="44137" y="332509"/>
                  </a:cubicBezTo>
                  <a:cubicBezTo>
                    <a:pt x="37210" y="325582"/>
                    <a:pt x="25953" y="323850"/>
                    <a:pt x="22489" y="309996"/>
                  </a:cubicBezTo>
                  <a:cubicBezTo>
                    <a:pt x="20757" y="316057"/>
                    <a:pt x="19025" y="319520"/>
                    <a:pt x="18160" y="323850"/>
                  </a:cubicBezTo>
                  <a:cubicBezTo>
                    <a:pt x="11232" y="319520"/>
                    <a:pt x="7769" y="313459"/>
                    <a:pt x="5171" y="306532"/>
                  </a:cubicBezTo>
                  <a:cubicBezTo>
                    <a:pt x="1707" y="292677"/>
                    <a:pt x="3439" y="279689"/>
                    <a:pt x="1707" y="265834"/>
                  </a:cubicBezTo>
                  <a:cubicBezTo>
                    <a:pt x="-1756" y="240723"/>
                    <a:pt x="841" y="215611"/>
                    <a:pt x="2573" y="189634"/>
                  </a:cubicBezTo>
                  <a:cubicBezTo>
                    <a:pt x="4305" y="171450"/>
                    <a:pt x="3439" y="153266"/>
                    <a:pt x="5171" y="135082"/>
                  </a:cubicBezTo>
                  <a:cubicBezTo>
                    <a:pt x="7769" y="108239"/>
                    <a:pt x="5171" y="82261"/>
                    <a:pt x="6037" y="55418"/>
                  </a:cubicBezTo>
                  <a:lnTo>
                    <a:pt x="7769" y="32905"/>
                  </a:lnTo>
                  <a:cubicBezTo>
                    <a:pt x="8635" y="25111"/>
                    <a:pt x="8635" y="17318"/>
                    <a:pt x="6903" y="9525"/>
                  </a:cubicBezTo>
                  <a:cubicBezTo>
                    <a:pt x="6037" y="3464"/>
                    <a:pt x="8635" y="0"/>
                    <a:pt x="15562" y="0"/>
                  </a:cubicBezTo>
                  <a:cubicBezTo>
                    <a:pt x="21623" y="1732"/>
                    <a:pt x="26819" y="866"/>
                    <a:pt x="28550" y="6927"/>
                  </a:cubicBezTo>
                  <a:close/>
                  <a:moveTo>
                    <a:pt x="83969" y="35502"/>
                  </a:moveTo>
                  <a:cubicBezTo>
                    <a:pt x="70980" y="42429"/>
                    <a:pt x="64053" y="55418"/>
                    <a:pt x="56260" y="67541"/>
                  </a:cubicBezTo>
                  <a:cubicBezTo>
                    <a:pt x="55394" y="68407"/>
                    <a:pt x="55394" y="70139"/>
                    <a:pt x="55394" y="71005"/>
                  </a:cubicBezTo>
                  <a:cubicBezTo>
                    <a:pt x="57125" y="90054"/>
                    <a:pt x="58857" y="108239"/>
                    <a:pt x="58857" y="126423"/>
                  </a:cubicBezTo>
                  <a:cubicBezTo>
                    <a:pt x="59723" y="141143"/>
                    <a:pt x="60589" y="155864"/>
                    <a:pt x="59723" y="171450"/>
                  </a:cubicBezTo>
                  <a:cubicBezTo>
                    <a:pt x="59723" y="175780"/>
                    <a:pt x="60589" y="178377"/>
                    <a:pt x="63187" y="181841"/>
                  </a:cubicBezTo>
                  <a:cubicBezTo>
                    <a:pt x="70114" y="190500"/>
                    <a:pt x="77041" y="199159"/>
                    <a:pt x="84835" y="206087"/>
                  </a:cubicBezTo>
                  <a:cubicBezTo>
                    <a:pt x="88298" y="209550"/>
                    <a:pt x="92628" y="210416"/>
                    <a:pt x="96957" y="212148"/>
                  </a:cubicBezTo>
                  <a:cubicBezTo>
                    <a:pt x="98689" y="213014"/>
                    <a:pt x="100421" y="212148"/>
                    <a:pt x="102153" y="210416"/>
                  </a:cubicBezTo>
                  <a:cubicBezTo>
                    <a:pt x="112544" y="193098"/>
                    <a:pt x="118605" y="174048"/>
                    <a:pt x="119471" y="153266"/>
                  </a:cubicBezTo>
                  <a:lnTo>
                    <a:pt x="119471" y="129886"/>
                  </a:lnTo>
                  <a:cubicBezTo>
                    <a:pt x="121203" y="109971"/>
                    <a:pt x="116007" y="90054"/>
                    <a:pt x="116007" y="69273"/>
                  </a:cubicBezTo>
                  <a:cubicBezTo>
                    <a:pt x="116007" y="59748"/>
                    <a:pt x="112544" y="49357"/>
                    <a:pt x="111678" y="39832"/>
                  </a:cubicBezTo>
                  <a:cubicBezTo>
                    <a:pt x="110812" y="33770"/>
                    <a:pt x="105616" y="29441"/>
                    <a:pt x="102153" y="30307"/>
                  </a:cubicBezTo>
                  <a:cubicBezTo>
                    <a:pt x="95225" y="30307"/>
                    <a:pt x="89164" y="32039"/>
                    <a:pt x="83969" y="35502"/>
                  </a:cubicBezTo>
                  <a:close/>
                </a:path>
              </a:pathLst>
            </a:custGeom>
            <a:grpFill/>
            <a:ln w="8653"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69D64414-DF65-4E76-4C61-0DE99AE51AD2}"/>
                </a:ext>
              </a:extLst>
            </p:cNvPr>
            <p:cNvSpPr/>
            <p:nvPr/>
          </p:nvSpPr>
          <p:spPr>
            <a:xfrm>
              <a:off x="4660101" y="4221607"/>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7 w 191856"/>
                <a:gd name="connsiteY8" fmla="*/ 90620 h 227433"/>
                <a:gd name="connsiteX9" fmla="*/ 116253 w 191856"/>
                <a:gd name="connsiteY9" fmla="*/ 104475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2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2 w 191856"/>
                <a:gd name="connsiteY22" fmla="*/ 173747 h 227433"/>
                <a:gd name="connsiteX23" fmla="*/ 146559 w 191856"/>
                <a:gd name="connsiteY23" fmla="*/ 192797 h 227433"/>
                <a:gd name="connsiteX24" fmla="*/ 129241 w 191856"/>
                <a:gd name="connsiteY24" fmla="*/ 203188 h 227433"/>
                <a:gd name="connsiteX25" fmla="*/ 116253 w 191856"/>
                <a:gd name="connsiteY25" fmla="*/ 210981 h 227433"/>
                <a:gd name="connsiteX26" fmla="*/ 94605 w 191856"/>
                <a:gd name="connsiteY26" fmla="*/ 219641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7 w 191856"/>
                <a:gd name="connsiteY35" fmla="*/ 566 h 227433"/>
                <a:gd name="connsiteX36" fmla="*/ 56505 w 191856"/>
                <a:gd name="connsiteY36" fmla="*/ 1431 h 227433"/>
                <a:gd name="connsiteX37" fmla="*/ 40053 w 191856"/>
                <a:gd name="connsiteY37" fmla="*/ 185004 h 227433"/>
                <a:gd name="connsiteX38" fmla="*/ 61700 w 191856"/>
                <a:gd name="connsiteY38" fmla="*/ 208384 h 227433"/>
                <a:gd name="connsiteX39" fmla="*/ 63432 w 191856"/>
                <a:gd name="connsiteY39" fmla="*/ 206652 h 227433"/>
                <a:gd name="connsiteX40" fmla="*/ 51309 w 191856"/>
                <a:gd name="connsiteY40" fmla="*/ 191066 h 227433"/>
                <a:gd name="connsiteX41" fmla="*/ 41784 w 191856"/>
                <a:gd name="connsiteY41" fmla="*/ 172015 h 227433"/>
                <a:gd name="connsiteX42" fmla="*/ 40053 w 191856"/>
                <a:gd name="connsiteY42" fmla="*/ 185004 h 227433"/>
                <a:gd name="connsiteX43" fmla="*/ 58237 w 191856"/>
                <a:gd name="connsiteY43" fmla="*/ 25677 h 227433"/>
                <a:gd name="connsiteX44" fmla="*/ 49577 w 191856"/>
                <a:gd name="connsiteY44" fmla="*/ 55984 h 227433"/>
                <a:gd name="connsiteX45" fmla="*/ 48712 w 191856"/>
                <a:gd name="connsiteY45" fmla="*/ 111402 h 227433"/>
                <a:gd name="connsiteX46" fmla="*/ 49577 w 191856"/>
                <a:gd name="connsiteY46" fmla="*/ 124390 h 227433"/>
                <a:gd name="connsiteX47" fmla="*/ 60834 w 191856"/>
                <a:gd name="connsiteY47" fmla="*/ 117463 h 227433"/>
                <a:gd name="connsiteX48" fmla="*/ 80750 w 191856"/>
                <a:gd name="connsiteY48" fmla="*/ 102743 h 227433"/>
                <a:gd name="connsiteX49" fmla="*/ 91141 w 191856"/>
                <a:gd name="connsiteY49" fmla="*/ 77631 h 227433"/>
                <a:gd name="connsiteX50" fmla="*/ 92007 w 191856"/>
                <a:gd name="connsiteY50" fmla="*/ 70704 h 227433"/>
                <a:gd name="connsiteX51" fmla="*/ 90275 w 191856"/>
                <a:gd name="connsiteY51" fmla="*/ 48191 h 227433"/>
                <a:gd name="connsiteX52" fmla="*/ 85080 w 191856"/>
                <a:gd name="connsiteY52" fmla="*/ 30872 h 227433"/>
                <a:gd name="connsiteX53" fmla="*/ 79018 w 191856"/>
                <a:gd name="connsiteY53" fmla="*/ 19615 h 227433"/>
                <a:gd name="connsiteX54" fmla="*/ 58237 w 191856"/>
                <a:gd name="connsiteY54" fmla="*/ 25677 h 227433"/>
                <a:gd name="connsiteX55" fmla="*/ 73823 w 191856"/>
                <a:gd name="connsiteY55" fmla="*/ 207518 h 227433"/>
                <a:gd name="connsiteX56" fmla="*/ 65164 w 191856"/>
                <a:gd name="connsiteY56" fmla="*/ 200591 h 227433"/>
                <a:gd name="connsiteX57" fmla="*/ 73823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5"/>
                    <a:pt x="49577" y="8359"/>
                    <a:pt x="52175" y="6627"/>
                  </a:cubicBezTo>
                  <a:cubicBezTo>
                    <a:pt x="63432" y="566"/>
                    <a:pt x="72091" y="-2032"/>
                    <a:pt x="86812" y="3163"/>
                  </a:cubicBezTo>
                  <a:cubicBezTo>
                    <a:pt x="89409" y="4029"/>
                    <a:pt x="92873" y="4895"/>
                    <a:pt x="94605" y="6627"/>
                  </a:cubicBezTo>
                  <a:cubicBezTo>
                    <a:pt x="99800" y="9225"/>
                    <a:pt x="100666" y="9225"/>
                    <a:pt x="104996" y="11822"/>
                  </a:cubicBezTo>
                  <a:lnTo>
                    <a:pt x="111057" y="15286"/>
                  </a:lnTo>
                  <a:cubicBezTo>
                    <a:pt x="117984" y="19615"/>
                    <a:pt x="128375" y="41263"/>
                    <a:pt x="130107" y="57716"/>
                  </a:cubicBezTo>
                  <a:cubicBezTo>
                    <a:pt x="130973" y="69838"/>
                    <a:pt x="130107" y="78497"/>
                    <a:pt x="125777" y="90620"/>
                  </a:cubicBezTo>
                  <a:cubicBezTo>
                    <a:pt x="124046" y="95816"/>
                    <a:pt x="122314" y="101877"/>
                    <a:pt x="116253" y="104475"/>
                  </a:cubicBezTo>
                  <a:cubicBezTo>
                    <a:pt x="114521" y="105341"/>
                    <a:pt x="114521" y="106206"/>
                    <a:pt x="113655" y="107938"/>
                  </a:cubicBezTo>
                  <a:cubicBezTo>
                    <a:pt x="104996" y="112268"/>
                    <a:pt x="101532" y="117463"/>
                    <a:pt x="89409" y="122659"/>
                  </a:cubicBezTo>
                  <a:cubicBezTo>
                    <a:pt x="83348" y="124390"/>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3" y="196261"/>
                    <a:pt x="97202" y="192797"/>
                  </a:cubicBezTo>
                  <a:cubicBezTo>
                    <a:pt x="123180" y="183272"/>
                    <a:pt x="131839" y="184138"/>
                    <a:pt x="155218" y="168552"/>
                  </a:cubicBezTo>
                  <a:cubicBezTo>
                    <a:pt x="163012" y="163356"/>
                    <a:pt x="163012" y="161625"/>
                    <a:pt x="172537" y="159027"/>
                  </a:cubicBezTo>
                  <a:cubicBezTo>
                    <a:pt x="177732" y="157295"/>
                    <a:pt x="181196" y="154697"/>
                    <a:pt x="185525" y="151234"/>
                  </a:cubicBezTo>
                  <a:cubicBezTo>
                    <a:pt x="187257" y="150368"/>
                    <a:pt x="188989" y="147770"/>
                    <a:pt x="191587" y="149502"/>
                  </a:cubicBezTo>
                  <a:cubicBezTo>
                    <a:pt x="193318" y="160759"/>
                    <a:pt x="186391" y="161625"/>
                    <a:pt x="180330" y="166820"/>
                  </a:cubicBezTo>
                  <a:cubicBezTo>
                    <a:pt x="177732" y="168552"/>
                    <a:pt x="175134" y="170284"/>
                    <a:pt x="173402" y="173747"/>
                  </a:cubicBezTo>
                  <a:cubicBezTo>
                    <a:pt x="168207" y="178943"/>
                    <a:pt x="148291" y="191066"/>
                    <a:pt x="146559" y="192797"/>
                  </a:cubicBezTo>
                  <a:cubicBezTo>
                    <a:pt x="135303" y="198859"/>
                    <a:pt x="139632" y="195395"/>
                    <a:pt x="129241" y="203188"/>
                  </a:cubicBezTo>
                  <a:cubicBezTo>
                    <a:pt x="126643" y="204920"/>
                    <a:pt x="118850" y="209250"/>
                    <a:pt x="116253" y="210981"/>
                  </a:cubicBezTo>
                  <a:cubicBezTo>
                    <a:pt x="107593" y="217043"/>
                    <a:pt x="98934" y="217043"/>
                    <a:pt x="94605" y="219641"/>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7" y="566"/>
                  </a:cubicBezTo>
                  <a:cubicBezTo>
                    <a:pt x="50443" y="566"/>
                    <a:pt x="55639" y="-1166"/>
                    <a:pt x="56505" y="1431"/>
                  </a:cubicBezTo>
                  <a:close/>
                  <a:moveTo>
                    <a:pt x="40053" y="185004"/>
                  </a:moveTo>
                  <a:cubicBezTo>
                    <a:pt x="46114" y="194529"/>
                    <a:pt x="51309" y="204054"/>
                    <a:pt x="61700" y="208384"/>
                  </a:cubicBezTo>
                  <a:cubicBezTo>
                    <a:pt x="62566" y="207518"/>
                    <a:pt x="62566" y="206652"/>
                    <a:pt x="63432" y="206652"/>
                  </a:cubicBezTo>
                  <a:cubicBezTo>
                    <a:pt x="59102" y="201456"/>
                    <a:pt x="55639" y="195395"/>
                    <a:pt x="51309" y="191066"/>
                  </a:cubicBezTo>
                  <a:cubicBezTo>
                    <a:pt x="46114" y="185870"/>
                    <a:pt x="45248" y="178943"/>
                    <a:pt x="41784" y="172015"/>
                  </a:cubicBezTo>
                  <a:cubicBezTo>
                    <a:pt x="37455" y="177211"/>
                    <a:pt x="37455" y="180675"/>
                    <a:pt x="40053" y="185004"/>
                  </a:cubicBezTo>
                  <a:close/>
                  <a:moveTo>
                    <a:pt x="58237" y="25677"/>
                  </a:moveTo>
                  <a:cubicBezTo>
                    <a:pt x="52175" y="32604"/>
                    <a:pt x="50443" y="47325"/>
                    <a:pt x="49577" y="55984"/>
                  </a:cubicBezTo>
                  <a:cubicBezTo>
                    <a:pt x="47846" y="74168"/>
                    <a:pt x="50443" y="93218"/>
                    <a:pt x="48712" y="111402"/>
                  </a:cubicBezTo>
                  <a:cubicBezTo>
                    <a:pt x="48712" y="114865"/>
                    <a:pt x="47846" y="120061"/>
                    <a:pt x="49577" y="124390"/>
                  </a:cubicBezTo>
                  <a:cubicBezTo>
                    <a:pt x="53041" y="123524"/>
                    <a:pt x="58237" y="118329"/>
                    <a:pt x="60834" y="117463"/>
                  </a:cubicBezTo>
                  <a:cubicBezTo>
                    <a:pt x="68628" y="112268"/>
                    <a:pt x="74689" y="106206"/>
                    <a:pt x="80750" y="102743"/>
                  </a:cubicBezTo>
                  <a:cubicBezTo>
                    <a:pt x="89409" y="96681"/>
                    <a:pt x="88543" y="88888"/>
                    <a:pt x="91141" y="77631"/>
                  </a:cubicBezTo>
                  <a:cubicBezTo>
                    <a:pt x="92007" y="75899"/>
                    <a:pt x="92007" y="71570"/>
                    <a:pt x="92007" y="70704"/>
                  </a:cubicBezTo>
                  <a:cubicBezTo>
                    <a:pt x="93739" y="63777"/>
                    <a:pt x="92007" y="53386"/>
                    <a:pt x="90275" y="48191"/>
                  </a:cubicBezTo>
                  <a:cubicBezTo>
                    <a:pt x="87678" y="40397"/>
                    <a:pt x="85946" y="36068"/>
                    <a:pt x="85080" y="30872"/>
                  </a:cubicBezTo>
                  <a:cubicBezTo>
                    <a:pt x="84214" y="26543"/>
                    <a:pt x="81616" y="21347"/>
                    <a:pt x="79018" y="19615"/>
                  </a:cubicBezTo>
                  <a:cubicBezTo>
                    <a:pt x="67762" y="12688"/>
                    <a:pt x="66030" y="16152"/>
                    <a:pt x="58237" y="25677"/>
                  </a:cubicBezTo>
                  <a:close/>
                  <a:moveTo>
                    <a:pt x="73823" y="207518"/>
                  </a:moveTo>
                  <a:cubicBezTo>
                    <a:pt x="72091" y="203188"/>
                    <a:pt x="69493" y="200591"/>
                    <a:pt x="65164" y="200591"/>
                  </a:cubicBezTo>
                  <a:cubicBezTo>
                    <a:pt x="66896" y="204054"/>
                    <a:pt x="68628" y="206652"/>
                    <a:pt x="73823" y="207518"/>
                  </a:cubicBezTo>
                  <a:close/>
                </a:path>
              </a:pathLst>
            </a:custGeom>
            <a:grpFill/>
            <a:ln w="8653"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5E34B5A-AB68-C513-28A8-F8CF5F700CAD}"/>
                </a:ext>
              </a:extLst>
            </p:cNvPr>
            <p:cNvSpPr/>
            <p:nvPr/>
          </p:nvSpPr>
          <p:spPr>
            <a:xfrm>
              <a:off x="4842092" y="4215743"/>
              <a:ext cx="187972" cy="227980"/>
            </a:xfrm>
            <a:custGeom>
              <a:avLst/>
              <a:gdLst>
                <a:gd name="connsiteX0" fmla="*/ 92723 w 187972"/>
                <a:gd name="connsiteY0" fmla="*/ 13356 h 227980"/>
                <a:gd name="connsiteX1" fmla="*/ 97052 w 187972"/>
                <a:gd name="connsiteY1" fmla="*/ 12490 h 227980"/>
                <a:gd name="connsiteX2" fmla="*/ 108309 w 187972"/>
                <a:gd name="connsiteY2" fmla="*/ 13356 h 227980"/>
                <a:gd name="connsiteX3" fmla="*/ 111773 w 187972"/>
                <a:gd name="connsiteY3" fmla="*/ 15088 h 227980"/>
                <a:gd name="connsiteX4" fmla="*/ 131689 w 187972"/>
                <a:gd name="connsiteY4" fmla="*/ 49724 h 227980"/>
                <a:gd name="connsiteX5" fmla="*/ 128225 w 187972"/>
                <a:gd name="connsiteY5" fmla="*/ 73970 h 227980"/>
                <a:gd name="connsiteX6" fmla="*/ 114371 w 187972"/>
                <a:gd name="connsiteY6" fmla="*/ 88690 h 227980"/>
                <a:gd name="connsiteX7" fmla="*/ 110907 w 187972"/>
                <a:gd name="connsiteY7" fmla="*/ 89556 h 227980"/>
                <a:gd name="connsiteX8" fmla="*/ 99650 w 187972"/>
                <a:gd name="connsiteY8" fmla="*/ 94752 h 227980"/>
                <a:gd name="connsiteX9" fmla="*/ 93589 w 187972"/>
                <a:gd name="connsiteY9" fmla="*/ 78299 h 227980"/>
                <a:gd name="connsiteX10" fmla="*/ 94455 w 187972"/>
                <a:gd name="connsiteY10" fmla="*/ 48858 h 227980"/>
                <a:gd name="connsiteX11" fmla="*/ 74539 w 187972"/>
                <a:gd name="connsiteY11" fmla="*/ 22881 h 227980"/>
                <a:gd name="connsiteX12" fmla="*/ 64148 w 187972"/>
                <a:gd name="connsiteY12" fmla="*/ 28077 h 227980"/>
                <a:gd name="connsiteX13" fmla="*/ 55489 w 187972"/>
                <a:gd name="connsiteY13" fmla="*/ 40199 h 227980"/>
                <a:gd name="connsiteX14" fmla="*/ 52025 w 187972"/>
                <a:gd name="connsiteY14" fmla="*/ 57518 h 227980"/>
                <a:gd name="connsiteX15" fmla="*/ 51159 w 187972"/>
                <a:gd name="connsiteY15" fmla="*/ 65311 h 227980"/>
                <a:gd name="connsiteX16" fmla="*/ 47696 w 187972"/>
                <a:gd name="connsiteY16" fmla="*/ 99947 h 227980"/>
                <a:gd name="connsiteX17" fmla="*/ 51159 w 187972"/>
                <a:gd name="connsiteY17" fmla="*/ 118997 h 227980"/>
                <a:gd name="connsiteX18" fmla="*/ 52025 w 187972"/>
                <a:gd name="connsiteY18" fmla="*/ 120729 h 227980"/>
                <a:gd name="connsiteX19" fmla="*/ 55489 w 187972"/>
                <a:gd name="connsiteY19" fmla="*/ 151036 h 227980"/>
                <a:gd name="connsiteX20" fmla="*/ 60684 w 187972"/>
                <a:gd name="connsiteY20" fmla="*/ 186538 h 227980"/>
                <a:gd name="connsiteX21" fmla="*/ 67612 w 187972"/>
                <a:gd name="connsiteY21" fmla="*/ 197795 h 227980"/>
                <a:gd name="connsiteX22" fmla="*/ 84064 w 187972"/>
                <a:gd name="connsiteY22" fmla="*/ 202124 h 227980"/>
                <a:gd name="connsiteX23" fmla="*/ 128225 w 187972"/>
                <a:gd name="connsiteY23" fmla="*/ 188270 h 227980"/>
                <a:gd name="connsiteX24" fmla="*/ 159398 w 187972"/>
                <a:gd name="connsiteY24" fmla="*/ 163159 h 227980"/>
                <a:gd name="connsiteX25" fmla="*/ 173253 w 187972"/>
                <a:gd name="connsiteY25" fmla="*/ 151902 h 227980"/>
                <a:gd name="connsiteX26" fmla="*/ 187973 w 187972"/>
                <a:gd name="connsiteY26" fmla="*/ 148438 h 227980"/>
                <a:gd name="connsiteX27" fmla="*/ 173253 w 187972"/>
                <a:gd name="connsiteY27" fmla="*/ 168354 h 227980"/>
                <a:gd name="connsiteX28" fmla="*/ 166325 w 187972"/>
                <a:gd name="connsiteY28" fmla="*/ 176147 h 227980"/>
                <a:gd name="connsiteX29" fmla="*/ 147275 w 187972"/>
                <a:gd name="connsiteY29" fmla="*/ 193465 h 227980"/>
                <a:gd name="connsiteX30" fmla="*/ 129957 w 187972"/>
                <a:gd name="connsiteY30" fmla="*/ 204722 h 227980"/>
                <a:gd name="connsiteX31" fmla="*/ 116103 w 187972"/>
                <a:gd name="connsiteY31" fmla="*/ 212515 h 227980"/>
                <a:gd name="connsiteX32" fmla="*/ 89259 w 187972"/>
                <a:gd name="connsiteY32" fmla="*/ 220308 h 227980"/>
                <a:gd name="connsiteX33" fmla="*/ 54623 w 187972"/>
                <a:gd name="connsiteY33" fmla="*/ 222906 h 227980"/>
                <a:gd name="connsiteX34" fmla="*/ 44232 w 187972"/>
                <a:gd name="connsiteY34" fmla="*/ 221175 h 227980"/>
                <a:gd name="connsiteX35" fmla="*/ 34707 w 187972"/>
                <a:gd name="connsiteY35" fmla="*/ 221175 h 227980"/>
                <a:gd name="connsiteX36" fmla="*/ 2668 w 187972"/>
                <a:gd name="connsiteY36" fmla="*/ 173549 h 227980"/>
                <a:gd name="connsiteX37" fmla="*/ 71 w 187972"/>
                <a:gd name="connsiteY37" fmla="*/ 144108 h 227980"/>
                <a:gd name="connsiteX38" fmla="*/ 3534 w 187972"/>
                <a:gd name="connsiteY38" fmla="*/ 63579 h 227980"/>
                <a:gd name="connsiteX39" fmla="*/ 12193 w 187972"/>
                <a:gd name="connsiteY39" fmla="*/ 28943 h 227980"/>
                <a:gd name="connsiteX40" fmla="*/ 31243 w 187972"/>
                <a:gd name="connsiteY40" fmla="*/ 12490 h 227980"/>
                <a:gd name="connsiteX41" fmla="*/ 42500 w 187972"/>
                <a:gd name="connsiteY41" fmla="*/ 6429 h 227980"/>
                <a:gd name="connsiteX42" fmla="*/ 84064 w 187972"/>
                <a:gd name="connsiteY42" fmla="*/ 4697 h 227980"/>
                <a:gd name="connsiteX43" fmla="*/ 92723 w 187972"/>
                <a:gd name="connsiteY43" fmla="*/ 13356 h 227980"/>
                <a:gd name="connsiteX44" fmla="*/ 35573 w 187972"/>
                <a:gd name="connsiteY44" fmla="*/ 73970 h 227980"/>
                <a:gd name="connsiteX45" fmla="*/ 37305 w 187972"/>
                <a:gd name="connsiteY45" fmla="*/ 48858 h 227980"/>
                <a:gd name="connsiteX46" fmla="*/ 35573 w 187972"/>
                <a:gd name="connsiteY46" fmla="*/ 73970 h 2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7972" h="227980">
                  <a:moveTo>
                    <a:pt x="92723" y="13356"/>
                  </a:moveTo>
                  <a:cubicBezTo>
                    <a:pt x="94455" y="14222"/>
                    <a:pt x="95321" y="14222"/>
                    <a:pt x="97052" y="12490"/>
                  </a:cubicBezTo>
                  <a:cubicBezTo>
                    <a:pt x="100516" y="9027"/>
                    <a:pt x="103980" y="9893"/>
                    <a:pt x="108309" y="13356"/>
                  </a:cubicBezTo>
                  <a:cubicBezTo>
                    <a:pt x="109175" y="14222"/>
                    <a:pt x="110907" y="14222"/>
                    <a:pt x="111773" y="15088"/>
                  </a:cubicBezTo>
                  <a:cubicBezTo>
                    <a:pt x="123896" y="22881"/>
                    <a:pt x="130823" y="34138"/>
                    <a:pt x="131689" y="49724"/>
                  </a:cubicBezTo>
                  <a:cubicBezTo>
                    <a:pt x="132555" y="58384"/>
                    <a:pt x="133421" y="66177"/>
                    <a:pt x="128225" y="73970"/>
                  </a:cubicBezTo>
                  <a:cubicBezTo>
                    <a:pt x="124762" y="80031"/>
                    <a:pt x="118700" y="83495"/>
                    <a:pt x="114371" y="88690"/>
                  </a:cubicBezTo>
                  <a:cubicBezTo>
                    <a:pt x="113505" y="89556"/>
                    <a:pt x="111773" y="90422"/>
                    <a:pt x="110907" y="89556"/>
                  </a:cubicBezTo>
                  <a:cubicBezTo>
                    <a:pt x="105712" y="87824"/>
                    <a:pt x="103980" y="92154"/>
                    <a:pt x="99650" y="94752"/>
                  </a:cubicBezTo>
                  <a:cubicBezTo>
                    <a:pt x="95321" y="89556"/>
                    <a:pt x="93589" y="83495"/>
                    <a:pt x="93589" y="78299"/>
                  </a:cubicBezTo>
                  <a:cubicBezTo>
                    <a:pt x="94455" y="68774"/>
                    <a:pt x="94455" y="58384"/>
                    <a:pt x="94455" y="48858"/>
                  </a:cubicBezTo>
                  <a:cubicBezTo>
                    <a:pt x="94455" y="32406"/>
                    <a:pt x="84930" y="22881"/>
                    <a:pt x="74539" y="22881"/>
                  </a:cubicBezTo>
                  <a:cubicBezTo>
                    <a:pt x="70209" y="22015"/>
                    <a:pt x="65880" y="23747"/>
                    <a:pt x="64148" y="28077"/>
                  </a:cubicBezTo>
                  <a:cubicBezTo>
                    <a:pt x="61550" y="32406"/>
                    <a:pt x="58087" y="35870"/>
                    <a:pt x="55489" y="40199"/>
                  </a:cubicBezTo>
                  <a:cubicBezTo>
                    <a:pt x="52891" y="43663"/>
                    <a:pt x="51159" y="53188"/>
                    <a:pt x="52025" y="57518"/>
                  </a:cubicBezTo>
                  <a:cubicBezTo>
                    <a:pt x="52025" y="60115"/>
                    <a:pt x="52891" y="62713"/>
                    <a:pt x="51159" y="65311"/>
                  </a:cubicBezTo>
                  <a:cubicBezTo>
                    <a:pt x="46830" y="76568"/>
                    <a:pt x="47696" y="88690"/>
                    <a:pt x="47696" y="99947"/>
                  </a:cubicBezTo>
                  <a:cubicBezTo>
                    <a:pt x="47696" y="106874"/>
                    <a:pt x="48562" y="112936"/>
                    <a:pt x="51159" y="118997"/>
                  </a:cubicBezTo>
                  <a:cubicBezTo>
                    <a:pt x="51159" y="119863"/>
                    <a:pt x="52025" y="119863"/>
                    <a:pt x="52025" y="120729"/>
                  </a:cubicBezTo>
                  <a:cubicBezTo>
                    <a:pt x="50293" y="131120"/>
                    <a:pt x="55489" y="140645"/>
                    <a:pt x="55489" y="151036"/>
                  </a:cubicBezTo>
                  <a:cubicBezTo>
                    <a:pt x="54623" y="163159"/>
                    <a:pt x="55489" y="175281"/>
                    <a:pt x="60684" y="186538"/>
                  </a:cubicBezTo>
                  <a:cubicBezTo>
                    <a:pt x="62416" y="190868"/>
                    <a:pt x="65014" y="195197"/>
                    <a:pt x="67612" y="197795"/>
                  </a:cubicBezTo>
                  <a:cubicBezTo>
                    <a:pt x="71941" y="202124"/>
                    <a:pt x="77137" y="203856"/>
                    <a:pt x="84064" y="202124"/>
                  </a:cubicBezTo>
                  <a:cubicBezTo>
                    <a:pt x="100516" y="197795"/>
                    <a:pt x="114371" y="196929"/>
                    <a:pt x="128225" y="188270"/>
                  </a:cubicBezTo>
                  <a:cubicBezTo>
                    <a:pt x="137750" y="182208"/>
                    <a:pt x="149873" y="174415"/>
                    <a:pt x="159398" y="163159"/>
                  </a:cubicBezTo>
                  <a:cubicBezTo>
                    <a:pt x="162862" y="158829"/>
                    <a:pt x="168057" y="156231"/>
                    <a:pt x="173253" y="151902"/>
                  </a:cubicBezTo>
                  <a:cubicBezTo>
                    <a:pt x="176716" y="148438"/>
                    <a:pt x="181912" y="147572"/>
                    <a:pt x="187973" y="148438"/>
                  </a:cubicBezTo>
                  <a:cubicBezTo>
                    <a:pt x="186241" y="157097"/>
                    <a:pt x="179314" y="162293"/>
                    <a:pt x="173253" y="168354"/>
                  </a:cubicBezTo>
                  <a:lnTo>
                    <a:pt x="166325" y="176147"/>
                  </a:lnTo>
                  <a:cubicBezTo>
                    <a:pt x="162862" y="179611"/>
                    <a:pt x="158532" y="183940"/>
                    <a:pt x="147275" y="193465"/>
                  </a:cubicBezTo>
                  <a:cubicBezTo>
                    <a:pt x="142946" y="197795"/>
                    <a:pt x="137750" y="200393"/>
                    <a:pt x="129957" y="204722"/>
                  </a:cubicBezTo>
                  <a:cubicBezTo>
                    <a:pt x="127359" y="206454"/>
                    <a:pt x="118700" y="211649"/>
                    <a:pt x="116103" y="212515"/>
                  </a:cubicBezTo>
                  <a:cubicBezTo>
                    <a:pt x="104846" y="216845"/>
                    <a:pt x="98784" y="214247"/>
                    <a:pt x="89259" y="220308"/>
                  </a:cubicBezTo>
                  <a:cubicBezTo>
                    <a:pt x="78002" y="228102"/>
                    <a:pt x="66746" y="231565"/>
                    <a:pt x="54623" y="222906"/>
                  </a:cubicBezTo>
                  <a:cubicBezTo>
                    <a:pt x="51159" y="220308"/>
                    <a:pt x="47696" y="219443"/>
                    <a:pt x="44232" y="221175"/>
                  </a:cubicBezTo>
                  <a:cubicBezTo>
                    <a:pt x="40768" y="222906"/>
                    <a:pt x="38171" y="222906"/>
                    <a:pt x="34707" y="221175"/>
                  </a:cubicBezTo>
                  <a:cubicBezTo>
                    <a:pt x="15657" y="210784"/>
                    <a:pt x="5266" y="194331"/>
                    <a:pt x="2668" y="173549"/>
                  </a:cubicBezTo>
                  <a:cubicBezTo>
                    <a:pt x="937" y="164024"/>
                    <a:pt x="71" y="154499"/>
                    <a:pt x="71" y="144108"/>
                  </a:cubicBezTo>
                  <a:cubicBezTo>
                    <a:pt x="71" y="117265"/>
                    <a:pt x="-795" y="90422"/>
                    <a:pt x="3534" y="63579"/>
                  </a:cubicBezTo>
                  <a:cubicBezTo>
                    <a:pt x="5266" y="51456"/>
                    <a:pt x="7864" y="40199"/>
                    <a:pt x="12193" y="28943"/>
                  </a:cubicBezTo>
                  <a:cubicBezTo>
                    <a:pt x="15657" y="20284"/>
                    <a:pt x="19121" y="13356"/>
                    <a:pt x="31243" y="12490"/>
                  </a:cubicBezTo>
                  <a:cubicBezTo>
                    <a:pt x="34707" y="12490"/>
                    <a:pt x="38171" y="9027"/>
                    <a:pt x="42500" y="6429"/>
                  </a:cubicBezTo>
                  <a:cubicBezTo>
                    <a:pt x="56355" y="-1364"/>
                    <a:pt x="70209" y="-2230"/>
                    <a:pt x="84064" y="4697"/>
                  </a:cubicBezTo>
                  <a:cubicBezTo>
                    <a:pt x="86662" y="10759"/>
                    <a:pt x="90125" y="11624"/>
                    <a:pt x="92723" y="13356"/>
                  </a:cubicBezTo>
                  <a:close/>
                  <a:moveTo>
                    <a:pt x="35573" y="73970"/>
                  </a:moveTo>
                  <a:cubicBezTo>
                    <a:pt x="37305" y="70506"/>
                    <a:pt x="40768" y="52322"/>
                    <a:pt x="37305" y="48858"/>
                  </a:cubicBezTo>
                  <a:cubicBezTo>
                    <a:pt x="33841" y="52322"/>
                    <a:pt x="33841" y="70506"/>
                    <a:pt x="35573" y="73970"/>
                  </a:cubicBezTo>
                  <a:close/>
                </a:path>
              </a:pathLst>
            </a:custGeom>
            <a:grpFill/>
            <a:ln w="8653"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6A310C4F-3B23-9F01-6919-DB70093C8B1A}"/>
                </a:ext>
              </a:extLst>
            </p:cNvPr>
            <p:cNvSpPr/>
            <p:nvPr/>
          </p:nvSpPr>
          <p:spPr>
            <a:xfrm>
              <a:off x="5019114" y="4072370"/>
              <a:ext cx="146898" cy="376034"/>
            </a:xfrm>
            <a:custGeom>
              <a:avLst/>
              <a:gdLst>
                <a:gd name="connsiteX0" fmla="*/ 37794 w 146898"/>
                <a:gd name="connsiteY0" fmla="*/ 6927 h 376034"/>
                <a:gd name="connsiteX1" fmla="*/ 43856 w 146898"/>
                <a:gd name="connsiteY1" fmla="*/ 16452 h 376034"/>
                <a:gd name="connsiteX2" fmla="*/ 46453 w 146898"/>
                <a:gd name="connsiteY2" fmla="*/ 45027 h 376034"/>
                <a:gd name="connsiteX3" fmla="*/ 29135 w 146898"/>
                <a:gd name="connsiteY3" fmla="*/ 54552 h 376034"/>
                <a:gd name="connsiteX4" fmla="*/ 15281 w 146898"/>
                <a:gd name="connsiteY4" fmla="*/ 51955 h 376034"/>
                <a:gd name="connsiteX5" fmla="*/ 7488 w 146898"/>
                <a:gd name="connsiteY5" fmla="*/ 12989 h 376034"/>
                <a:gd name="connsiteX6" fmla="*/ 30001 w 146898"/>
                <a:gd name="connsiteY6" fmla="*/ 0 h 376034"/>
                <a:gd name="connsiteX7" fmla="*/ 37794 w 146898"/>
                <a:gd name="connsiteY7" fmla="*/ 6927 h 376034"/>
                <a:gd name="connsiteX8" fmla="*/ 51649 w 146898"/>
                <a:gd name="connsiteY8" fmla="*/ 164523 h 376034"/>
                <a:gd name="connsiteX9" fmla="*/ 53381 w 146898"/>
                <a:gd name="connsiteY9" fmla="*/ 168852 h 376034"/>
                <a:gd name="connsiteX10" fmla="*/ 60308 w 146898"/>
                <a:gd name="connsiteY10" fmla="*/ 172316 h 376034"/>
                <a:gd name="connsiteX11" fmla="*/ 59442 w 146898"/>
                <a:gd name="connsiteY11" fmla="*/ 180109 h 376034"/>
                <a:gd name="connsiteX12" fmla="*/ 58576 w 146898"/>
                <a:gd name="connsiteY12" fmla="*/ 195696 h 376034"/>
                <a:gd name="connsiteX13" fmla="*/ 61174 w 146898"/>
                <a:gd name="connsiteY13" fmla="*/ 261505 h 376034"/>
                <a:gd name="connsiteX14" fmla="*/ 64638 w 146898"/>
                <a:gd name="connsiteY14" fmla="*/ 301337 h 376034"/>
                <a:gd name="connsiteX15" fmla="*/ 67235 w 146898"/>
                <a:gd name="connsiteY15" fmla="*/ 329045 h 376034"/>
                <a:gd name="connsiteX16" fmla="*/ 75894 w 146898"/>
                <a:gd name="connsiteY16" fmla="*/ 342900 h 376034"/>
                <a:gd name="connsiteX17" fmla="*/ 102738 w 146898"/>
                <a:gd name="connsiteY17" fmla="*/ 328180 h 376034"/>
                <a:gd name="connsiteX18" fmla="*/ 122654 w 146898"/>
                <a:gd name="connsiteY18" fmla="*/ 316057 h 376034"/>
                <a:gd name="connsiteX19" fmla="*/ 130447 w 146898"/>
                <a:gd name="connsiteY19" fmla="*/ 310862 h 376034"/>
                <a:gd name="connsiteX20" fmla="*/ 146899 w 146898"/>
                <a:gd name="connsiteY20" fmla="*/ 309130 h 376034"/>
                <a:gd name="connsiteX21" fmla="*/ 134776 w 146898"/>
                <a:gd name="connsiteY21" fmla="*/ 321252 h 376034"/>
                <a:gd name="connsiteX22" fmla="*/ 118324 w 146898"/>
                <a:gd name="connsiteY22" fmla="*/ 338571 h 376034"/>
                <a:gd name="connsiteX23" fmla="*/ 108799 w 146898"/>
                <a:gd name="connsiteY23" fmla="*/ 344632 h 376034"/>
                <a:gd name="connsiteX24" fmla="*/ 99274 w 146898"/>
                <a:gd name="connsiteY24" fmla="*/ 350693 h 376034"/>
                <a:gd name="connsiteX25" fmla="*/ 89749 w 146898"/>
                <a:gd name="connsiteY25" fmla="*/ 356755 h 376034"/>
                <a:gd name="connsiteX26" fmla="*/ 83688 w 146898"/>
                <a:gd name="connsiteY26" fmla="*/ 363682 h 376034"/>
                <a:gd name="connsiteX27" fmla="*/ 74163 w 146898"/>
                <a:gd name="connsiteY27" fmla="*/ 368011 h 376034"/>
                <a:gd name="connsiteX28" fmla="*/ 64638 w 146898"/>
                <a:gd name="connsiteY28" fmla="*/ 371475 h 376034"/>
                <a:gd name="connsiteX29" fmla="*/ 57710 w 146898"/>
                <a:gd name="connsiteY29" fmla="*/ 373207 h 376034"/>
                <a:gd name="connsiteX30" fmla="*/ 53381 w 146898"/>
                <a:gd name="connsiteY30" fmla="*/ 372341 h 376034"/>
                <a:gd name="connsiteX31" fmla="*/ 48185 w 146898"/>
                <a:gd name="connsiteY31" fmla="*/ 375805 h 376034"/>
                <a:gd name="connsiteX32" fmla="*/ 38660 w 146898"/>
                <a:gd name="connsiteY32" fmla="*/ 373207 h 376034"/>
                <a:gd name="connsiteX33" fmla="*/ 23940 w 146898"/>
                <a:gd name="connsiteY33" fmla="*/ 366279 h 376034"/>
                <a:gd name="connsiteX34" fmla="*/ 15281 w 146898"/>
                <a:gd name="connsiteY34" fmla="*/ 362816 h 376034"/>
                <a:gd name="connsiteX35" fmla="*/ 5756 w 146898"/>
                <a:gd name="connsiteY35" fmla="*/ 333375 h 376034"/>
                <a:gd name="connsiteX36" fmla="*/ 4890 w 146898"/>
                <a:gd name="connsiteY36" fmla="*/ 291811 h 376034"/>
                <a:gd name="connsiteX37" fmla="*/ 7488 w 146898"/>
                <a:gd name="connsiteY37" fmla="*/ 241589 h 376034"/>
                <a:gd name="connsiteX38" fmla="*/ 9219 w 146898"/>
                <a:gd name="connsiteY38" fmla="*/ 198293 h 376034"/>
                <a:gd name="connsiteX39" fmla="*/ 9219 w 146898"/>
                <a:gd name="connsiteY39" fmla="*/ 166255 h 376034"/>
                <a:gd name="connsiteX40" fmla="*/ 15281 w 146898"/>
                <a:gd name="connsiteY40" fmla="*/ 156730 h 376034"/>
                <a:gd name="connsiteX41" fmla="*/ 32599 w 146898"/>
                <a:gd name="connsiteY41" fmla="*/ 149802 h 376034"/>
                <a:gd name="connsiteX42" fmla="*/ 51649 w 146898"/>
                <a:gd name="connsiteY42" fmla="*/ 164523 h 3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6898" h="376034">
                  <a:moveTo>
                    <a:pt x="37794" y="6927"/>
                  </a:moveTo>
                  <a:cubicBezTo>
                    <a:pt x="36928" y="11257"/>
                    <a:pt x="39526" y="12989"/>
                    <a:pt x="43856" y="16452"/>
                  </a:cubicBezTo>
                  <a:cubicBezTo>
                    <a:pt x="55113" y="25977"/>
                    <a:pt x="57710" y="35502"/>
                    <a:pt x="46453" y="45027"/>
                  </a:cubicBezTo>
                  <a:cubicBezTo>
                    <a:pt x="41258" y="48491"/>
                    <a:pt x="37794" y="56284"/>
                    <a:pt x="29135" y="54552"/>
                  </a:cubicBezTo>
                  <a:cubicBezTo>
                    <a:pt x="25672" y="51089"/>
                    <a:pt x="19610" y="53686"/>
                    <a:pt x="15281" y="51955"/>
                  </a:cubicBezTo>
                  <a:cubicBezTo>
                    <a:pt x="-2037" y="43295"/>
                    <a:pt x="-4635" y="29441"/>
                    <a:pt x="7488" y="12989"/>
                  </a:cubicBezTo>
                  <a:cubicBezTo>
                    <a:pt x="12683" y="6061"/>
                    <a:pt x="20476" y="1732"/>
                    <a:pt x="30001" y="0"/>
                  </a:cubicBezTo>
                  <a:cubicBezTo>
                    <a:pt x="36063" y="0"/>
                    <a:pt x="37794" y="1732"/>
                    <a:pt x="37794" y="6927"/>
                  </a:cubicBezTo>
                  <a:close/>
                  <a:moveTo>
                    <a:pt x="51649" y="164523"/>
                  </a:moveTo>
                  <a:cubicBezTo>
                    <a:pt x="52515" y="166255"/>
                    <a:pt x="52515" y="167987"/>
                    <a:pt x="53381" y="168852"/>
                  </a:cubicBezTo>
                  <a:cubicBezTo>
                    <a:pt x="59442" y="164523"/>
                    <a:pt x="60308" y="165389"/>
                    <a:pt x="60308" y="172316"/>
                  </a:cubicBezTo>
                  <a:cubicBezTo>
                    <a:pt x="61174" y="174914"/>
                    <a:pt x="61174" y="177511"/>
                    <a:pt x="59442" y="180109"/>
                  </a:cubicBezTo>
                  <a:cubicBezTo>
                    <a:pt x="57710" y="185305"/>
                    <a:pt x="57710" y="190500"/>
                    <a:pt x="58576" y="195696"/>
                  </a:cubicBezTo>
                  <a:cubicBezTo>
                    <a:pt x="61174" y="217343"/>
                    <a:pt x="60308" y="238991"/>
                    <a:pt x="61174" y="261505"/>
                  </a:cubicBezTo>
                  <a:cubicBezTo>
                    <a:pt x="62040" y="275359"/>
                    <a:pt x="62906" y="288348"/>
                    <a:pt x="64638" y="301337"/>
                  </a:cubicBezTo>
                  <a:cubicBezTo>
                    <a:pt x="65503" y="310862"/>
                    <a:pt x="66369" y="320386"/>
                    <a:pt x="67235" y="329045"/>
                  </a:cubicBezTo>
                  <a:cubicBezTo>
                    <a:pt x="68101" y="339436"/>
                    <a:pt x="65503" y="347230"/>
                    <a:pt x="75894" y="342900"/>
                  </a:cubicBezTo>
                  <a:cubicBezTo>
                    <a:pt x="87151" y="337705"/>
                    <a:pt x="88883" y="338571"/>
                    <a:pt x="102738" y="328180"/>
                  </a:cubicBezTo>
                  <a:cubicBezTo>
                    <a:pt x="107067" y="324716"/>
                    <a:pt x="117458" y="316923"/>
                    <a:pt x="122654" y="316057"/>
                  </a:cubicBezTo>
                  <a:cubicBezTo>
                    <a:pt x="126117" y="314325"/>
                    <a:pt x="128715" y="312593"/>
                    <a:pt x="130447" y="310862"/>
                  </a:cubicBezTo>
                  <a:cubicBezTo>
                    <a:pt x="134776" y="307398"/>
                    <a:pt x="139972" y="303934"/>
                    <a:pt x="146899" y="309130"/>
                  </a:cubicBezTo>
                  <a:cubicBezTo>
                    <a:pt x="143435" y="314325"/>
                    <a:pt x="139106" y="317789"/>
                    <a:pt x="134776" y="321252"/>
                  </a:cubicBezTo>
                  <a:cubicBezTo>
                    <a:pt x="127849" y="327314"/>
                    <a:pt x="123519" y="329911"/>
                    <a:pt x="118324" y="338571"/>
                  </a:cubicBezTo>
                  <a:cubicBezTo>
                    <a:pt x="115726" y="342900"/>
                    <a:pt x="113994" y="343766"/>
                    <a:pt x="108799" y="344632"/>
                  </a:cubicBezTo>
                  <a:cubicBezTo>
                    <a:pt x="105335" y="344632"/>
                    <a:pt x="101872" y="348962"/>
                    <a:pt x="99274" y="350693"/>
                  </a:cubicBezTo>
                  <a:cubicBezTo>
                    <a:pt x="95810" y="353291"/>
                    <a:pt x="92347" y="354157"/>
                    <a:pt x="89749" y="356755"/>
                  </a:cubicBezTo>
                  <a:cubicBezTo>
                    <a:pt x="88017" y="359352"/>
                    <a:pt x="86285" y="361950"/>
                    <a:pt x="83688" y="363682"/>
                  </a:cubicBezTo>
                  <a:cubicBezTo>
                    <a:pt x="81090" y="365414"/>
                    <a:pt x="77626" y="367146"/>
                    <a:pt x="74163" y="368011"/>
                  </a:cubicBezTo>
                  <a:lnTo>
                    <a:pt x="64638" y="371475"/>
                  </a:lnTo>
                  <a:cubicBezTo>
                    <a:pt x="62906" y="372341"/>
                    <a:pt x="60308" y="373207"/>
                    <a:pt x="57710" y="373207"/>
                  </a:cubicBezTo>
                  <a:cubicBezTo>
                    <a:pt x="55979" y="373207"/>
                    <a:pt x="54247" y="372341"/>
                    <a:pt x="53381" y="372341"/>
                  </a:cubicBezTo>
                  <a:cubicBezTo>
                    <a:pt x="51649" y="373207"/>
                    <a:pt x="49917" y="375805"/>
                    <a:pt x="48185" y="375805"/>
                  </a:cubicBezTo>
                  <a:cubicBezTo>
                    <a:pt x="46453" y="376670"/>
                    <a:pt x="41258" y="374939"/>
                    <a:pt x="38660" y="373207"/>
                  </a:cubicBezTo>
                  <a:cubicBezTo>
                    <a:pt x="34331" y="371475"/>
                    <a:pt x="28269" y="370609"/>
                    <a:pt x="23940" y="366279"/>
                  </a:cubicBezTo>
                  <a:cubicBezTo>
                    <a:pt x="21342" y="364548"/>
                    <a:pt x="17878" y="364548"/>
                    <a:pt x="15281" y="362816"/>
                  </a:cubicBezTo>
                  <a:cubicBezTo>
                    <a:pt x="7488" y="354157"/>
                    <a:pt x="6622" y="343766"/>
                    <a:pt x="5756" y="333375"/>
                  </a:cubicBezTo>
                  <a:cubicBezTo>
                    <a:pt x="4024" y="319521"/>
                    <a:pt x="4890" y="305666"/>
                    <a:pt x="4890" y="291811"/>
                  </a:cubicBezTo>
                  <a:cubicBezTo>
                    <a:pt x="5756" y="275359"/>
                    <a:pt x="5756" y="258041"/>
                    <a:pt x="7488" y="241589"/>
                  </a:cubicBezTo>
                  <a:cubicBezTo>
                    <a:pt x="9219" y="226868"/>
                    <a:pt x="10085" y="212148"/>
                    <a:pt x="9219" y="198293"/>
                  </a:cubicBezTo>
                  <a:cubicBezTo>
                    <a:pt x="8354" y="187902"/>
                    <a:pt x="11817" y="177511"/>
                    <a:pt x="9219" y="166255"/>
                  </a:cubicBezTo>
                  <a:cubicBezTo>
                    <a:pt x="8354" y="162791"/>
                    <a:pt x="12683" y="159327"/>
                    <a:pt x="15281" y="156730"/>
                  </a:cubicBezTo>
                  <a:cubicBezTo>
                    <a:pt x="19610" y="152400"/>
                    <a:pt x="26538" y="150668"/>
                    <a:pt x="32599" y="149802"/>
                  </a:cubicBezTo>
                  <a:cubicBezTo>
                    <a:pt x="44722" y="149802"/>
                    <a:pt x="49051" y="154132"/>
                    <a:pt x="51649" y="164523"/>
                  </a:cubicBezTo>
                  <a:close/>
                </a:path>
              </a:pathLst>
            </a:custGeom>
            <a:grpFill/>
            <a:ln w="8653"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4E12BB5-E063-C841-1C19-167CB2903A7F}"/>
                </a:ext>
              </a:extLst>
            </p:cNvPr>
            <p:cNvSpPr/>
            <p:nvPr/>
          </p:nvSpPr>
          <p:spPr>
            <a:xfrm>
              <a:off x="5139391" y="4112395"/>
              <a:ext cx="288992" cy="398991"/>
            </a:xfrm>
            <a:custGeom>
              <a:avLst/>
              <a:gdLst>
                <a:gd name="connsiteX0" fmla="*/ 288992 w 288992"/>
                <a:gd name="connsiteY0" fmla="*/ 269105 h 398991"/>
                <a:gd name="connsiteX1" fmla="*/ 276870 w 288992"/>
                <a:gd name="connsiteY1" fmla="*/ 281228 h 398991"/>
                <a:gd name="connsiteX2" fmla="*/ 260417 w 288992"/>
                <a:gd name="connsiteY2" fmla="*/ 298546 h 398991"/>
                <a:gd name="connsiteX3" fmla="*/ 250892 w 288992"/>
                <a:gd name="connsiteY3" fmla="*/ 304607 h 398991"/>
                <a:gd name="connsiteX4" fmla="*/ 241367 w 288992"/>
                <a:gd name="connsiteY4" fmla="*/ 310669 h 398991"/>
                <a:gd name="connsiteX5" fmla="*/ 231842 w 288992"/>
                <a:gd name="connsiteY5" fmla="*/ 316730 h 398991"/>
                <a:gd name="connsiteX6" fmla="*/ 225781 w 288992"/>
                <a:gd name="connsiteY6" fmla="*/ 323657 h 398991"/>
                <a:gd name="connsiteX7" fmla="*/ 216256 w 288992"/>
                <a:gd name="connsiteY7" fmla="*/ 327987 h 398991"/>
                <a:gd name="connsiteX8" fmla="*/ 206731 w 288992"/>
                <a:gd name="connsiteY8" fmla="*/ 331451 h 398991"/>
                <a:gd name="connsiteX9" fmla="*/ 199804 w 288992"/>
                <a:gd name="connsiteY9" fmla="*/ 333182 h 398991"/>
                <a:gd name="connsiteX10" fmla="*/ 195474 w 288992"/>
                <a:gd name="connsiteY10" fmla="*/ 332316 h 398991"/>
                <a:gd name="connsiteX11" fmla="*/ 190279 w 288992"/>
                <a:gd name="connsiteY11" fmla="*/ 335780 h 398991"/>
                <a:gd name="connsiteX12" fmla="*/ 184217 w 288992"/>
                <a:gd name="connsiteY12" fmla="*/ 333182 h 398991"/>
                <a:gd name="connsiteX13" fmla="*/ 175558 w 288992"/>
                <a:gd name="connsiteY13" fmla="*/ 328853 h 398991"/>
                <a:gd name="connsiteX14" fmla="*/ 164301 w 288992"/>
                <a:gd name="connsiteY14" fmla="*/ 327121 h 398991"/>
                <a:gd name="connsiteX15" fmla="*/ 157374 w 288992"/>
                <a:gd name="connsiteY15" fmla="*/ 323657 h 398991"/>
                <a:gd name="connsiteX16" fmla="*/ 147849 w 288992"/>
                <a:gd name="connsiteY16" fmla="*/ 294216 h 398991"/>
                <a:gd name="connsiteX17" fmla="*/ 146983 w 288992"/>
                <a:gd name="connsiteY17" fmla="*/ 252653 h 398991"/>
                <a:gd name="connsiteX18" fmla="*/ 149581 w 288992"/>
                <a:gd name="connsiteY18" fmla="*/ 202430 h 398991"/>
                <a:gd name="connsiteX19" fmla="*/ 151313 w 288992"/>
                <a:gd name="connsiteY19" fmla="*/ 159134 h 398991"/>
                <a:gd name="connsiteX20" fmla="*/ 152179 w 288992"/>
                <a:gd name="connsiteY20" fmla="*/ 132291 h 398991"/>
                <a:gd name="connsiteX21" fmla="*/ 90699 w 288992"/>
                <a:gd name="connsiteY21" fmla="*/ 138353 h 398991"/>
                <a:gd name="connsiteX22" fmla="*/ 83772 w 288992"/>
                <a:gd name="connsiteY22" fmla="*/ 141816 h 398991"/>
                <a:gd name="connsiteX23" fmla="*/ 82040 w 288992"/>
                <a:gd name="connsiteY23" fmla="*/ 211955 h 398991"/>
                <a:gd name="connsiteX24" fmla="*/ 85504 w 288992"/>
                <a:gd name="connsiteY24" fmla="*/ 272569 h 398991"/>
                <a:gd name="connsiteX25" fmla="*/ 87236 w 288992"/>
                <a:gd name="connsiteY25" fmla="*/ 366087 h 398991"/>
                <a:gd name="connsiteX26" fmla="*/ 85504 w 288992"/>
                <a:gd name="connsiteY26" fmla="*/ 370416 h 398991"/>
                <a:gd name="connsiteX27" fmla="*/ 79442 w 288992"/>
                <a:gd name="connsiteY27" fmla="*/ 361757 h 398991"/>
                <a:gd name="connsiteX28" fmla="*/ 69917 w 288992"/>
                <a:gd name="connsiteY28" fmla="*/ 398991 h 398991"/>
                <a:gd name="connsiteX29" fmla="*/ 56063 w 288992"/>
                <a:gd name="connsiteY29" fmla="*/ 392064 h 398991"/>
                <a:gd name="connsiteX30" fmla="*/ 46538 w 288992"/>
                <a:gd name="connsiteY30" fmla="*/ 382539 h 398991"/>
                <a:gd name="connsiteX31" fmla="*/ 38745 w 288992"/>
                <a:gd name="connsiteY31" fmla="*/ 368685 h 398991"/>
                <a:gd name="connsiteX32" fmla="*/ 30085 w 288992"/>
                <a:gd name="connsiteY32" fmla="*/ 336646 h 398991"/>
                <a:gd name="connsiteX33" fmla="*/ 27488 w 288992"/>
                <a:gd name="connsiteY33" fmla="*/ 288155 h 398991"/>
                <a:gd name="connsiteX34" fmla="*/ 27488 w 288992"/>
                <a:gd name="connsiteY34" fmla="*/ 239664 h 398991"/>
                <a:gd name="connsiteX35" fmla="*/ 29220 w 288992"/>
                <a:gd name="connsiteY35" fmla="*/ 180782 h 398991"/>
                <a:gd name="connsiteX36" fmla="*/ 28354 w 288992"/>
                <a:gd name="connsiteY36" fmla="*/ 159134 h 398991"/>
                <a:gd name="connsiteX37" fmla="*/ 27488 w 288992"/>
                <a:gd name="connsiteY37" fmla="*/ 148744 h 398991"/>
                <a:gd name="connsiteX38" fmla="*/ 12767 w 288992"/>
                <a:gd name="connsiteY38" fmla="*/ 152207 h 398991"/>
                <a:gd name="connsiteX39" fmla="*/ 1510 w 288992"/>
                <a:gd name="connsiteY39" fmla="*/ 150475 h 398991"/>
                <a:gd name="connsiteX40" fmla="*/ 3242 w 288992"/>
                <a:gd name="connsiteY40" fmla="*/ 140951 h 398991"/>
                <a:gd name="connsiteX41" fmla="*/ 3242 w 288992"/>
                <a:gd name="connsiteY41" fmla="*/ 134023 h 398991"/>
                <a:gd name="connsiteX42" fmla="*/ 9304 w 288992"/>
                <a:gd name="connsiteY42" fmla="*/ 125364 h 398991"/>
                <a:gd name="connsiteX43" fmla="*/ 21426 w 288992"/>
                <a:gd name="connsiteY43" fmla="*/ 123632 h 398991"/>
                <a:gd name="connsiteX44" fmla="*/ 29220 w 288992"/>
                <a:gd name="connsiteY44" fmla="*/ 114973 h 398991"/>
                <a:gd name="connsiteX45" fmla="*/ 30085 w 288992"/>
                <a:gd name="connsiteY45" fmla="*/ 87264 h 398991"/>
                <a:gd name="connsiteX46" fmla="*/ 37013 w 288992"/>
                <a:gd name="connsiteY46" fmla="*/ 51762 h 398991"/>
                <a:gd name="connsiteX47" fmla="*/ 56063 w 288992"/>
                <a:gd name="connsiteY47" fmla="*/ 25784 h 398991"/>
                <a:gd name="connsiteX48" fmla="*/ 101956 w 288992"/>
                <a:gd name="connsiteY48" fmla="*/ 4137 h 398991"/>
                <a:gd name="connsiteX49" fmla="*/ 145251 w 288992"/>
                <a:gd name="connsiteY49" fmla="*/ 5869 h 398991"/>
                <a:gd name="connsiteX50" fmla="*/ 156508 w 288992"/>
                <a:gd name="connsiteY50" fmla="*/ 11930 h 398991"/>
                <a:gd name="connsiteX51" fmla="*/ 127067 w 288992"/>
                <a:gd name="connsiteY51" fmla="*/ 8466 h 398991"/>
                <a:gd name="connsiteX52" fmla="*/ 129665 w 288992"/>
                <a:gd name="connsiteY52" fmla="*/ 11064 h 398991"/>
                <a:gd name="connsiteX53" fmla="*/ 140922 w 288992"/>
                <a:gd name="connsiteY53" fmla="*/ 11930 h 398991"/>
                <a:gd name="connsiteX54" fmla="*/ 161704 w 288992"/>
                <a:gd name="connsiteY54" fmla="*/ 19723 h 398991"/>
                <a:gd name="connsiteX55" fmla="*/ 165167 w 288992"/>
                <a:gd name="connsiteY55" fmla="*/ 29248 h 398991"/>
                <a:gd name="connsiteX56" fmla="*/ 130531 w 288992"/>
                <a:gd name="connsiteY56" fmla="*/ 29248 h 398991"/>
                <a:gd name="connsiteX57" fmla="*/ 97626 w 288992"/>
                <a:gd name="connsiteY57" fmla="*/ 53494 h 398991"/>
                <a:gd name="connsiteX58" fmla="*/ 87236 w 288992"/>
                <a:gd name="connsiteY58" fmla="*/ 88130 h 398991"/>
                <a:gd name="connsiteX59" fmla="*/ 84638 w 288992"/>
                <a:gd name="connsiteY59" fmla="*/ 115839 h 398991"/>
                <a:gd name="connsiteX60" fmla="*/ 173826 w 288992"/>
                <a:gd name="connsiteY60" fmla="*/ 110644 h 398991"/>
                <a:gd name="connsiteX61" fmla="*/ 192010 w 288992"/>
                <a:gd name="connsiteY61" fmla="*/ 125364 h 398991"/>
                <a:gd name="connsiteX62" fmla="*/ 193742 w 288992"/>
                <a:gd name="connsiteY62" fmla="*/ 129694 h 398991"/>
                <a:gd name="connsiteX63" fmla="*/ 200670 w 288992"/>
                <a:gd name="connsiteY63" fmla="*/ 133157 h 398991"/>
                <a:gd name="connsiteX64" fmla="*/ 199804 w 288992"/>
                <a:gd name="connsiteY64" fmla="*/ 140951 h 398991"/>
                <a:gd name="connsiteX65" fmla="*/ 198938 w 288992"/>
                <a:gd name="connsiteY65" fmla="*/ 156537 h 398991"/>
                <a:gd name="connsiteX66" fmla="*/ 201536 w 288992"/>
                <a:gd name="connsiteY66" fmla="*/ 222346 h 398991"/>
                <a:gd name="connsiteX67" fmla="*/ 204999 w 288992"/>
                <a:gd name="connsiteY67" fmla="*/ 262178 h 398991"/>
                <a:gd name="connsiteX68" fmla="*/ 207597 w 288992"/>
                <a:gd name="connsiteY68" fmla="*/ 289887 h 398991"/>
                <a:gd name="connsiteX69" fmla="*/ 216256 w 288992"/>
                <a:gd name="connsiteY69" fmla="*/ 303741 h 398991"/>
                <a:gd name="connsiteX70" fmla="*/ 243099 w 288992"/>
                <a:gd name="connsiteY70" fmla="*/ 289021 h 398991"/>
                <a:gd name="connsiteX71" fmla="*/ 263015 w 288992"/>
                <a:gd name="connsiteY71" fmla="*/ 276898 h 398991"/>
                <a:gd name="connsiteX72" fmla="*/ 270808 w 288992"/>
                <a:gd name="connsiteY72" fmla="*/ 271703 h 398991"/>
                <a:gd name="connsiteX73" fmla="*/ 288992 w 288992"/>
                <a:gd name="connsiteY73" fmla="*/ 269105 h 39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88992" h="398991">
                  <a:moveTo>
                    <a:pt x="288992" y="269105"/>
                  </a:moveTo>
                  <a:cubicBezTo>
                    <a:pt x="285529" y="274301"/>
                    <a:pt x="281199" y="277764"/>
                    <a:pt x="276870" y="281228"/>
                  </a:cubicBezTo>
                  <a:cubicBezTo>
                    <a:pt x="269942" y="287289"/>
                    <a:pt x="265613" y="289887"/>
                    <a:pt x="260417" y="298546"/>
                  </a:cubicBezTo>
                  <a:cubicBezTo>
                    <a:pt x="257820" y="302875"/>
                    <a:pt x="256088" y="303741"/>
                    <a:pt x="250892" y="304607"/>
                  </a:cubicBezTo>
                  <a:cubicBezTo>
                    <a:pt x="247429" y="304607"/>
                    <a:pt x="243965" y="308937"/>
                    <a:pt x="241367" y="310669"/>
                  </a:cubicBezTo>
                  <a:cubicBezTo>
                    <a:pt x="237904" y="313266"/>
                    <a:pt x="234440" y="314132"/>
                    <a:pt x="231842" y="316730"/>
                  </a:cubicBezTo>
                  <a:cubicBezTo>
                    <a:pt x="230111" y="319328"/>
                    <a:pt x="228379" y="321925"/>
                    <a:pt x="225781" y="323657"/>
                  </a:cubicBezTo>
                  <a:cubicBezTo>
                    <a:pt x="223183" y="325389"/>
                    <a:pt x="219720" y="327121"/>
                    <a:pt x="216256" y="327987"/>
                  </a:cubicBezTo>
                  <a:lnTo>
                    <a:pt x="206731" y="331451"/>
                  </a:lnTo>
                  <a:cubicBezTo>
                    <a:pt x="204999" y="332316"/>
                    <a:pt x="202401" y="333182"/>
                    <a:pt x="199804" y="333182"/>
                  </a:cubicBezTo>
                  <a:cubicBezTo>
                    <a:pt x="198072" y="333182"/>
                    <a:pt x="196340" y="332316"/>
                    <a:pt x="195474" y="332316"/>
                  </a:cubicBezTo>
                  <a:cubicBezTo>
                    <a:pt x="193742" y="333182"/>
                    <a:pt x="192010" y="335780"/>
                    <a:pt x="190279" y="335780"/>
                  </a:cubicBezTo>
                  <a:cubicBezTo>
                    <a:pt x="188547" y="336646"/>
                    <a:pt x="185949" y="334914"/>
                    <a:pt x="184217" y="333182"/>
                  </a:cubicBezTo>
                  <a:cubicBezTo>
                    <a:pt x="182486" y="331451"/>
                    <a:pt x="179888" y="328853"/>
                    <a:pt x="175558" y="328853"/>
                  </a:cubicBezTo>
                  <a:cubicBezTo>
                    <a:pt x="172095" y="327987"/>
                    <a:pt x="168631" y="322791"/>
                    <a:pt x="164301" y="327121"/>
                  </a:cubicBezTo>
                  <a:cubicBezTo>
                    <a:pt x="162570" y="328853"/>
                    <a:pt x="159972" y="325389"/>
                    <a:pt x="157374" y="323657"/>
                  </a:cubicBezTo>
                  <a:cubicBezTo>
                    <a:pt x="149581" y="314998"/>
                    <a:pt x="148715" y="304607"/>
                    <a:pt x="147849" y="294216"/>
                  </a:cubicBezTo>
                  <a:cubicBezTo>
                    <a:pt x="146117" y="280362"/>
                    <a:pt x="146983" y="266507"/>
                    <a:pt x="146983" y="252653"/>
                  </a:cubicBezTo>
                  <a:cubicBezTo>
                    <a:pt x="147849" y="236201"/>
                    <a:pt x="147849" y="218882"/>
                    <a:pt x="149581" y="202430"/>
                  </a:cubicBezTo>
                  <a:cubicBezTo>
                    <a:pt x="151313" y="187710"/>
                    <a:pt x="152179" y="172989"/>
                    <a:pt x="151313" y="159134"/>
                  </a:cubicBezTo>
                  <a:cubicBezTo>
                    <a:pt x="150447" y="150475"/>
                    <a:pt x="153045" y="141816"/>
                    <a:pt x="152179" y="132291"/>
                  </a:cubicBezTo>
                  <a:cubicBezTo>
                    <a:pt x="132263" y="134023"/>
                    <a:pt x="94163" y="136621"/>
                    <a:pt x="90699" y="138353"/>
                  </a:cubicBezTo>
                  <a:cubicBezTo>
                    <a:pt x="86370" y="140085"/>
                    <a:pt x="83772" y="140085"/>
                    <a:pt x="83772" y="141816"/>
                  </a:cubicBezTo>
                  <a:cubicBezTo>
                    <a:pt x="83772" y="165196"/>
                    <a:pt x="80308" y="188576"/>
                    <a:pt x="82040" y="211955"/>
                  </a:cubicBezTo>
                  <a:cubicBezTo>
                    <a:pt x="82906" y="231871"/>
                    <a:pt x="85504" y="251787"/>
                    <a:pt x="85504" y="272569"/>
                  </a:cubicBezTo>
                  <a:cubicBezTo>
                    <a:pt x="86370" y="303741"/>
                    <a:pt x="87236" y="334914"/>
                    <a:pt x="87236" y="366087"/>
                  </a:cubicBezTo>
                  <a:cubicBezTo>
                    <a:pt x="87236" y="366953"/>
                    <a:pt x="85504" y="369550"/>
                    <a:pt x="85504" y="370416"/>
                  </a:cubicBezTo>
                  <a:cubicBezTo>
                    <a:pt x="82040" y="371282"/>
                    <a:pt x="82040" y="361757"/>
                    <a:pt x="79442" y="361757"/>
                  </a:cubicBezTo>
                  <a:cubicBezTo>
                    <a:pt x="81174" y="373880"/>
                    <a:pt x="75113" y="386868"/>
                    <a:pt x="69917" y="398991"/>
                  </a:cubicBezTo>
                  <a:cubicBezTo>
                    <a:pt x="65588" y="394662"/>
                    <a:pt x="61258" y="392064"/>
                    <a:pt x="56063" y="392064"/>
                  </a:cubicBezTo>
                  <a:cubicBezTo>
                    <a:pt x="51733" y="391198"/>
                    <a:pt x="48270" y="386868"/>
                    <a:pt x="46538" y="382539"/>
                  </a:cubicBezTo>
                  <a:cubicBezTo>
                    <a:pt x="44806" y="377344"/>
                    <a:pt x="42208" y="373014"/>
                    <a:pt x="38745" y="368685"/>
                  </a:cubicBezTo>
                  <a:cubicBezTo>
                    <a:pt x="32683" y="359160"/>
                    <a:pt x="30951" y="348769"/>
                    <a:pt x="30085" y="336646"/>
                  </a:cubicBezTo>
                  <a:cubicBezTo>
                    <a:pt x="29220" y="320194"/>
                    <a:pt x="28354" y="304607"/>
                    <a:pt x="27488" y="288155"/>
                  </a:cubicBezTo>
                  <a:cubicBezTo>
                    <a:pt x="26622" y="271703"/>
                    <a:pt x="26622" y="256116"/>
                    <a:pt x="27488" y="239664"/>
                  </a:cubicBezTo>
                  <a:cubicBezTo>
                    <a:pt x="28354" y="220614"/>
                    <a:pt x="32683" y="200698"/>
                    <a:pt x="29220" y="180782"/>
                  </a:cubicBezTo>
                  <a:cubicBezTo>
                    <a:pt x="27488" y="173855"/>
                    <a:pt x="28354" y="166928"/>
                    <a:pt x="28354" y="159134"/>
                  </a:cubicBezTo>
                  <a:cubicBezTo>
                    <a:pt x="28354" y="155671"/>
                    <a:pt x="29220" y="153073"/>
                    <a:pt x="27488" y="148744"/>
                  </a:cubicBezTo>
                  <a:cubicBezTo>
                    <a:pt x="22292" y="148744"/>
                    <a:pt x="17963" y="148744"/>
                    <a:pt x="12767" y="152207"/>
                  </a:cubicBezTo>
                  <a:cubicBezTo>
                    <a:pt x="9304" y="154805"/>
                    <a:pt x="4974" y="153939"/>
                    <a:pt x="1510" y="150475"/>
                  </a:cubicBezTo>
                  <a:cubicBezTo>
                    <a:pt x="-1087" y="147012"/>
                    <a:pt x="-221" y="143548"/>
                    <a:pt x="3242" y="140951"/>
                  </a:cubicBezTo>
                  <a:cubicBezTo>
                    <a:pt x="5840" y="139219"/>
                    <a:pt x="4108" y="136621"/>
                    <a:pt x="3242" y="134023"/>
                  </a:cubicBezTo>
                  <a:cubicBezTo>
                    <a:pt x="1510" y="127962"/>
                    <a:pt x="2376" y="126230"/>
                    <a:pt x="9304" y="125364"/>
                  </a:cubicBezTo>
                  <a:lnTo>
                    <a:pt x="21426" y="123632"/>
                  </a:lnTo>
                  <a:cubicBezTo>
                    <a:pt x="28354" y="122766"/>
                    <a:pt x="28354" y="122766"/>
                    <a:pt x="29220" y="114973"/>
                  </a:cubicBezTo>
                  <a:cubicBezTo>
                    <a:pt x="29220" y="105448"/>
                    <a:pt x="30085" y="96789"/>
                    <a:pt x="30085" y="87264"/>
                  </a:cubicBezTo>
                  <a:cubicBezTo>
                    <a:pt x="30085" y="71678"/>
                    <a:pt x="31817" y="67348"/>
                    <a:pt x="37013" y="51762"/>
                  </a:cubicBezTo>
                  <a:cubicBezTo>
                    <a:pt x="41342" y="40505"/>
                    <a:pt x="48270" y="33578"/>
                    <a:pt x="56063" y="25784"/>
                  </a:cubicBezTo>
                  <a:cubicBezTo>
                    <a:pt x="69051" y="13662"/>
                    <a:pt x="85504" y="8466"/>
                    <a:pt x="101956" y="4137"/>
                  </a:cubicBezTo>
                  <a:cubicBezTo>
                    <a:pt x="123604" y="-2790"/>
                    <a:pt x="132263" y="-193"/>
                    <a:pt x="145251" y="5869"/>
                  </a:cubicBezTo>
                  <a:cubicBezTo>
                    <a:pt x="146983" y="6735"/>
                    <a:pt x="154776" y="9332"/>
                    <a:pt x="156508" y="11930"/>
                  </a:cubicBezTo>
                  <a:cubicBezTo>
                    <a:pt x="146983" y="13662"/>
                    <a:pt x="139190" y="3271"/>
                    <a:pt x="127067" y="8466"/>
                  </a:cubicBezTo>
                  <a:cubicBezTo>
                    <a:pt x="123604" y="10198"/>
                    <a:pt x="123604" y="12796"/>
                    <a:pt x="129665" y="11064"/>
                  </a:cubicBezTo>
                  <a:cubicBezTo>
                    <a:pt x="136592" y="8466"/>
                    <a:pt x="138324" y="10198"/>
                    <a:pt x="140922" y="11930"/>
                  </a:cubicBezTo>
                  <a:cubicBezTo>
                    <a:pt x="153045" y="17125"/>
                    <a:pt x="156508" y="17991"/>
                    <a:pt x="161704" y="19723"/>
                  </a:cubicBezTo>
                  <a:cubicBezTo>
                    <a:pt x="163435" y="20589"/>
                    <a:pt x="168631" y="31846"/>
                    <a:pt x="165167" y="29248"/>
                  </a:cubicBezTo>
                  <a:cubicBezTo>
                    <a:pt x="160838" y="25784"/>
                    <a:pt x="134861" y="28382"/>
                    <a:pt x="130531" y="29248"/>
                  </a:cubicBezTo>
                  <a:cubicBezTo>
                    <a:pt x="116676" y="31846"/>
                    <a:pt x="101956" y="43969"/>
                    <a:pt x="97626" y="53494"/>
                  </a:cubicBezTo>
                  <a:cubicBezTo>
                    <a:pt x="91565" y="69080"/>
                    <a:pt x="90699" y="71678"/>
                    <a:pt x="87236" y="88130"/>
                  </a:cubicBezTo>
                  <a:cubicBezTo>
                    <a:pt x="85504" y="95923"/>
                    <a:pt x="84638" y="107180"/>
                    <a:pt x="84638" y="115839"/>
                  </a:cubicBezTo>
                  <a:cubicBezTo>
                    <a:pt x="139190" y="116705"/>
                    <a:pt x="154776" y="108912"/>
                    <a:pt x="173826" y="110644"/>
                  </a:cubicBezTo>
                  <a:cubicBezTo>
                    <a:pt x="185083" y="110644"/>
                    <a:pt x="189413" y="114973"/>
                    <a:pt x="192010" y="125364"/>
                  </a:cubicBezTo>
                  <a:cubicBezTo>
                    <a:pt x="192876" y="127096"/>
                    <a:pt x="192876" y="128828"/>
                    <a:pt x="193742" y="129694"/>
                  </a:cubicBezTo>
                  <a:cubicBezTo>
                    <a:pt x="199804" y="125364"/>
                    <a:pt x="200670" y="126230"/>
                    <a:pt x="200670" y="133157"/>
                  </a:cubicBezTo>
                  <a:cubicBezTo>
                    <a:pt x="201536" y="135755"/>
                    <a:pt x="201536" y="138353"/>
                    <a:pt x="199804" y="140951"/>
                  </a:cubicBezTo>
                  <a:cubicBezTo>
                    <a:pt x="198072" y="146146"/>
                    <a:pt x="198072" y="151341"/>
                    <a:pt x="198938" y="156537"/>
                  </a:cubicBezTo>
                  <a:cubicBezTo>
                    <a:pt x="201536" y="178185"/>
                    <a:pt x="200670" y="199832"/>
                    <a:pt x="201536" y="222346"/>
                  </a:cubicBezTo>
                  <a:cubicBezTo>
                    <a:pt x="202401" y="236201"/>
                    <a:pt x="203267" y="249189"/>
                    <a:pt x="204999" y="262178"/>
                  </a:cubicBezTo>
                  <a:cubicBezTo>
                    <a:pt x="205865" y="271703"/>
                    <a:pt x="206731" y="281228"/>
                    <a:pt x="207597" y="289887"/>
                  </a:cubicBezTo>
                  <a:cubicBezTo>
                    <a:pt x="208463" y="300278"/>
                    <a:pt x="205865" y="308071"/>
                    <a:pt x="216256" y="303741"/>
                  </a:cubicBezTo>
                  <a:cubicBezTo>
                    <a:pt x="227513" y="298546"/>
                    <a:pt x="229245" y="299412"/>
                    <a:pt x="243099" y="289021"/>
                  </a:cubicBezTo>
                  <a:cubicBezTo>
                    <a:pt x="247429" y="285557"/>
                    <a:pt x="257820" y="277764"/>
                    <a:pt x="263015" y="276898"/>
                  </a:cubicBezTo>
                  <a:cubicBezTo>
                    <a:pt x="266479" y="275166"/>
                    <a:pt x="269076" y="273435"/>
                    <a:pt x="270808" y="271703"/>
                  </a:cubicBezTo>
                  <a:cubicBezTo>
                    <a:pt x="276870" y="267373"/>
                    <a:pt x="282065" y="263910"/>
                    <a:pt x="288992" y="269105"/>
                  </a:cubicBezTo>
                  <a:close/>
                </a:path>
              </a:pathLst>
            </a:custGeom>
            <a:grpFill/>
            <a:ln w="8653"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A5C84E6D-6BF4-0CBC-9C4A-D31351082A6D}"/>
                </a:ext>
              </a:extLst>
            </p:cNvPr>
            <p:cNvSpPr/>
            <p:nvPr/>
          </p:nvSpPr>
          <p:spPr>
            <a:xfrm>
              <a:off x="5410995" y="4215743"/>
              <a:ext cx="187973" cy="227980"/>
            </a:xfrm>
            <a:custGeom>
              <a:avLst/>
              <a:gdLst>
                <a:gd name="connsiteX0" fmla="*/ 92723 w 187973"/>
                <a:gd name="connsiteY0" fmla="*/ 13356 h 227980"/>
                <a:gd name="connsiteX1" fmla="*/ 97053 w 187973"/>
                <a:gd name="connsiteY1" fmla="*/ 12490 h 227980"/>
                <a:gd name="connsiteX2" fmla="*/ 108309 w 187973"/>
                <a:gd name="connsiteY2" fmla="*/ 13356 h 227980"/>
                <a:gd name="connsiteX3" fmla="*/ 111773 w 187973"/>
                <a:gd name="connsiteY3" fmla="*/ 15088 h 227980"/>
                <a:gd name="connsiteX4" fmla="*/ 131689 w 187973"/>
                <a:gd name="connsiteY4" fmla="*/ 49724 h 227980"/>
                <a:gd name="connsiteX5" fmla="*/ 128225 w 187973"/>
                <a:gd name="connsiteY5" fmla="*/ 73970 h 227980"/>
                <a:gd name="connsiteX6" fmla="*/ 114371 w 187973"/>
                <a:gd name="connsiteY6" fmla="*/ 88690 h 227980"/>
                <a:gd name="connsiteX7" fmla="*/ 110907 w 187973"/>
                <a:gd name="connsiteY7" fmla="*/ 89556 h 227980"/>
                <a:gd name="connsiteX8" fmla="*/ 99650 w 187973"/>
                <a:gd name="connsiteY8" fmla="*/ 94752 h 227980"/>
                <a:gd name="connsiteX9" fmla="*/ 93589 w 187973"/>
                <a:gd name="connsiteY9" fmla="*/ 78299 h 227980"/>
                <a:gd name="connsiteX10" fmla="*/ 94455 w 187973"/>
                <a:gd name="connsiteY10" fmla="*/ 48858 h 227980"/>
                <a:gd name="connsiteX11" fmla="*/ 74539 w 187973"/>
                <a:gd name="connsiteY11" fmla="*/ 22881 h 227980"/>
                <a:gd name="connsiteX12" fmla="*/ 64148 w 187973"/>
                <a:gd name="connsiteY12" fmla="*/ 28077 h 227980"/>
                <a:gd name="connsiteX13" fmla="*/ 55489 w 187973"/>
                <a:gd name="connsiteY13" fmla="*/ 40199 h 227980"/>
                <a:gd name="connsiteX14" fmla="*/ 52025 w 187973"/>
                <a:gd name="connsiteY14" fmla="*/ 57518 h 227980"/>
                <a:gd name="connsiteX15" fmla="*/ 51159 w 187973"/>
                <a:gd name="connsiteY15" fmla="*/ 65311 h 227980"/>
                <a:gd name="connsiteX16" fmla="*/ 47696 w 187973"/>
                <a:gd name="connsiteY16" fmla="*/ 99947 h 227980"/>
                <a:gd name="connsiteX17" fmla="*/ 51159 w 187973"/>
                <a:gd name="connsiteY17" fmla="*/ 118997 h 227980"/>
                <a:gd name="connsiteX18" fmla="*/ 52025 w 187973"/>
                <a:gd name="connsiteY18" fmla="*/ 120729 h 227980"/>
                <a:gd name="connsiteX19" fmla="*/ 55489 w 187973"/>
                <a:gd name="connsiteY19" fmla="*/ 151036 h 227980"/>
                <a:gd name="connsiteX20" fmla="*/ 60684 w 187973"/>
                <a:gd name="connsiteY20" fmla="*/ 186538 h 227980"/>
                <a:gd name="connsiteX21" fmla="*/ 67612 w 187973"/>
                <a:gd name="connsiteY21" fmla="*/ 197795 h 227980"/>
                <a:gd name="connsiteX22" fmla="*/ 84064 w 187973"/>
                <a:gd name="connsiteY22" fmla="*/ 202124 h 227980"/>
                <a:gd name="connsiteX23" fmla="*/ 128225 w 187973"/>
                <a:gd name="connsiteY23" fmla="*/ 188270 h 227980"/>
                <a:gd name="connsiteX24" fmla="*/ 159398 w 187973"/>
                <a:gd name="connsiteY24" fmla="*/ 163159 h 227980"/>
                <a:gd name="connsiteX25" fmla="*/ 173253 w 187973"/>
                <a:gd name="connsiteY25" fmla="*/ 151902 h 227980"/>
                <a:gd name="connsiteX26" fmla="*/ 187973 w 187973"/>
                <a:gd name="connsiteY26" fmla="*/ 148438 h 227980"/>
                <a:gd name="connsiteX27" fmla="*/ 173253 w 187973"/>
                <a:gd name="connsiteY27" fmla="*/ 168354 h 227980"/>
                <a:gd name="connsiteX28" fmla="*/ 166325 w 187973"/>
                <a:gd name="connsiteY28" fmla="*/ 176147 h 227980"/>
                <a:gd name="connsiteX29" fmla="*/ 147275 w 187973"/>
                <a:gd name="connsiteY29" fmla="*/ 193465 h 227980"/>
                <a:gd name="connsiteX30" fmla="*/ 129957 w 187973"/>
                <a:gd name="connsiteY30" fmla="*/ 204722 h 227980"/>
                <a:gd name="connsiteX31" fmla="*/ 116103 w 187973"/>
                <a:gd name="connsiteY31" fmla="*/ 212515 h 227980"/>
                <a:gd name="connsiteX32" fmla="*/ 89259 w 187973"/>
                <a:gd name="connsiteY32" fmla="*/ 220308 h 227980"/>
                <a:gd name="connsiteX33" fmla="*/ 54623 w 187973"/>
                <a:gd name="connsiteY33" fmla="*/ 222906 h 227980"/>
                <a:gd name="connsiteX34" fmla="*/ 44232 w 187973"/>
                <a:gd name="connsiteY34" fmla="*/ 221175 h 227980"/>
                <a:gd name="connsiteX35" fmla="*/ 34707 w 187973"/>
                <a:gd name="connsiteY35" fmla="*/ 221175 h 227980"/>
                <a:gd name="connsiteX36" fmla="*/ 2668 w 187973"/>
                <a:gd name="connsiteY36" fmla="*/ 173549 h 227980"/>
                <a:gd name="connsiteX37" fmla="*/ 71 w 187973"/>
                <a:gd name="connsiteY37" fmla="*/ 144108 h 227980"/>
                <a:gd name="connsiteX38" fmla="*/ 3534 w 187973"/>
                <a:gd name="connsiteY38" fmla="*/ 63579 h 227980"/>
                <a:gd name="connsiteX39" fmla="*/ 12193 w 187973"/>
                <a:gd name="connsiteY39" fmla="*/ 28943 h 227980"/>
                <a:gd name="connsiteX40" fmla="*/ 31243 w 187973"/>
                <a:gd name="connsiteY40" fmla="*/ 12490 h 227980"/>
                <a:gd name="connsiteX41" fmla="*/ 42500 w 187973"/>
                <a:gd name="connsiteY41" fmla="*/ 6429 h 227980"/>
                <a:gd name="connsiteX42" fmla="*/ 84064 w 187973"/>
                <a:gd name="connsiteY42" fmla="*/ 4697 h 227980"/>
                <a:gd name="connsiteX43" fmla="*/ 92723 w 187973"/>
                <a:gd name="connsiteY43" fmla="*/ 13356 h 227980"/>
                <a:gd name="connsiteX44" fmla="*/ 35573 w 187973"/>
                <a:gd name="connsiteY44" fmla="*/ 73970 h 227980"/>
                <a:gd name="connsiteX45" fmla="*/ 37305 w 187973"/>
                <a:gd name="connsiteY45" fmla="*/ 48858 h 227980"/>
                <a:gd name="connsiteX46" fmla="*/ 35573 w 187973"/>
                <a:gd name="connsiteY46" fmla="*/ 73970 h 2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7973" h="227980">
                  <a:moveTo>
                    <a:pt x="92723" y="13356"/>
                  </a:moveTo>
                  <a:cubicBezTo>
                    <a:pt x="94455" y="14222"/>
                    <a:pt x="95321" y="14222"/>
                    <a:pt x="97053" y="12490"/>
                  </a:cubicBezTo>
                  <a:cubicBezTo>
                    <a:pt x="100516" y="9027"/>
                    <a:pt x="103980" y="9893"/>
                    <a:pt x="108309" y="13356"/>
                  </a:cubicBezTo>
                  <a:cubicBezTo>
                    <a:pt x="109175" y="14222"/>
                    <a:pt x="110907" y="14222"/>
                    <a:pt x="111773" y="15088"/>
                  </a:cubicBezTo>
                  <a:cubicBezTo>
                    <a:pt x="123896" y="22881"/>
                    <a:pt x="130823" y="34138"/>
                    <a:pt x="131689" y="49724"/>
                  </a:cubicBezTo>
                  <a:cubicBezTo>
                    <a:pt x="132555" y="58384"/>
                    <a:pt x="133421" y="66177"/>
                    <a:pt x="128225" y="73970"/>
                  </a:cubicBezTo>
                  <a:cubicBezTo>
                    <a:pt x="124762" y="80031"/>
                    <a:pt x="118700" y="83495"/>
                    <a:pt x="114371" y="88690"/>
                  </a:cubicBezTo>
                  <a:cubicBezTo>
                    <a:pt x="113505" y="89556"/>
                    <a:pt x="111773" y="90422"/>
                    <a:pt x="110907" y="89556"/>
                  </a:cubicBezTo>
                  <a:cubicBezTo>
                    <a:pt x="105712" y="87824"/>
                    <a:pt x="103980" y="92154"/>
                    <a:pt x="99650" y="94752"/>
                  </a:cubicBezTo>
                  <a:cubicBezTo>
                    <a:pt x="95321" y="89556"/>
                    <a:pt x="93589" y="83495"/>
                    <a:pt x="93589" y="78299"/>
                  </a:cubicBezTo>
                  <a:cubicBezTo>
                    <a:pt x="94455" y="68774"/>
                    <a:pt x="94455" y="58384"/>
                    <a:pt x="94455" y="48858"/>
                  </a:cubicBezTo>
                  <a:cubicBezTo>
                    <a:pt x="94455" y="32406"/>
                    <a:pt x="84930" y="22881"/>
                    <a:pt x="74539" y="22881"/>
                  </a:cubicBezTo>
                  <a:cubicBezTo>
                    <a:pt x="70209" y="22015"/>
                    <a:pt x="65880" y="23747"/>
                    <a:pt x="64148" y="28077"/>
                  </a:cubicBezTo>
                  <a:cubicBezTo>
                    <a:pt x="61550" y="32406"/>
                    <a:pt x="58087" y="35870"/>
                    <a:pt x="55489" y="40199"/>
                  </a:cubicBezTo>
                  <a:cubicBezTo>
                    <a:pt x="52891" y="43663"/>
                    <a:pt x="51159" y="53188"/>
                    <a:pt x="52025" y="57518"/>
                  </a:cubicBezTo>
                  <a:cubicBezTo>
                    <a:pt x="52025" y="60115"/>
                    <a:pt x="52891" y="62713"/>
                    <a:pt x="51159" y="65311"/>
                  </a:cubicBezTo>
                  <a:cubicBezTo>
                    <a:pt x="46830" y="76568"/>
                    <a:pt x="47696" y="88690"/>
                    <a:pt x="47696" y="99947"/>
                  </a:cubicBezTo>
                  <a:cubicBezTo>
                    <a:pt x="47696" y="106874"/>
                    <a:pt x="48562" y="112936"/>
                    <a:pt x="51159" y="118997"/>
                  </a:cubicBezTo>
                  <a:cubicBezTo>
                    <a:pt x="51159" y="119863"/>
                    <a:pt x="52025" y="119863"/>
                    <a:pt x="52025" y="120729"/>
                  </a:cubicBezTo>
                  <a:cubicBezTo>
                    <a:pt x="50293" y="131120"/>
                    <a:pt x="55489" y="140645"/>
                    <a:pt x="55489" y="151036"/>
                  </a:cubicBezTo>
                  <a:cubicBezTo>
                    <a:pt x="54623" y="163159"/>
                    <a:pt x="55489" y="175281"/>
                    <a:pt x="60684" y="186538"/>
                  </a:cubicBezTo>
                  <a:cubicBezTo>
                    <a:pt x="62416" y="190868"/>
                    <a:pt x="65014" y="195197"/>
                    <a:pt x="67612" y="197795"/>
                  </a:cubicBezTo>
                  <a:cubicBezTo>
                    <a:pt x="71941" y="202124"/>
                    <a:pt x="77137" y="203856"/>
                    <a:pt x="84064" y="202124"/>
                  </a:cubicBezTo>
                  <a:cubicBezTo>
                    <a:pt x="100516" y="197795"/>
                    <a:pt x="114371" y="196929"/>
                    <a:pt x="128225" y="188270"/>
                  </a:cubicBezTo>
                  <a:cubicBezTo>
                    <a:pt x="137750" y="182208"/>
                    <a:pt x="149873" y="174415"/>
                    <a:pt x="159398" y="163159"/>
                  </a:cubicBezTo>
                  <a:cubicBezTo>
                    <a:pt x="162862" y="158829"/>
                    <a:pt x="168057" y="156231"/>
                    <a:pt x="173253" y="151902"/>
                  </a:cubicBezTo>
                  <a:cubicBezTo>
                    <a:pt x="176716" y="148438"/>
                    <a:pt x="181912" y="147572"/>
                    <a:pt x="187973" y="148438"/>
                  </a:cubicBezTo>
                  <a:cubicBezTo>
                    <a:pt x="186241" y="157097"/>
                    <a:pt x="179314" y="162293"/>
                    <a:pt x="173253" y="168354"/>
                  </a:cubicBezTo>
                  <a:lnTo>
                    <a:pt x="166325" y="176147"/>
                  </a:lnTo>
                  <a:cubicBezTo>
                    <a:pt x="162862" y="179611"/>
                    <a:pt x="158532" y="183940"/>
                    <a:pt x="147275" y="193465"/>
                  </a:cubicBezTo>
                  <a:cubicBezTo>
                    <a:pt x="142946" y="197795"/>
                    <a:pt x="137750" y="200393"/>
                    <a:pt x="129957" y="204722"/>
                  </a:cubicBezTo>
                  <a:cubicBezTo>
                    <a:pt x="127359" y="206454"/>
                    <a:pt x="118700" y="211649"/>
                    <a:pt x="116103" y="212515"/>
                  </a:cubicBezTo>
                  <a:cubicBezTo>
                    <a:pt x="104846" y="216845"/>
                    <a:pt x="98784" y="214247"/>
                    <a:pt x="89259" y="220308"/>
                  </a:cubicBezTo>
                  <a:cubicBezTo>
                    <a:pt x="78002" y="228102"/>
                    <a:pt x="66746" y="231565"/>
                    <a:pt x="54623" y="222906"/>
                  </a:cubicBezTo>
                  <a:cubicBezTo>
                    <a:pt x="51159" y="220308"/>
                    <a:pt x="47696" y="219443"/>
                    <a:pt x="44232" y="221175"/>
                  </a:cubicBezTo>
                  <a:cubicBezTo>
                    <a:pt x="40769" y="222906"/>
                    <a:pt x="38171" y="222906"/>
                    <a:pt x="34707" y="221175"/>
                  </a:cubicBezTo>
                  <a:cubicBezTo>
                    <a:pt x="15657" y="210784"/>
                    <a:pt x="5266" y="194331"/>
                    <a:pt x="2668" y="173549"/>
                  </a:cubicBezTo>
                  <a:cubicBezTo>
                    <a:pt x="937" y="164024"/>
                    <a:pt x="71" y="154499"/>
                    <a:pt x="71" y="144108"/>
                  </a:cubicBezTo>
                  <a:cubicBezTo>
                    <a:pt x="71" y="117265"/>
                    <a:pt x="-795" y="90422"/>
                    <a:pt x="3534" y="63579"/>
                  </a:cubicBezTo>
                  <a:cubicBezTo>
                    <a:pt x="5266" y="51456"/>
                    <a:pt x="7864" y="40199"/>
                    <a:pt x="12193" y="28943"/>
                  </a:cubicBezTo>
                  <a:cubicBezTo>
                    <a:pt x="15657" y="20284"/>
                    <a:pt x="19121" y="13356"/>
                    <a:pt x="31243" y="12490"/>
                  </a:cubicBezTo>
                  <a:cubicBezTo>
                    <a:pt x="34707" y="12490"/>
                    <a:pt x="38171" y="9027"/>
                    <a:pt x="42500" y="6429"/>
                  </a:cubicBezTo>
                  <a:cubicBezTo>
                    <a:pt x="56355" y="-1364"/>
                    <a:pt x="70209" y="-2230"/>
                    <a:pt x="84064" y="4697"/>
                  </a:cubicBezTo>
                  <a:cubicBezTo>
                    <a:pt x="85796" y="10759"/>
                    <a:pt x="89259" y="11624"/>
                    <a:pt x="92723" y="13356"/>
                  </a:cubicBezTo>
                  <a:close/>
                  <a:moveTo>
                    <a:pt x="35573" y="73970"/>
                  </a:moveTo>
                  <a:cubicBezTo>
                    <a:pt x="37305" y="70506"/>
                    <a:pt x="40769" y="52322"/>
                    <a:pt x="37305" y="48858"/>
                  </a:cubicBezTo>
                  <a:cubicBezTo>
                    <a:pt x="32975" y="52322"/>
                    <a:pt x="32975" y="70506"/>
                    <a:pt x="35573" y="73970"/>
                  </a:cubicBezTo>
                  <a:close/>
                </a:path>
              </a:pathLst>
            </a:custGeom>
            <a:grpFill/>
            <a:ln w="8653" cap="flat">
              <a:noFill/>
              <a:prstDash val="solid"/>
              <a:miter/>
            </a:ln>
          </p:spPr>
          <p:txBody>
            <a:bodyPr rtlCol="0" anchor="ctr"/>
            <a:lstStyle/>
            <a:p>
              <a:endParaRPr lang="en-US"/>
            </a:p>
          </p:txBody>
        </p:sp>
      </p:grpSp>
      <p:grpSp>
        <p:nvGrpSpPr>
          <p:cNvPr id="97" name="Graphic 137">
            <a:extLst>
              <a:ext uri="{FF2B5EF4-FFF2-40B4-BE49-F238E27FC236}">
                <a16:creationId xmlns:a16="http://schemas.microsoft.com/office/drawing/2014/main" id="{AE5CD210-6286-6DD8-5F47-F4CCB6E687C6}"/>
              </a:ext>
            </a:extLst>
          </p:cNvPr>
          <p:cNvGrpSpPr/>
          <p:nvPr/>
        </p:nvGrpSpPr>
        <p:grpSpPr>
          <a:xfrm>
            <a:off x="10094121" y="2275658"/>
            <a:ext cx="1934936" cy="364395"/>
            <a:chOff x="4279963" y="4716758"/>
            <a:chExt cx="1934936" cy="364395"/>
          </a:xfrm>
          <a:solidFill>
            <a:srgbClr val="6BB9A0"/>
          </a:solidFill>
          <a:effectLst>
            <a:outerShdw blurRad="50800" dist="38100" dir="2700000" algn="tl" rotWithShape="0">
              <a:prstClr val="black">
                <a:alpha val="40000"/>
              </a:prstClr>
            </a:outerShdw>
          </a:effectLst>
        </p:grpSpPr>
        <p:sp>
          <p:nvSpPr>
            <p:cNvPr id="98" name="Freeform 97">
              <a:extLst>
                <a:ext uri="{FF2B5EF4-FFF2-40B4-BE49-F238E27FC236}">
                  <a16:creationId xmlns:a16="http://schemas.microsoft.com/office/drawing/2014/main" id="{4268F2FF-E0E7-F8D2-5EBA-228D23FD5AB2}"/>
                </a:ext>
              </a:extLst>
            </p:cNvPr>
            <p:cNvSpPr/>
            <p:nvPr/>
          </p:nvSpPr>
          <p:spPr>
            <a:xfrm>
              <a:off x="4279963" y="4837948"/>
              <a:ext cx="206311" cy="237713"/>
            </a:xfrm>
            <a:custGeom>
              <a:avLst/>
              <a:gdLst>
                <a:gd name="connsiteX0" fmla="*/ 195055 w 206311"/>
                <a:gd name="connsiteY0" fmla="*/ 7678 h 237713"/>
                <a:gd name="connsiteX1" fmla="*/ 201116 w 206311"/>
                <a:gd name="connsiteY1" fmla="*/ 27595 h 237713"/>
                <a:gd name="connsiteX2" fmla="*/ 203714 w 206311"/>
                <a:gd name="connsiteY2" fmla="*/ 53572 h 237713"/>
                <a:gd name="connsiteX3" fmla="*/ 205446 w 206311"/>
                <a:gd name="connsiteY3" fmla="*/ 75220 h 237713"/>
                <a:gd name="connsiteX4" fmla="*/ 206312 w 206311"/>
                <a:gd name="connsiteY4" fmla="*/ 177397 h 237713"/>
                <a:gd name="connsiteX5" fmla="*/ 203714 w 206311"/>
                <a:gd name="connsiteY5" fmla="*/ 220692 h 237713"/>
                <a:gd name="connsiteX6" fmla="*/ 197653 w 206311"/>
                <a:gd name="connsiteY6" fmla="*/ 218095 h 237713"/>
                <a:gd name="connsiteX7" fmla="*/ 196787 w 206311"/>
                <a:gd name="connsiteY7" fmla="*/ 222424 h 237713"/>
                <a:gd name="connsiteX8" fmla="*/ 187262 w 206311"/>
                <a:gd name="connsiteY8" fmla="*/ 230217 h 237713"/>
                <a:gd name="connsiteX9" fmla="*/ 174273 w 206311"/>
                <a:gd name="connsiteY9" fmla="*/ 230217 h 237713"/>
                <a:gd name="connsiteX10" fmla="*/ 166480 w 206311"/>
                <a:gd name="connsiteY10" fmla="*/ 236278 h 237713"/>
                <a:gd name="connsiteX11" fmla="*/ 149162 w 206311"/>
                <a:gd name="connsiteY11" fmla="*/ 212899 h 237713"/>
                <a:gd name="connsiteX12" fmla="*/ 144832 w 206311"/>
                <a:gd name="connsiteY12" fmla="*/ 175665 h 237713"/>
                <a:gd name="connsiteX13" fmla="*/ 144832 w 206311"/>
                <a:gd name="connsiteY13" fmla="*/ 81280 h 237713"/>
                <a:gd name="connsiteX14" fmla="*/ 143966 w 206311"/>
                <a:gd name="connsiteY14" fmla="*/ 76951 h 237713"/>
                <a:gd name="connsiteX15" fmla="*/ 142234 w 206311"/>
                <a:gd name="connsiteY15" fmla="*/ 78683 h 237713"/>
                <a:gd name="connsiteX16" fmla="*/ 111928 w 206311"/>
                <a:gd name="connsiteY16" fmla="*/ 160079 h 237713"/>
                <a:gd name="connsiteX17" fmla="*/ 108464 w 206311"/>
                <a:gd name="connsiteY17" fmla="*/ 178262 h 237713"/>
                <a:gd name="connsiteX18" fmla="*/ 103268 w 206311"/>
                <a:gd name="connsiteY18" fmla="*/ 181726 h 237713"/>
                <a:gd name="connsiteX19" fmla="*/ 94609 w 206311"/>
                <a:gd name="connsiteY19" fmla="*/ 179129 h 237713"/>
                <a:gd name="connsiteX20" fmla="*/ 94609 w 206311"/>
                <a:gd name="connsiteY20" fmla="*/ 196447 h 237713"/>
                <a:gd name="connsiteX21" fmla="*/ 64302 w 206311"/>
                <a:gd name="connsiteY21" fmla="*/ 178262 h 237713"/>
                <a:gd name="connsiteX22" fmla="*/ 45253 w 206311"/>
                <a:gd name="connsiteY22" fmla="*/ 132369 h 237713"/>
                <a:gd name="connsiteX23" fmla="*/ 32264 w 206311"/>
                <a:gd name="connsiteY23" fmla="*/ 85610 h 237713"/>
                <a:gd name="connsiteX24" fmla="*/ 26203 w 206311"/>
                <a:gd name="connsiteY24" fmla="*/ 67426 h 237713"/>
                <a:gd name="connsiteX25" fmla="*/ 23605 w 206311"/>
                <a:gd name="connsiteY25" fmla="*/ 157481 h 237713"/>
                <a:gd name="connsiteX26" fmla="*/ 21873 w 206311"/>
                <a:gd name="connsiteY26" fmla="*/ 202508 h 237713"/>
                <a:gd name="connsiteX27" fmla="*/ 15812 w 206311"/>
                <a:gd name="connsiteY27" fmla="*/ 237144 h 237713"/>
                <a:gd name="connsiteX28" fmla="*/ 9750 w 206311"/>
                <a:gd name="connsiteY28" fmla="*/ 236278 h 237713"/>
                <a:gd name="connsiteX29" fmla="*/ 225 w 206311"/>
                <a:gd name="connsiteY29" fmla="*/ 205972 h 237713"/>
                <a:gd name="connsiteX30" fmla="*/ 3689 w 206311"/>
                <a:gd name="connsiteY30" fmla="*/ 128905 h 237713"/>
                <a:gd name="connsiteX31" fmla="*/ 5421 w 206311"/>
                <a:gd name="connsiteY31" fmla="*/ 88208 h 237713"/>
                <a:gd name="connsiteX32" fmla="*/ 4555 w 206311"/>
                <a:gd name="connsiteY32" fmla="*/ 26728 h 237713"/>
                <a:gd name="connsiteX33" fmla="*/ 6287 w 206311"/>
                <a:gd name="connsiteY33" fmla="*/ 13740 h 237713"/>
                <a:gd name="connsiteX34" fmla="*/ 21873 w 206311"/>
                <a:gd name="connsiteY34" fmla="*/ 12008 h 237713"/>
                <a:gd name="connsiteX35" fmla="*/ 33130 w 206311"/>
                <a:gd name="connsiteY35" fmla="*/ 11142 h 237713"/>
                <a:gd name="connsiteX36" fmla="*/ 54778 w 206311"/>
                <a:gd name="connsiteY36" fmla="*/ 7678 h 237713"/>
                <a:gd name="connsiteX37" fmla="*/ 58241 w 206311"/>
                <a:gd name="connsiteY37" fmla="*/ 11142 h 237713"/>
                <a:gd name="connsiteX38" fmla="*/ 61705 w 206311"/>
                <a:gd name="connsiteY38" fmla="*/ 19801 h 237713"/>
                <a:gd name="connsiteX39" fmla="*/ 70364 w 206311"/>
                <a:gd name="connsiteY39" fmla="*/ 37985 h 237713"/>
                <a:gd name="connsiteX40" fmla="*/ 84218 w 206311"/>
                <a:gd name="connsiteY40" fmla="*/ 75220 h 237713"/>
                <a:gd name="connsiteX41" fmla="*/ 100671 w 206311"/>
                <a:gd name="connsiteY41" fmla="*/ 115051 h 237713"/>
                <a:gd name="connsiteX42" fmla="*/ 104134 w 206311"/>
                <a:gd name="connsiteY42" fmla="*/ 130637 h 237713"/>
                <a:gd name="connsiteX43" fmla="*/ 108464 w 206311"/>
                <a:gd name="connsiteY43" fmla="*/ 117649 h 237713"/>
                <a:gd name="connsiteX44" fmla="*/ 135307 w 206311"/>
                <a:gd name="connsiteY44" fmla="*/ 34522 h 237713"/>
                <a:gd name="connsiteX45" fmla="*/ 148296 w 206311"/>
                <a:gd name="connsiteY45" fmla="*/ 6813 h 237713"/>
                <a:gd name="connsiteX46" fmla="*/ 151759 w 206311"/>
                <a:gd name="connsiteY46" fmla="*/ 5081 h 237713"/>
                <a:gd name="connsiteX47" fmla="*/ 163016 w 206311"/>
                <a:gd name="connsiteY47" fmla="*/ 31924 h 237713"/>
                <a:gd name="connsiteX48" fmla="*/ 159553 w 206311"/>
                <a:gd name="connsiteY48" fmla="*/ 9410 h 237713"/>
                <a:gd name="connsiteX49" fmla="*/ 171675 w 206311"/>
                <a:gd name="connsiteY49" fmla="*/ 3349 h 237713"/>
                <a:gd name="connsiteX50" fmla="*/ 195055 w 206311"/>
                <a:gd name="connsiteY50" fmla="*/ 7678 h 23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6311" h="237713">
                  <a:moveTo>
                    <a:pt x="195055" y="7678"/>
                  </a:moveTo>
                  <a:cubicBezTo>
                    <a:pt x="199384" y="13740"/>
                    <a:pt x="201116" y="20667"/>
                    <a:pt x="201116" y="27595"/>
                  </a:cubicBezTo>
                  <a:cubicBezTo>
                    <a:pt x="201116" y="36254"/>
                    <a:pt x="201116" y="44913"/>
                    <a:pt x="203714" y="53572"/>
                  </a:cubicBezTo>
                  <a:cubicBezTo>
                    <a:pt x="205446" y="60499"/>
                    <a:pt x="205446" y="68292"/>
                    <a:pt x="205446" y="75220"/>
                  </a:cubicBezTo>
                  <a:cubicBezTo>
                    <a:pt x="204580" y="109856"/>
                    <a:pt x="205446" y="143626"/>
                    <a:pt x="206312" y="177397"/>
                  </a:cubicBezTo>
                  <a:cubicBezTo>
                    <a:pt x="206312" y="192117"/>
                    <a:pt x="205446" y="206837"/>
                    <a:pt x="203714" y="220692"/>
                  </a:cubicBezTo>
                  <a:cubicBezTo>
                    <a:pt x="201116" y="221558"/>
                    <a:pt x="200250" y="217228"/>
                    <a:pt x="197653" y="218095"/>
                  </a:cubicBezTo>
                  <a:cubicBezTo>
                    <a:pt x="196787" y="219826"/>
                    <a:pt x="196787" y="221558"/>
                    <a:pt x="196787" y="222424"/>
                  </a:cubicBezTo>
                  <a:cubicBezTo>
                    <a:pt x="195055" y="225887"/>
                    <a:pt x="193323" y="230217"/>
                    <a:pt x="187262" y="230217"/>
                  </a:cubicBezTo>
                  <a:cubicBezTo>
                    <a:pt x="182932" y="230217"/>
                    <a:pt x="180334" y="234547"/>
                    <a:pt x="174273" y="230217"/>
                  </a:cubicBezTo>
                  <a:cubicBezTo>
                    <a:pt x="170809" y="226754"/>
                    <a:pt x="167346" y="231949"/>
                    <a:pt x="166480" y="236278"/>
                  </a:cubicBezTo>
                  <a:cubicBezTo>
                    <a:pt x="155223" y="231949"/>
                    <a:pt x="151759" y="222424"/>
                    <a:pt x="149162" y="212899"/>
                  </a:cubicBezTo>
                  <a:cubicBezTo>
                    <a:pt x="145698" y="200776"/>
                    <a:pt x="144832" y="187788"/>
                    <a:pt x="144832" y="175665"/>
                  </a:cubicBezTo>
                  <a:cubicBezTo>
                    <a:pt x="144832" y="143626"/>
                    <a:pt x="143966" y="112454"/>
                    <a:pt x="144832" y="81280"/>
                  </a:cubicBezTo>
                  <a:cubicBezTo>
                    <a:pt x="144832" y="79549"/>
                    <a:pt x="143966" y="78683"/>
                    <a:pt x="143966" y="76951"/>
                  </a:cubicBezTo>
                  <a:cubicBezTo>
                    <a:pt x="143100" y="77817"/>
                    <a:pt x="142234" y="77817"/>
                    <a:pt x="142234" y="78683"/>
                  </a:cubicBezTo>
                  <a:cubicBezTo>
                    <a:pt x="134441" y="106392"/>
                    <a:pt x="123184" y="134101"/>
                    <a:pt x="111928" y="160079"/>
                  </a:cubicBezTo>
                  <a:cubicBezTo>
                    <a:pt x="109330" y="165274"/>
                    <a:pt x="107598" y="172201"/>
                    <a:pt x="108464" y="178262"/>
                  </a:cubicBezTo>
                  <a:cubicBezTo>
                    <a:pt x="109330" y="182592"/>
                    <a:pt x="106732" y="184324"/>
                    <a:pt x="103268" y="181726"/>
                  </a:cubicBezTo>
                  <a:cubicBezTo>
                    <a:pt x="100671" y="180860"/>
                    <a:pt x="98939" y="178262"/>
                    <a:pt x="94609" y="179129"/>
                  </a:cubicBezTo>
                  <a:cubicBezTo>
                    <a:pt x="93743" y="185190"/>
                    <a:pt x="96341" y="191251"/>
                    <a:pt x="94609" y="196447"/>
                  </a:cubicBezTo>
                  <a:cubicBezTo>
                    <a:pt x="80755" y="198178"/>
                    <a:pt x="70364" y="191251"/>
                    <a:pt x="64302" y="178262"/>
                  </a:cubicBezTo>
                  <a:cubicBezTo>
                    <a:pt x="57375" y="163542"/>
                    <a:pt x="52180" y="147956"/>
                    <a:pt x="45253" y="132369"/>
                  </a:cubicBezTo>
                  <a:cubicBezTo>
                    <a:pt x="38325" y="117649"/>
                    <a:pt x="33996" y="102063"/>
                    <a:pt x="32264" y="85610"/>
                  </a:cubicBezTo>
                  <a:cubicBezTo>
                    <a:pt x="31398" y="79549"/>
                    <a:pt x="30532" y="74353"/>
                    <a:pt x="26203" y="67426"/>
                  </a:cubicBezTo>
                  <a:cubicBezTo>
                    <a:pt x="27934" y="99465"/>
                    <a:pt x="25337" y="128040"/>
                    <a:pt x="23605" y="157481"/>
                  </a:cubicBezTo>
                  <a:cubicBezTo>
                    <a:pt x="22739" y="172201"/>
                    <a:pt x="21873" y="187788"/>
                    <a:pt x="21873" y="202508"/>
                  </a:cubicBezTo>
                  <a:cubicBezTo>
                    <a:pt x="21007" y="213765"/>
                    <a:pt x="18409" y="225022"/>
                    <a:pt x="15812" y="237144"/>
                  </a:cubicBezTo>
                  <a:cubicBezTo>
                    <a:pt x="13214" y="238010"/>
                    <a:pt x="11482" y="238010"/>
                    <a:pt x="9750" y="236278"/>
                  </a:cubicBezTo>
                  <a:cubicBezTo>
                    <a:pt x="225" y="223290"/>
                    <a:pt x="225" y="223290"/>
                    <a:pt x="225" y="205972"/>
                  </a:cubicBezTo>
                  <a:cubicBezTo>
                    <a:pt x="-641" y="180860"/>
                    <a:pt x="1091" y="154883"/>
                    <a:pt x="3689" y="128905"/>
                  </a:cubicBezTo>
                  <a:cubicBezTo>
                    <a:pt x="4555" y="115051"/>
                    <a:pt x="4555" y="102063"/>
                    <a:pt x="5421" y="88208"/>
                  </a:cubicBezTo>
                  <a:cubicBezTo>
                    <a:pt x="7153" y="67426"/>
                    <a:pt x="3689" y="47510"/>
                    <a:pt x="4555" y="26728"/>
                  </a:cubicBezTo>
                  <a:cubicBezTo>
                    <a:pt x="4555" y="22399"/>
                    <a:pt x="2823" y="15472"/>
                    <a:pt x="6287" y="13740"/>
                  </a:cubicBezTo>
                  <a:cubicBezTo>
                    <a:pt x="10616" y="11142"/>
                    <a:pt x="15812" y="10276"/>
                    <a:pt x="21873" y="12008"/>
                  </a:cubicBezTo>
                  <a:cubicBezTo>
                    <a:pt x="25337" y="12874"/>
                    <a:pt x="28800" y="13740"/>
                    <a:pt x="33130" y="11142"/>
                  </a:cubicBezTo>
                  <a:cubicBezTo>
                    <a:pt x="39191" y="7678"/>
                    <a:pt x="46984" y="5081"/>
                    <a:pt x="54778" y="7678"/>
                  </a:cubicBezTo>
                  <a:cubicBezTo>
                    <a:pt x="56509" y="8544"/>
                    <a:pt x="59107" y="8544"/>
                    <a:pt x="58241" y="11142"/>
                  </a:cubicBezTo>
                  <a:cubicBezTo>
                    <a:pt x="56509" y="15472"/>
                    <a:pt x="59107" y="17204"/>
                    <a:pt x="61705" y="19801"/>
                  </a:cubicBezTo>
                  <a:cubicBezTo>
                    <a:pt x="66034" y="24131"/>
                    <a:pt x="68632" y="31058"/>
                    <a:pt x="70364" y="37985"/>
                  </a:cubicBezTo>
                  <a:cubicBezTo>
                    <a:pt x="72962" y="50974"/>
                    <a:pt x="79023" y="62231"/>
                    <a:pt x="84218" y="75220"/>
                  </a:cubicBezTo>
                  <a:cubicBezTo>
                    <a:pt x="89414" y="89074"/>
                    <a:pt x="93743" y="102063"/>
                    <a:pt x="100671" y="115051"/>
                  </a:cubicBezTo>
                  <a:cubicBezTo>
                    <a:pt x="102403" y="119381"/>
                    <a:pt x="102403" y="124576"/>
                    <a:pt x="104134" y="130637"/>
                  </a:cubicBezTo>
                  <a:cubicBezTo>
                    <a:pt x="107598" y="126308"/>
                    <a:pt x="107598" y="121978"/>
                    <a:pt x="108464" y="117649"/>
                  </a:cubicBezTo>
                  <a:lnTo>
                    <a:pt x="135307" y="34522"/>
                  </a:lnTo>
                  <a:cubicBezTo>
                    <a:pt x="138771" y="24996"/>
                    <a:pt x="142234" y="15472"/>
                    <a:pt x="148296" y="6813"/>
                  </a:cubicBezTo>
                  <a:cubicBezTo>
                    <a:pt x="149162" y="5947"/>
                    <a:pt x="150028" y="5081"/>
                    <a:pt x="151759" y="5081"/>
                  </a:cubicBezTo>
                  <a:cubicBezTo>
                    <a:pt x="153491" y="13740"/>
                    <a:pt x="156089" y="22399"/>
                    <a:pt x="163016" y="31924"/>
                  </a:cubicBezTo>
                  <a:cubicBezTo>
                    <a:pt x="163016" y="23265"/>
                    <a:pt x="160418" y="16337"/>
                    <a:pt x="159553" y="9410"/>
                  </a:cubicBezTo>
                  <a:cubicBezTo>
                    <a:pt x="163882" y="7678"/>
                    <a:pt x="168212" y="6813"/>
                    <a:pt x="171675" y="3349"/>
                  </a:cubicBezTo>
                  <a:cubicBezTo>
                    <a:pt x="178603" y="-2712"/>
                    <a:pt x="188128" y="-115"/>
                    <a:pt x="195055" y="7678"/>
                  </a:cubicBezTo>
                  <a:close/>
                </a:path>
              </a:pathLst>
            </a:custGeom>
            <a:grpFill/>
            <a:ln w="8653"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2B0CCC7F-6B25-B446-C6C8-EE79A6B52D95}"/>
                </a:ext>
              </a:extLst>
            </p:cNvPr>
            <p:cNvSpPr/>
            <p:nvPr/>
          </p:nvSpPr>
          <p:spPr>
            <a:xfrm>
              <a:off x="4541472" y="4845061"/>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7 w 191856"/>
                <a:gd name="connsiteY8" fmla="*/ 90620 h 227433"/>
                <a:gd name="connsiteX9" fmla="*/ 116252 w 191856"/>
                <a:gd name="connsiteY9" fmla="*/ 104474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2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2 w 191856"/>
                <a:gd name="connsiteY22" fmla="*/ 173747 h 227433"/>
                <a:gd name="connsiteX23" fmla="*/ 146559 w 191856"/>
                <a:gd name="connsiteY23" fmla="*/ 192797 h 227433"/>
                <a:gd name="connsiteX24" fmla="*/ 129241 w 191856"/>
                <a:gd name="connsiteY24" fmla="*/ 203188 h 227433"/>
                <a:gd name="connsiteX25" fmla="*/ 116252 w 191856"/>
                <a:gd name="connsiteY25" fmla="*/ 210982 h 227433"/>
                <a:gd name="connsiteX26" fmla="*/ 94605 w 191856"/>
                <a:gd name="connsiteY26" fmla="*/ 219641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7 w 191856"/>
                <a:gd name="connsiteY35" fmla="*/ 565 h 227433"/>
                <a:gd name="connsiteX36" fmla="*/ 56505 w 191856"/>
                <a:gd name="connsiteY36" fmla="*/ 1431 h 227433"/>
                <a:gd name="connsiteX37" fmla="*/ 40053 w 191856"/>
                <a:gd name="connsiteY37" fmla="*/ 185004 h 227433"/>
                <a:gd name="connsiteX38" fmla="*/ 61700 w 191856"/>
                <a:gd name="connsiteY38" fmla="*/ 208383 h 227433"/>
                <a:gd name="connsiteX39" fmla="*/ 63432 w 191856"/>
                <a:gd name="connsiteY39" fmla="*/ 206652 h 227433"/>
                <a:gd name="connsiteX40" fmla="*/ 51309 w 191856"/>
                <a:gd name="connsiteY40" fmla="*/ 191065 h 227433"/>
                <a:gd name="connsiteX41" fmla="*/ 41784 w 191856"/>
                <a:gd name="connsiteY41" fmla="*/ 172016 h 227433"/>
                <a:gd name="connsiteX42" fmla="*/ 40053 w 191856"/>
                <a:gd name="connsiteY42" fmla="*/ 185004 h 227433"/>
                <a:gd name="connsiteX43" fmla="*/ 58237 w 191856"/>
                <a:gd name="connsiteY43" fmla="*/ 25677 h 227433"/>
                <a:gd name="connsiteX44" fmla="*/ 49577 w 191856"/>
                <a:gd name="connsiteY44" fmla="*/ 55984 h 227433"/>
                <a:gd name="connsiteX45" fmla="*/ 48712 w 191856"/>
                <a:gd name="connsiteY45" fmla="*/ 111402 h 227433"/>
                <a:gd name="connsiteX46" fmla="*/ 49577 w 191856"/>
                <a:gd name="connsiteY46" fmla="*/ 124391 h 227433"/>
                <a:gd name="connsiteX47" fmla="*/ 60834 w 191856"/>
                <a:gd name="connsiteY47" fmla="*/ 117463 h 227433"/>
                <a:gd name="connsiteX48" fmla="*/ 80750 w 191856"/>
                <a:gd name="connsiteY48" fmla="*/ 102743 h 227433"/>
                <a:gd name="connsiteX49" fmla="*/ 91141 w 191856"/>
                <a:gd name="connsiteY49" fmla="*/ 77631 h 227433"/>
                <a:gd name="connsiteX50" fmla="*/ 92007 w 191856"/>
                <a:gd name="connsiteY50" fmla="*/ 70704 h 227433"/>
                <a:gd name="connsiteX51" fmla="*/ 90275 w 191856"/>
                <a:gd name="connsiteY51" fmla="*/ 48190 h 227433"/>
                <a:gd name="connsiteX52" fmla="*/ 85080 w 191856"/>
                <a:gd name="connsiteY52" fmla="*/ 30872 h 227433"/>
                <a:gd name="connsiteX53" fmla="*/ 79018 w 191856"/>
                <a:gd name="connsiteY53" fmla="*/ 19615 h 227433"/>
                <a:gd name="connsiteX54" fmla="*/ 58237 w 191856"/>
                <a:gd name="connsiteY54" fmla="*/ 25677 h 227433"/>
                <a:gd name="connsiteX55" fmla="*/ 73823 w 191856"/>
                <a:gd name="connsiteY55" fmla="*/ 207518 h 227433"/>
                <a:gd name="connsiteX56" fmla="*/ 65164 w 191856"/>
                <a:gd name="connsiteY56" fmla="*/ 200591 h 227433"/>
                <a:gd name="connsiteX57" fmla="*/ 73823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4"/>
                    <a:pt x="49577" y="8359"/>
                    <a:pt x="52175" y="6627"/>
                  </a:cubicBezTo>
                  <a:cubicBezTo>
                    <a:pt x="63432" y="565"/>
                    <a:pt x="72091" y="-2032"/>
                    <a:pt x="86812" y="3163"/>
                  </a:cubicBezTo>
                  <a:cubicBezTo>
                    <a:pt x="89409" y="4029"/>
                    <a:pt x="92873" y="4895"/>
                    <a:pt x="94605" y="6627"/>
                  </a:cubicBezTo>
                  <a:cubicBezTo>
                    <a:pt x="99800" y="9224"/>
                    <a:pt x="100666" y="9224"/>
                    <a:pt x="104996" y="11822"/>
                  </a:cubicBezTo>
                  <a:lnTo>
                    <a:pt x="111057" y="15286"/>
                  </a:lnTo>
                  <a:cubicBezTo>
                    <a:pt x="117984" y="19615"/>
                    <a:pt x="128375" y="41263"/>
                    <a:pt x="130107" y="57716"/>
                  </a:cubicBezTo>
                  <a:cubicBezTo>
                    <a:pt x="130973" y="69838"/>
                    <a:pt x="130107" y="78497"/>
                    <a:pt x="125777" y="90620"/>
                  </a:cubicBezTo>
                  <a:cubicBezTo>
                    <a:pt x="124046" y="95815"/>
                    <a:pt x="122314" y="101877"/>
                    <a:pt x="116252" y="104474"/>
                  </a:cubicBezTo>
                  <a:cubicBezTo>
                    <a:pt x="114521" y="105341"/>
                    <a:pt x="114521" y="106206"/>
                    <a:pt x="113655" y="107938"/>
                  </a:cubicBezTo>
                  <a:cubicBezTo>
                    <a:pt x="104996" y="112268"/>
                    <a:pt x="101532" y="117463"/>
                    <a:pt x="89409" y="122659"/>
                  </a:cubicBezTo>
                  <a:cubicBezTo>
                    <a:pt x="83348" y="124391"/>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3" y="196261"/>
                    <a:pt x="97202" y="192797"/>
                  </a:cubicBezTo>
                  <a:cubicBezTo>
                    <a:pt x="123180" y="183272"/>
                    <a:pt x="131839" y="184138"/>
                    <a:pt x="155218" y="168552"/>
                  </a:cubicBezTo>
                  <a:cubicBezTo>
                    <a:pt x="163012" y="163357"/>
                    <a:pt x="163012" y="161625"/>
                    <a:pt x="172537" y="159027"/>
                  </a:cubicBezTo>
                  <a:cubicBezTo>
                    <a:pt x="177732" y="157295"/>
                    <a:pt x="181196" y="154698"/>
                    <a:pt x="185525" y="151234"/>
                  </a:cubicBezTo>
                  <a:cubicBezTo>
                    <a:pt x="187257" y="150368"/>
                    <a:pt x="188989" y="147770"/>
                    <a:pt x="191587" y="149502"/>
                  </a:cubicBezTo>
                  <a:cubicBezTo>
                    <a:pt x="193318" y="160758"/>
                    <a:pt x="186391" y="161625"/>
                    <a:pt x="180330" y="166820"/>
                  </a:cubicBezTo>
                  <a:cubicBezTo>
                    <a:pt x="177732" y="168552"/>
                    <a:pt x="175134" y="170284"/>
                    <a:pt x="173402" y="173747"/>
                  </a:cubicBezTo>
                  <a:cubicBezTo>
                    <a:pt x="168207" y="178943"/>
                    <a:pt x="148291" y="191065"/>
                    <a:pt x="146559" y="192797"/>
                  </a:cubicBezTo>
                  <a:cubicBezTo>
                    <a:pt x="135303" y="198859"/>
                    <a:pt x="139632" y="195395"/>
                    <a:pt x="129241" y="203188"/>
                  </a:cubicBezTo>
                  <a:cubicBezTo>
                    <a:pt x="126643" y="204920"/>
                    <a:pt x="118850" y="209250"/>
                    <a:pt x="116252" y="210982"/>
                  </a:cubicBezTo>
                  <a:cubicBezTo>
                    <a:pt x="107593" y="217043"/>
                    <a:pt x="98934" y="217043"/>
                    <a:pt x="94605" y="219641"/>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7" y="565"/>
                  </a:cubicBezTo>
                  <a:cubicBezTo>
                    <a:pt x="50443" y="565"/>
                    <a:pt x="55639" y="-1166"/>
                    <a:pt x="56505" y="1431"/>
                  </a:cubicBezTo>
                  <a:close/>
                  <a:moveTo>
                    <a:pt x="40053" y="185004"/>
                  </a:moveTo>
                  <a:cubicBezTo>
                    <a:pt x="46114" y="194529"/>
                    <a:pt x="51309" y="204054"/>
                    <a:pt x="61700" y="208383"/>
                  </a:cubicBezTo>
                  <a:cubicBezTo>
                    <a:pt x="62566" y="207518"/>
                    <a:pt x="62566" y="206652"/>
                    <a:pt x="63432" y="206652"/>
                  </a:cubicBezTo>
                  <a:cubicBezTo>
                    <a:pt x="59103" y="201456"/>
                    <a:pt x="55639" y="195395"/>
                    <a:pt x="51309" y="191065"/>
                  </a:cubicBezTo>
                  <a:cubicBezTo>
                    <a:pt x="46114" y="185870"/>
                    <a:pt x="45248" y="178943"/>
                    <a:pt x="41784" y="172016"/>
                  </a:cubicBezTo>
                  <a:cubicBezTo>
                    <a:pt x="37455" y="177211"/>
                    <a:pt x="37455" y="180675"/>
                    <a:pt x="40053" y="185004"/>
                  </a:cubicBezTo>
                  <a:close/>
                  <a:moveTo>
                    <a:pt x="58237" y="25677"/>
                  </a:moveTo>
                  <a:cubicBezTo>
                    <a:pt x="52175" y="32604"/>
                    <a:pt x="50443" y="47325"/>
                    <a:pt x="49577" y="55984"/>
                  </a:cubicBezTo>
                  <a:cubicBezTo>
                    <a:pt x="47846" y="74168"/>
                    <a:pt x="50443" y="93218"/>
                    <a:pt x="48712" y="111402"/>
                  </a:cubicBezTo>
                  <a:cubicBezTo>
                    <a:pt x="48712" y="114865"/>
                    <a:pt x="47846" y="120061"/>
                    <a:pt x="49577" y="124391"/>
                  </a:cubicBezTo>
                  <a:cubicBezTo>
                    <a:pt x="53041" y="123524"/>
                    <a:pt x="58237" y="118329"/>
                    <a:pt x="60834" y="117463"/>
                  </a:cubicBezTo>
                  <a:cubicBezTo>
                    <a:pt x="68627" y="112268"/>
                    <a:pt x="74689" y="106206"/>
                    <a:pt x="80750" y="102743"/>
                  </a:cubicBezTo>
                  <a:cubicBezTo>
                    <a:pt x="89409" y="96681"/>
                    <a:pt x="88543" y="88888"/>
                    <a:pt x="91141" y="77631"/>
                  </a:cubicBezTo>
                  <a:cubicBezTo>
                    <a:pt x="92007" y="75899"/>
                    <a:pt x="92007" y="71570"/>
                    <a:pt x="92007" y="70704"/>
                  </a:cubicBezTo>
                  <a:cubicBezTo>
                    <a:pt x="93739" y="63777"/>
                    <a:pt x="92007" y="53386"/>
                    <a:pt x="90275" y="48190"/>
                  </a:cubicBezTo>
                  <a:cubicBezTo>
                    <a:pt x="87678" y="40397"/>
                    <a:pt x="85946" y="36068"/>
                    <a:pt x="85080" y="30872"/>
                  </a:cubicBezTo>
                  <a:cubicBezTo>
                    <a:pt x="84214" y="26543"/>
                    <a:pt x="81616" y="21347"/>
                    <a:pt x="79018" y="19615"/>
                  </a:cubicBezTo>
                  <a:cubicBezTo>
                    <a:pt x="67762" y="12688"/>
                    <a:pt x="66030" y="16152"/>
                    <a:pt x="58237" y="25677"/>
                  </a:cubicBezTo>
                  <a:close/>
                  <a:moveTo>
                    <a:pt x="73823" y="207518"/>
                  </a:moveTo>
                  <a:cubicBezTo>
                    <a:pt x="72091" y="203188"/>
                    <a:pt x="69493" y="200591"/>
                    <a:pt x="65164" y="200591"/>
                  </a:cubicBezTo>
                  <a:cubicBezTo>
                    <a:pt x="67762" y="204054"/>
                    <a:pt x="68627" y="206652"/>
                    <a:pt x="73823" y="207518"/>
                  </a:cubicBezTo>
                  <a:close/>
                </a:path>
              </a:pathLst>
            </a:custGeom>
            <a:grpFill/>
            <a:ln w="8653"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2A863CAC-A596-3E7F-1551-CE84986969D8}"/>
                </a:ext>
              </a:extLst>
            </p:cNvPr>
            <p:cNvSpPr/>
            <p:nvPr/>
          </p:nvSpPr>
          <p:spPr>
            <a:xfrm>
              <a:off x="4707881" y="4849571"/>
              <a:ext cx="221033" cy="221306"/>
            </a:xfrm>
            <a:custGeom>
              <a:avLst/>
              <a:gdLst>
                <a:gd name="connsiteX0" fmla="*/ 144673 w 221033"/>
                <a:gd name="connsiteY0" fmla="*/ 9044 h 221306"/>
                <a:gd name="connsiteX1" fmla="*/ 153332 w 221033"/>
                <a:gd name="connsiteY1" fmla="*/ 39351 h 221306"/>
                <a:gd name="connsiteX2" fmla="*/ 153332 w 221033"/>
                <a:gd name="connsiteY2" fmla="*/ 42814 h 221306"/>
                <a:gd name="connsiteX3" fmla="*/ 153332 w 221033"/>
                <a:gd name="connsiteY3" fmla="*/ 80048 h 221306"/>
                <a:gd name="connsiteX4" fmla="*/ 154198 w 221033"/>
                <a:gd name="connsiteY4" fmla="*/ 92171 h 221306"/>
                <a:gd name="connsiteX5" fmla="*/ 155064 w 221033"/>
                <a:gd name="connsiteY5" fmla="*/ 145858 h 221306"/>
                <a:gd name="connsiteX6" fmla="*/ 151600 w 221033"/>
                <a:gd name="connsiteY6" fmla="*/ 170969 h 221306"/>
                <a:gd name="connsiteX7" fmla="*/ 154198 w 221033"/>
                <a:gd name="connsiteY7" fmla="*/ 188287 h 221306"/>
                <a:gd name="connsiteX8" fmla="*/ 173248 w 221033"/>
                <a:gd name="connsiteY8" fmla="*/ 181360 h 221306"/>
                <a:gd name="connsiteX9" fmla="*/ 220873 w 221033"/>
                <a:gd name="connsiteY9" fmla="*/ 146723 h 221306"/>
                <a:gd name="connsiteX10" fmla="*/ 212214 w 221033"/>
                <a:gd name="connsiteY10" fmla="*/ 168371 h 221306"/>
                <a:gd name="connsiteX11" fmla="*/ 185371 w 221033"/>
                <a:gd name="connsiteY11" fmla="*/ 190885 h 221306"/>
                <a:gd name="connsiteX12" fmla="*/ 157661 w 221033"/>
                <a:gd name="connsiteY12" fmla="*/ 209935 h 221306"/>
                <a:gd name="connsiteX13" fmla="*/ 123025 w 221033"/>
                <a:gd name="connsiteY13" fmla="*/ 218594 h 221306"/>
                <a:gd name="connsiteX14" fmla="*/ 112634 w 221033"/>
                <a:gd name="connsiteY14" fmla="*/ 209935 h 221306"/>
                <a:gd name="connsiteX15" fmla="*/ 104841 w 221033"/>
                <a:gd name="connsiteY15" fmla="*/ 198678 h 221306"/>
                <a:gd name="connsiteX16" fmla="*/ 99645 w 221033"/>
                <a:gd name="connsiteY16" fmla="*/ 202142 h 221306"/>
                <a:gd name="connsiteX17" fmla="*/ 95316 w 221033"/>
                <a:gd name="connsiteY17" fmla="*/ 206471 h 221306"/>
                <a:gd name="connsiteX18" fmla="*/ 79730 w 221033"/>
                <a:gd name="connsiteY18" fmla="*/ 215131 h 221306"/>
                <a:gd name="connsiteX19" fmla="*/ 60680 w 221033"/>
                <a:gd name="connsiteY19" fmla="*/ 215996 h 221306"/>
                <a:gd name="connsiteX20" fmla="*/ 59814 w 221033"/>
                <a:gd name="connsiteY20" fmla="*/ 217728 h 221306"/>
                <a:gd name="connsiteX21" fmla="*/ 42496 w 221033"/>
                <a:gd name="connsiteY21" fmla="*/ 221191 h 221306"/>
                <a:gd name="connsiteX22" fmla="*/ 15652 w 221033"/>
                <a:gd name="connsiteY22" fmla="*/ 211667 h 221306"/>
                <a:gd name="connsiteX23" fmla="*/ 932 w 221033"/>
                <a:gd name="connsiteY23" fmla="*/ 181360 h 221306"/>
                <a:gd name="connsiteX24" fmla="*/ 66 w 221033"/>
                <a:gd name="connsiteY24" fmla="*/ 161444 h 221306"/>
                <a:gd name="connsiteX25" fmla="*/ 15652 w 221033"/>
                <a:gd name="connsiteY25" fmla="*/ 115551 h 221306"/>
                <a:gd name="connsiteX26" fmla="*/ 56350 w 221033"/>
                <a:gd name="connsiteY26" fmla="*/ 89574 h 221306"/>
                <a:gd name="connsiteX27" fmla="*/ 81461 w 221033"/>
                <a:gd name="connsiteY27" fmla="*/ 81780 h 221306"/>
                <a:gd name="connsiteX28" fmla="*/ 97914 w 221033"/>
                <a:gd name="connsiteY28" fmla="*/ 81780 h 221306"/>
                <a:gd name="connsiteX29" fmla="*/ 97048 w 221033"/>
                <a:gd name="connsiteY29" fmla="*/ 28094 h 221306"/>
                <a:gd name="connsiteX30" fmla="*/ 86657 w 221033"/>
                <a:gd name="connsiteY30" fmla="*/ 21167 h 221306"/>
                <a:gd name="connsiteX31" fmla="*/ 43361 w 221033"/>
                <a:gd name="connsiteY31" fmla="*/ 29826 h 221306"/>
                <a:gd name="connsiteX32" fmla="*/ 39032 w 221033"/>
                <a:gd name="connsiteY32" fmla="*/ 30691 h 221306"/>
                <a:gd name="connsiteX33" fmla="*/ 13921 w 221033"/>
                <a:gd name="connsiteY33" fmla="*/ 27228 h 221306"/>
                <a:gd name="connsiteX34" fmla="*/ 15652 w 221033"/>
                <a:gd name="connsiteY34" fmla="*/ 23764 h 221306"/>
                <a:gd name="connsiteX35" fmla="*/ 51155 w 221033"/>
                <a:gd name="connsiteY35" fmla="*/ 14240 h 221306"/>
                <a:gd name="connsiteX36" fmla="*/ 82327 w 221033"/>
                <a:gd name="connsiteY36" fmla="*/ 3848 h 221306"/>
                <a:gd name="connsiteX37" fmla="*/ 94450 w 221033"/>
                <a:gd name="connsiteY37" fmla="*/ 385 h 221306"/>
                <a:gd name="connsiteX38" fmla="*/ 110902 w 221033"/>
                <a:gd name="connsiteY38" fmla="*/ 3848 h 221306"/>
                <a:gd name="connsiteX39" fmla="*/ 127355 w 221033"/>
                <a:gd name="connsiteY39" fmla="*/ 9910 h 221306"/>
                <a:gd name="connsiteX40" fmla="*/ 123025 w 221033"/>
                <a:gd name="connsiteY40" fmla="*/ 3848 h 221306"/>
                <a:gd name="connsiteX41" fmla="*/ 120427 w 221033"/>
                <a:gd name="connsiteY41" fmla="*/ 385 h 221306"/>
                <a:gd name="connsiteX42" fmla="*/ 144673 w 221033"/>
                <a:gd name="connsiteY42" fmla="*/ 9044 h 221306"/>
                <a:gd name="connsiteX43" fmla="*/ 15652 w 221033"/>
                <a:gd name="connsiteY43" fmla="*/ 194348 h 221306"/>
                <a:gd name="connsiteX44" fmla="*/ 23445 w 221033"/>
                <a:gd name="connsiteY44" fmla="*/ 203008 h 221306"/>
                <a:gd name="connsiteX45" fmla="*/ 35568 w 221033"/>
                <a:gd name="connsiteY45" fmla="*/ 209935 h 221306"/>
                <a:gd name="connsiteX46" fmla="*/ 20848 w 221033"/>
                <a:gd name="connsiteY46" fmla="*/ 190019 h 221306"/>
                <a:gd name="connsiteX47" fmla="*/ 15652 w 221033"/>
                <a:gd name="connsiteY47" fmla="*/ 188287 h 221306"/>
                <a:gd name="connsiteX48" fmla="*/ 15652 w 221033"/>
                <a:gd name="connsiteY48" fmla="*/ 194348 h 221306"/>
                <a:gd name="connsiteX49" fmla="*/ 91852 w 221033"/>
                <a:gd name="connsiteY49" fmla="*/ 98233 h 221306"/>
                <a:gd name="connsiteX50" fmla="*/ 86657 w 221033"/>
                <a:gd name="connsiteY50" fmla="*/ 102562 h 221306"/>
                <a:gd name="connsiteX51" fmla="*/ 80596 w 221033"/>
                <a:gd name="connsiteY51" fmla="*/ 104294 h 221306"/>
                <a:gd name="connsiteX52" fmla="*/ 69339 w 221033"/>
                <a:gd name="connsiteY52" fmla="*/ 113819 h 221306"/>
                <a:gd name="connsiteX53" fmla="*/ 58082 w 221033"/>
                <a:gd name="connsiteY53" fmla="*/ 127673 h 221306"/>
                <a:gd name="connsiteX54" fmla="*/ 58948 w 221033"/>
                <a:gd name="connsiteY54" fmla="*/ 184824 h 221306"/>
                <a:gd name="connsiteX55" fmla="*/ 74534 w 221033"/>
                <a:gd name="connsiteY55" fmla="*/ 191751 h 221306"/>
                <a:gd name="connsiteX56" fmla="*/ 95316 w 221033"/>
                <a:gd name="connsiteY56" fmla="*/ 182226 h 221306"/>
                <a:gd name="connsiteX57" fmla="*/ 98780 w 221033"/>
                <a:gd name="connsiteY57" fmla="*/ 173566 h 221306"/>
                <a:gd name="connsiteX58" fmla="*/ 98780 w 221033"/>
                <a:gd name="connsiteY58" fmla="*/ 164042 h 221306"/>
                <a:gd name="connsiteX59" fmla="*/ 97914 w 221033"/>
                <a:gd name="connsiteY59" fmla="*/ 131137 h 221306"/>
                <a:gd name="connsiteX60" fmla="*/ 98780 w 221033"/>
                <a:gd name="connsiteY60" fmla="*/ 110355 h 221306"/>
                <a:gd name="connsiteX61" fmla="*/ 99645 w 221033"/>
                <a:gd name="connsiteY61" fmla="*/ 93903 h 221306"/>
                <a:gd name="connsiteX62" fmla="*/ 91852 w 221033"/>
                <a:gd name="connsiteY62" fmla="*/ 98233 h 22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306">
                  <a:moveTo>
                    <a:pt x="144673" y="9044"/>
                  </a:moveTo>
                  <a:cubicBezTo>
                    <a:pt x="153332" y="17703"/>
                    <a:pt x="156796" y="28094"/>
                    <a:pt x="153332" y="39351"/>
                  </a:cubicBezTo>
                  <a:lnTo>
                    <a:pt x="153332" y="42814"/>
                  </a:lnTo>
                  <a:cubicBezTo>
                    <a:pt x="156796" y="56669"/>
                    <a:pt x="155064" y="66194"/>
                    <a:pt x="153332" y="80048"/>
                  </a:cubicBezTo>
                  <a:cubicBezTo>
                    <a:pt x="152466" y="84378"/>
                    <a:pt x="154198" y="88707"/>
                    <a:pt x="154198" y="92171"/>
                  </a:cubicBezTo>
                  <a:cubicBezTo>
                    <a:pt x="155064" y="109490"/>
                    <a:pt x="155930" y="127673"/>
                    <a:pt x="155064" y="145858"/>
                  </a:cubicBezTo>
                  <a:cubicBezTo>
                    <a:pt x="155064" y="152785"/>
                    <a:pt x="152466" y="164042"/>
                    <a:pt x="151600" y="170969"/>
                  </a:cubicBezTo>
                  <a:cubicBezTo>
                    <a:pt x="150734" y="176165"/>
                    <a:pt x="152466" y="183092"/>
                    <a:pt x="154198" y="188287"/>
                  </a:cubicBezTo>
                  <a:cubicBezTo>
                    <a:pt x="161991" y="189153"/>
                    <a:pt x="166320" y="186555"/>
                    <a:pt x="173248" y="181360"/>
                  </a:cubicBezTo>
                  <a:cubicBezTo>
                    <a:pt x="190566" y="175298"/>
                    <a:pt x="211348" y="151919"/>
                    <a:pt x="220873" y="146723"/>
                  </a:cubicBezTo>
                  <a:cubicBezTo>
                    <a:pt x="221739" y="152785"/>
                    <a:pt x="219141" y="160578"/>
                    <a:pt x="212214" y="168371"/>
                  </a:cubicBezTo>
                  <a:cubicBezTo>
                    <a:pt x="207018" y="174433"/>
                    <a:pt x="191432" y="185689"/>
                    <a:pt x="185371" y="190885"/>
                  </a:cubicBezTo>
                  <a:cubicBezTo>
                    <a:pt x="177577" y="197812"/>
                    <a:pt x="166320" y="204740"/>
                    <a:pt x="157661" y="209935"/>
                  </a:cubicBezTo>
                  <a:cubicBezTo>
                    <a:pt x="148136" y="215996"/>
                    <a:pt x="138611" y="218594"/>
                    <a:pt x="123025" y="218594"/>
                  </a:cubicBezTo>
                  <a:cubicBezTo>
                    <a:pt x="117830" y="218594"/>
                    <a:pt x="115232" y="214264"/>
                    <a:pt x="112634" y="209935"/>
                  </a:cubicBezTo>
                  <a:cubicBezTo>
                    <a:pt x="110036" y="205605"/>
                    <a:pt x="108305" y="202142"/>
                    <a:pt x="104841" y="198678"/>
                  </a:cubicBezTo>
                  <a:cubicBezTo>
                    <a:pt x="102243" y="198678"/>
                    <a:pt x="100511" y="200410"/>
                    <a:pt x="99645" y="202142"/>
                  </a:cubicBezTo>
                  <a:cubicBezTo>
                    <a:pt x="98780" y="203873"/>
                    <a:pt x="97048" y="206471"/>
                    <a:pt x="95316" y="206471"/>
                  </a:cubicBezTo>
                  <a:cubicBezTo>
                    <a:pt x="88389" y="207337"/>
                    <a:pt x="86657" y="212532"/>
                    <a:pt x="79730" y="215131"/>
                  </a:cubicBezTo>
                  <a:cubicBezTo>
                    <a:pt x="71936" y="218594"/>
                    <a:pt x="68473" y="215131"/>
                    <a:pt x="60680" y="215996"/>
                  </a:cubicBezTo>
                  <a:cubicBezTo>
                    <a:pt x="57216" y="215996"/>
                    <a:pt x="54618" y="217728"/>
                    <a:pt x="59814" y="217728"/>
                  </a:cubicBezTo>
                  <a:cubicBezTo>
                    <a:pt x="71936" y="217728"/>
                    <a:pt x="58082" y="222058"/>
                    <a:pt x="42496" y="221191"/>
                  </a:cubicBezTo>
                  <a:cubicBezTo>
                    <a:pt x="35568" y="220326"/>
                    <a:pt x="19982" y="216862"/>
                    <a:pt x="15652" y="211667"/>
                  </a:cubicBezTo>
                  <a:cubicBezTo>
                    <a:pt x="4395" y="196946"/>
                    <a:pt x="1798" y="193483"/>
                    <a:pt x="932" y="181360"/>
                  </a:cubicBezTo>
                  <a:lnTo>
                    <a:pt x="66" y="161444"/>
                  </a:lnTo>
                  <a:cubicBezTo>
                    <a:pt x="-800" y="141528"/>
                    <a:pt x="6993" y="126808"/>
                    <a:pt x="15652" y="115551"/>
                  </a:cubicBezTo>
                  <a:cubicBezTo>
                    <a:pt x="26043" y="101696"/>
                    <a:pt x="39032" y="93903"/>
                    <a:pt x="56350" y="89574"/>
                  </a:cubicBezTo>
                  <a:cubicBezTo>
                    <a:pt x="65009" y="86976"/>
                    <a:pt x="73668" y="86110"/>
                    <a:pt x="81461" y="81780"/>
                  </a:cubicBezTo>
                  <a:cubicBezTo>
                    <a:pt x="87523" y="79183"/>
                    <a:pt x="91852" y="83512"/>
                    <a:pt x="97914" y="81780"/>
                  </a:cubicBezTo>
                  <a:cubicBezTo>
                    <a:pt x="99645" y="67926"/>
                    <a:pt x="97914" y="41949"/>
                    <a:pt x="97048" y="28094"/>
                  </a:cubicBezTo>
                  <a:cubicBezTo>
                    <a:pt x="97048" y="19435"/>
                    <a:pt x="94450" y="17703"/>
                    <a:pt x="86657" y="21167"/>
                  </a:cubicBezTo>
                  <a:cubicBezTo>
                    <a:pt x="71070" y="27228"/>
                    <a:pt x="60680" y="29826"/>
                    <a:pt x="43361" y="29826"/>
                  </a:cubicBezTo>
                  <a:cubicBezTo>
                    <a:pt x="41630" y="30691"/>
                    <a:pt x="39898" y="29826"/>
                    <a:pt x="39032" y="30691"/>
                  </a:cubicBezTo>
                  <a:cubicBezTo>
                    <a:pt x="28641" y="37619"/>
                    <a:pt x="21714" y="27228"/>
                    <a:pt x="13921" y="27228"/>
                  </a:cubicBezTo>
                  <a:cubicBezTo>
                    <a:pt x="13055" y="23764"/>
                    <a:pt x="14786" y="23764"/>
                    <a:pt x="15652" y="23764"/>
                  </a:cubicBezTo>
                  <a:cubicBezTo>
                    <a:pt x="29507" y="20301"/>
                    <a:pt x="42496" y="15105"/>
                    <a:pt x="51155" y="14240"/>
                  </a:cubicBezTo>
                  <a:cubicBezTo>
                    <a:pt x="62411" y="12508"/>
                    <a:pt x="71070" y="7312"/>
                    <a:pt x="82327" y="3848"/>
                  </a:cubicBezTo>
                  <a:cubicBezTo>
                    <a:pt x="87523" y="2117"/>
                    <a:pt x="89255" y="1251"/>
                    <a:pt x="94450" y="385"/>
                  </a:cubicBezTo>
                  <a:cubicBezTo>
                    <a:pt x="100511" y="-481"/>
                    <a:pt x="105707" y="1251"/>
                    <a:pt x="110902" y="3848"/>
                  </a:cubicBezTo>
                  <a:cubicBezTo>
                    <a:pt x="116098" y="6446"/>
                    <a:pt x="120427" y="9910"/>
                    <a:pt x="127355" y="9910"/>
                  </a:cubicBezTo>
                  <a:cubicBezTo>
                    <a:pt x="129086" y="6446"/>
                    <a:pt x="126489" y="6446"/>
                    <a:pt x="123025" y="3848"/>
                  </a:cubicBezTo>
                  <a:cubicBezTo>
                    <a:pt x="118695" y="2983"/>
                    <a:pt x="116964" y="385"/>
                    <a:pt x="120427" y="385"/>
                  </a:cubicBezTo>
                  <a:cubicBezTo>
                    <a:pt x="129086" y="-1347"/>
                    <a:pt x="138611" y="2983"/>
                    <a:pt x="144673" y="9044"/>
                  </a:cubicBezTo>
                  <a:close/>
                  <a:moveTo>
                    <a:pt x="15652" y="194348"/>
                  </a:moveTo>
                  <a:cubicBezTo>
                    <a:pt x="19116" y="196080"/>
                    <a:pt x="19982" y="200410"/>
                    <a:pt x="23445" y="203008"/>
                  </a:cubicBezTo>
                  <a:cubicBezTo>
                    <a:pt x="26909" y="204740"/>
                    <a:pt x="28641" y="209935"/>
                    <a:pt x="35568" y="209935"/>
                  </a:cubicBezTo>
                  <a:cubicBezTo>
                    <a:pt x="29507" y="203008"/>
                    <a:pt x="24311" y="197812"/>
                    <a:pt x="20848" y="190019"/>
                  </a:cubicBezTo>
                  <a:cubicBezTo>
                    <a:pt x="19982" y="188287"/>
                    <a:pt x="15652" y="180494"/>
                    <a:pt x="15652" y="188287"/>
                  </a:cubicBezTo>
                  <a:cubicBezTo>
                    <a:pt x="14786" y="190885"/>
                    <a:pt x="12189" y="193483"/>
                    <a:pt x="15652" y="194348"/>
                  </a:cubicBezTo>
                  <a:close/>
                  <a:moveTo>
                    <a:pt x="91852" y="98233"/>
                  </a:moveTo>
                  <a:cubicBezTo>
                    <a:pt x="90121" y="100830"/>
                    <a:pt x="89255" y="102562"/>
                    <a:pt x="86657" y="102562"/>
                  </a:cubicBezTo>
                  <a:cubicBezTo>
                    <a:pt x="84925" y="102562"/>
                    <a:pt x="84059" y="101696"/>
                    <a:pt x="80596" y="104294"/>
                  </a:cubicBezTo>
                  <a:cubicBezTo>
                    <a:pt x="75400" y="108623"/>
                    <a:pt x="74534" y="110355"/>
                    <a:pt x="69339" y="113819"/>
                  </a:cubicBezTo>
                  <a:cubicBezTo>
                    <a:pt x="64143" y="117282"/>
                    <a:pt x="59814" y="122478"/>
                    <a:pt x="58082" y="127673"/>
                  </a:cubicBezTo>
                  <a:cubicBezTo>
                    <a:pt x="48557" y="150187"/>
                    <a:pt x="51155" y="177896"/>
                    <a:pt x="58948" y="184824"/>
                  </a:cubicBezTo>
                  <a:cubicBezTo>
                    <a:pt x="65009" y="190019"/>
                    <a:pt x="67607" y="194348"/>
                    <a:pt x="74534" y="191751"/>
                  </a:cubicBezTo>
                  <a:cubicBezTo>
                    <a:pt x="78864" y="190019"/>
                    <a:pt x="90986" y="183092"/>
                    <a:pt x="95316" y="182226"/>
                  </a:cubicBezTo>
                  <a:cubicBezTo>
                    <a:pt x="98780" y="181360"/>
                    <a:pt x="98780" y="177896"/>
                    <a:pt x="98780" y="173566"/>
                  </a:cubicBezTo>
                  <a:cubicBezTo>
                    <a:pt x="98780" y="170969"/>
                    <a:pt x="97914" y="167506"/>
                    <a:pt x="98780" y="164042"/>
                  </a:cubicBezTo>
                  <a:cubicBezTo>
                    <a:pt x="99645" y="154517"/>
                    <a:pt x="95316" y="146723"/>
                    <a:pt x="97914" y="131137"/>
                  </a:cubicBezTo>
                  <a:cubicBezTo>
                    <a:pt x="98780" y="124210"/>
                    <a:pt x="97048" y="117282"/>
                    <a:pt x="98780" y="110355"/>
                  </a:cubicBezTo>
                  <a:cubicBezTo>
                    <a:pt x="100511" y="104294"/>
                    <a:pt x="99645" y="100830"/>
                    <a:pt x="99645" y="93903"/>
                  </a:cubicBezTo>
                  <a:cubicBezTo>
                    <a:pt x="97048" y="94769"/>
                    <a:pt x="92718" y="96501"/>
                    <a:pt x="91852" y="98233"/>
                  </a:cubicBezTo>
                  <a:close/>
                </a:path>
              </a:pathLst>
            </a:custGeom>
            <a:grpFill/>
            <a:ln w="8653"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264CCEDC-5B2E-656D-8813-7AC95A3368E0}"/>
                </a:ext>
              </a:extLst>
            </p:cNvPr>
            <p:cNvSpPr/>
            <p:nvPr/>
          </p:nvSpPr>
          <p:spPr>
            <a:xfrm>
              <a:off x="4911867" y="4843070"/>
              <a:ext cx="129147" cy="227168"/>
            </a:xfrm>
            <a:custGeom>
              <a:avLst/>
              <a:gdLst>
                <a:gd name="connsiteX0" fmla="*/ 111271 w 129147"/>
                <a:gd name="connsiteY0" fmla="*/ 1691 h 227168"/>
                <a:gd name="connsiteX1" fmla="*/ 106942 w 129147"/>
                <a:gd name="connsiteY1" fmla="*/ 11216 h 227168"/>
                <a:gd name="connsiteX2" fmla="*/ 97417 w 129147"/>
                <a:gd name="connsiteY2" fmla="*/ 19009 h 227168"/>
                <a:gd name="connsiteX3" fmla="*/ 92221 w 129147"/>
                <a:gd name="connsiteY3" fmla="*/ 21607 h 227168"/>
                <a:gd name="connsiteX4" fmla="*/ 77501 w 129147"/>
                <a:gd name="connsiteY4" fmla="*/ 28534 h 227168"/>
                <a:gd name="connsiteX5" fmla="*/ 65378 w 129147"/>
                <a:gd name="connsiteY5" fmla="*/ 45852 h 227168"/>
                <a:gd name="connsiteX6" fmla="*/ 66244 w 129147"/>
                <a:gd name="connsiteY6" fmla="*/ 55378 h 227168"/>
                <a:gd name="connsiteX7" fmla="*/ 87892 w 129147"/>
                <a:gd name="connsiteY7" fmla="*/ 79623 h 227168"/>
                <a:gd name="connsiteX8" fmla="*/ 117333 w 129147"/>
                <a:gd name="connsiteY8" fmla="*/ 111662 h 227168"/>
                <a:gd name="connsiteX9" fmla="*/ 128590 w 129147"/>
                <a:gd name="connsiteY9" fmla="*/ 169678 h 227168"/>
                <a:gd name="connsiteX10" fmla="*/ 113003 w 129147"/>
                <a:gd name="connsiteY10" fmla="*/ 199985 h 227168"/>
                <a:gd name="connsiteX11" fmla="*/ 75769 w 129147"/>
                <a:gd name="connsiteY11" fmla="*/ 224230 h 227168"/>
                <a:gd name="connsiteX12" fmla="*/ 69708 w 129147"/>
                <a:gd name="connsiteY12" fmla="*/ 225962 h 227168"/>
                <a:gd name="connsiteX13" fmla="*/ 42864 w 129147"/>
                <a:gd name="connsiteY13" fmla="*/ 225096 h 227168"/>
                <a:gd name="connsiteX14" fmla="*/ 27278 w 129147"/>
                <a:gd name="connsiteY14" fmla="*/ 219034 h 227168"/>
                <a:gd name="connsiteX15" fmla="*/ 17753 w 129147"/>
                <a:gd name="connsiteY15" fmla="*/ 212973 h 227168"/>
                <a:gd name="connsiteX16" fmla="*/ 3899 w 129147"/>
                <a:gd name="connsiteY16" fmla="*/ 199118 h 227168"/>
                <a:gd name="connsiteX17" fmla="*/ 5630 w 129147"/>
                <a:gd name="connsiteY17" fmla="*/ 194789 h 227168"/>
                <a:gd name="connsiteX18" fmla="*/ 1301 w 129147"/>
                <a:gd name="connsiteY18" fmla="*/ 187862 h 227168"/>
                <a:gd name="connsiteX19" fmla="*/ 4764 w 129147"/>
                <a:gd name="connsiteY19" fmla="*/ 186996 h 227168"/>
                <a:gd name="connsiteX20" fmla="*/ 16021 w 129147"/>
                <a:gd name="connsiteY20" fmla="*/ 191326 h 227168"/>
                <a:gd name="connsiteX21" fmla="*/ 2167 w 129147"/>
                <a:gd name="connsiteY21" fmla="*/ 176605 h 227168"/>
                <a:gd name="connsiteX22" fmla="*/ 14289 w 129147"/>
                <a:gd name="connsiteY22" fmla="*/ 180935 h 227168"/>
                <a:gd name="connsiteX23" fmla="*/ 34205 w 129147"/>
                <a:gd name="connsiteY23" fmla="*/ 189594 h 227168"/>
                <a:gd name="connsiteX24" fmla="*/ 55853 w 129147"/>
                <a:gd name="connsiteY24" fmla="*/ 191326 h 227168"/>
                <a:gd name="connsiteX25" fmla="*/ 67976 w 129147"/>
                <a:gd name="connsiteY25" fmla="*/ 174007 h 227168"/>
                <a:gd name="connsiteX26" fmla="*/ 58451 w 129147"/>
                <a:gd name="connsiteY26" fmla="*/ 128980 h 227168"/>
                <a:gd name="connsiteX27" fmla="*/ 25546 w 129147"/>
                <a:gd name="connsiteY27" fmla="*/ 92612 h 227168"/>
                <a:gd name="connsiteX28" fmla="*/ 16887 w 129147"/>
                <a:gd name="connsiteY28" fmla="*/ 44987 h 227168"/>
                <a:gd name="connsiteX29" fmla="*/ 39401 w 129147"/>
                <a:gd name="connsiteY29" fmla="*/ 19875 h 227168"/>
                <a:gd name="connsiteX30" fmla="*/ 45462 w 129147"/>
                <a:gd name="connsiteY30" fmla="*/ 16412 h 227168"/>
                <a:gd name="connsiteX31" fmla="*/ 72305 w 129147"/>
                <a:gd name="connsiteY31" fmla="*/ 8618 h 227168"/>
                <a:gd name="connsiteX32" fmla="*/ 93953 w 129147"/>
                <a:gd name="connsiteY32" fmla="*/ 2557 h 227168"/>
                <a:gd name="connsiteX33" fmla="*/ 111271 w 129147"/>
                <a:gd name="connsiteY33" fmla="*/ 1691 h 227168"/>
                <a:gd name="connsiteX34" fmla="*/ 41133 w 129147"/>
                <a:gd name="connsiteY34" fmla="*/ 89148 h 227168"/>
                <a:gd name="connsiteX35" fmla="*/ 50658 w 129147"/>
                <a:gd name="connsiteY35" fmla="*/ 105600 h 227168"/>
                <a:gd name="connsiteX36" fmla="*/ 60183 w 129147"/>
                <a:gd name="connsiteY36" fmla="*/ 120321 h 227168"/>
                <a:gd name="connsiteX37" fmla="*/ 68842 w 129147"/>
                <a:gd name="connsiteY37" fmla="*/ 127248 h 227168"/>
                <a:gd name="connsiteX38" fmla="*/ 68842 w 129147"/>
                <a:gd name="connsiteY38" fmla="*/ 120321 h 227168"/>
                <a:gd name="connsiteX39" fmla="*/ 62780 w 129147"/>
                <a:gd name="connsiteY39" fmla="*/ 113394 h 227168"/>
                <a:gd name="connsiteX40" fmla="*/ 49792 w 129147"/>
                <a:gd name="connsiteY40" fmla="*/ 96941 h 227168"/>
                <a:gd name="connsiteX41" fmla="*/ 41133 w 129147"/>
                <a:gd name="connsiteY41" fmla="*/ 89148 h 22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9147" h="227168">
                  <a:moveTo>
                    <a:pt x="111271" y="1691"/>
                  </a:moveTo>
                  <a:cubicBezTo>
                    <a:pt x="113003" y="1691"/>
                    <a:pt x="97417" y="11216"/>
                    <a:pt x="106942" y="11216"/>
                  </a:cubicBezTo>
                  <a:cubicBezTo>
                    <a:pt x="110405" y="11216"/>
                    <a:pt x="104344" y="15546"/>
                    <a:pt x="97417" y="19009"/>
                  </a:cubicBezTo>
                  <a:cubicBezTo>
                    <a:pt x="96551" y="19875"/>
                    <a:pt x="93953" y="20741"/>
                    <a:pt x="92221" y="21607"/>
                  </a:cubicBezTo>
                  <a:cubicBezTo>
                    <a:pt x="86160" y="23339"/>
                    <a:pt x="80099" y="24205"/>
                    <a:pt x="77501" y="28534"/>
                  </a:cubicBezTo>
                  <a:cubicBezTo>
                    <a:pt x="73171" y="34596"/>
                    <a:pt x="62780" y="36328"/>
                    <a:pt x="65378" y="45852"/>
                  </a:cubicBezTo>
                  <a:cubicBezTo>
                    <a:pt x="66244" y="48451"/>
                    <a:pt x="66244" y="51914"/>
                    <a:pt x="66244" y="55378"/>
                  </a:cubicBezTo>
                  <a:cubicBezTo>
                    <a:pt x="67110" y="61439"/>
                    <a:pt x="82696" y="75294"/>
                    <a:pt x="87892" y="79623"/>
                  </a:cubicBezTo>
                  <a:cubicBezTo>
                    <a:pt x="99149" y="88282"/>
                    <a:pt x="112137" y="103003"/>
                    <a:pt x="117333" y="111662"/>
                  </a:cubicBezTo>
                  <a:cubicBezTo>
                    <a:pt x="124260" y="123784"/>
                    <a:pt x="131187" y="154957"/>
                    <a:pt x="128590" y="169678"/>
                  </a:cubicBezTo>
                  <a:cubicBezTo>
                    <a:pt x="125992" y="179203"/>
                    <a:pt x="119064" y="189594"/>
                    <a:pt x="113003" y="199985"/>
                  </a:cubicBezTo>
                  <a:cubicBezTo>
                    <a:pt x="105210" y="214705"/>
                    <a:pt x="86160" y="219034"/>
                    <a:pt x="75769" y="224230"/>
                  </a:cubicBezTo>
                  <a:cubicBezTo>
                    <a:pt x="74037" y="225096"/>
                    <a:pt x="71439" y="225962"/>
                    <a:pt x="69708" y="225962"/>
                  </a:cubicBezTo>
                  <a:cubicBezTo>
                    <a:pt x="64512" y="227693"/>
                    <a:pt x="50658" y="227693"/>
                    <a:pt x="42864" y="225096"/>
                  </a:cubicBezTo>
                  <a:cubicBezTo>
                    <a:pt x="36803" y="223364"/>
                    <a:pt x="22948" y="220766"/>
                    <a:pt x="27278" y="219034"/>
                  </a:cubicBezTo>
                  <a:cubicBezTo>
                    <a:pt x="29876" y="218169"/>
                    <a:pt x="32474" y="220766"/>
                    <a:pt x="17753" y="212973"/>
                  </a:cubicBezTo>
                  <a:cubicBezTo>
                    <a:pt x="3899" y="204314"/>
                    <a:pt x="8228" y="205180"/>
                    <a:pt x="3899" y="199118"/>
                  </a:cubicBezTo>
                  <a:cubicBezTo>
                    <a:pt x="-431" y="191326"/>
                    <a:pt x="6496" y="195655"/>
                    <a:pt x="5630" y="194789"/>
                  </a:cubicBezTo>
                  <a:cubicBezTo>
                    <a:pt x="4764" y="192191"/>
                    <a:pt x="-3029" y="186130"/>
                    <a:pt x="1301" y="187862"/>
                  </a:cubicBezTo>
                  <a:cubicBezTo>
                    <a:pt x="3033" y="188727"/>
                    <a:pt x="3033" y="186996"/>
                    <a:pt x="4764" y="186996"/>
                  </a:cubicBezTo>
                  <a:cubicBezTo>
                    <a:pt x="9094" y="187862"/>
                    <a:pt x="16021" y="194789"/>
                    <a:pt x="16021" y="191326"/>
                  </a:cubicBezTo>
                  <a:cubicBezTo>
                    <a:pt x="15155" y="186996"/>
                    <a:pt x="6496" y="180935"/>
                    <a:pt x="2167" y="176605"/>
                  </a:cubicBezTo>
                  <a:cubicBezTo>
                    <a:pt x="435" y="169678"/>
                    <a:pt x="9094" y="178337"/>
                    <a:pt x="14289" y="180935"/>
                  </a:cubicBezTo>
                  <a:cubicBezTo>
                    <a:pt x="18619" y="182666"/>
                    <a:pt x="23814" y="187862"/>
                    <a:pt x="34205" y="189594"/>
                  </a:cubicBezTo>
                  <a:cubicBezTo>
                    <a:pt x="40267" y="193057"/>
                    <a:pt x="50658" y="193057"/>
                    <a:pt x="55853" y="191326"/>
                  </a:cubicBezTo>
                  <a:cubicBezTo>
                    <a:pt x="61914" y="186130"/>
                    <a:pt x="67110" y="180935"/>
                    <a:pt x="67976" y="174007"/>
                  </a:cubicBezTo>
                  <a:cubicBezTo>
                    <a:pt x="69708" y="161884"/>
                    <a:pt x="67110" y="141969"/>
                    <a:pt x="58451" y="128980"/>
                  </a:cubicBezTo>
                  <a:cubicBezTo>
                    <a:pt x="49792" y="115991"/>
                    <a:pt x="36803" y="103868"/>
                    <a:pt x="25546" y="92612"/>
                  </a:cubicBezTo>
                  <a:cubicBezTo>
                    <a:pt x="14289" y="79623"/>
                    <a:pt x="11692" y="60573"/>
                    <a:pt x="16887" y="44987"/>
                  </a:cubicBezTo>
                  <a:cubicBezTo>
                    <a:pt x="20351" y="32864"/>
                    <a:pt x="25546" y="22473"/>
                    <a:pt x="39401" y="19875"/>
                  </a:cubicBezTo>
                  <a:cubicBezTo>
                    <a:pt x="41133" y="19009"/>
                    <a:pt x="43730" y="18144"/>
                    <a:pt x="45462" y="16412"/>
                  </a:cubicBezTo>
                  <a:cubicBezTo>
                    <a:pt x="54121" y="10350"/>
                    <a:pt x="62780" y="10350"/>
                    <a:pt x="72305" y="8618"/>
                  </a:cubicBezTo>
                  <a:cubicBezTo>
                    <a:pt x="79233" y="6887"/>
                    <a:pt x="87026" y="5155"/>
                    <a:pt x="93953" y="2557"/>
                  </a:cubicBezTo>
                  <a:cubicBezTo>
                    <a:pt x="97417" y="-2638"/>
                    <a:pt x="104344" y="1691"/>
                    <a:pt x="111271" y="1691"/>
                  </a:cubicBezTo>
                  <a:close/>
                  <a:moveTo>
                    <a:pt x="41133" y="89148"/>
                  </a:moveTo>
                  <a:cubicBezTo>
                    <a:pt x="37669" y="88282"/>
                    <a:pt x="48926" y="102137"/>
                    <a:pt x="50658" y="105600"/>
                  </a:cubicBezTo>
                  <a:lnTo>
                    <a:pt x="60183" y="120321"/>
                  </a:lnTo>
                  <a:cubicBezTo>
                    <a:pt x="62780" y="122919"/>
                    <a:pt x="66244" y="127248"/>
                    <a:pt x="68842" y="127248"/>
                  </a:cubicBezTo>
                  <a:cubicBezTo>
                    <a:pt x="68842" y="125516"/>
                    <a:pt x="69708" y="122919"/>
                    <a:pt x="68842" y="120321"/>
                  </a:cubicBezTo>
                  <a:cubicBezTo>
                    <a:pt x="68842" y="120321"/>
                    <a:pt x="67110" y="118589"/>
                    <a:pt x="62780" y="113394"/>
                  </a:cubicBezTo>
                  <a:lnTo>
                    <a:pt x="49792" y="96941"/>
                  </a:lnTo>
                  <a:lnTo>
                    <a:pt x="41133" y="89148"/>
                  </a:lnTo>
                  <a:close/>
                </a:path>
              </a:pathLst>
            </a:custGeom>
            <a:grpFill/>
            <a:ln w="8653"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5B88440B-F6DA-C7B3-6630-1E06F77A6A4E}"/>
                </a:ext>
              </a:extLst>
            </p:cNvPr>
            <p:cNvSpPr/>
            <p:nvPr/>
          </p:nvSpPr>
          <p:spPr>
            <a:xfrm>
              <a:off x="5085218" y="4847914"/>
              <a:ext cx="239666" cy="228115"/>
            </a:xfrm>
            <a:custGeom>
              <a:avLst/>
              <a:gdLst>
                <a:gd name="connsiteX0" fmla="*/ 157861 w 239666"/>
                <a:gd name="connsiteY0" fmla="*/ 10701 h 228115"/>
                <a:gd name="connsiteX1" fmla="*/ 158727 w 239666"/>
                <a:gd name="connsiteY1" fmla="*/ 38410 h 228115"/>
                <a:gd name="connsiteX2" fmla="*/ 161324 w 239666"/>
                <a:gd name="connsiteY2" fmla="*/ 53131 h 228115"/>
                <a:gd name="connsiteX3" fmla="*/ 162190 w 239666"/>
                <a:gd name="connsiteY3" fmla="*/ 79108 h 228115"/>
                <a:gd name="connsiteX4" fmla="*/ 161324 w 239666"/>
                <a:gd name="connsiteY4" fmla="*/ 93829 h 228115"/>
                <a:gd name="connsiteX5" fmla="*/ 160458 w 239666"/>
                <a:gd name="connsiteY5" fmla="*/ 154442 h 228115"/>
                <a:gd name="connsiteX6" fmla="*/ 159592 w 239666"/>
                <a:gd name="connsiteY6" fmla="*/ 190811 h 228115"/>
                <a:gd name="connsiteX7" fmla="*/ 173447 w 239666"/>
                <a:gd name="connsiteY7" fmla="*/ 205531 h 228115"/>
                <a:gd name="connsiteX8" fmla="*/ 179508 w 239666"/>
                <a:gd name="connsiteY8" fmla="*/ 203799 h 228115"/>
                <a:gd name="connsiteX9" fmla="*/ 227133 w 239666"/>
                <a:gd name="connsiteY9" fmla="*/ 172626 h 228115"/>
                <a:gd name="connsiteX10" fmla="*/ 238390 w 239666"/>
                <a:gd name="connsiteY10" fmla="*/ 168297 h 228115"/>
                <a:gd name="connsiteX11" fmla="*/ 231463 w 239666"/>
                <a:gd name="connsiteY11" fmla="*/ 184749 h 228115"/>
                <a:gd name="connsiteX12" fmla="*/ 206352 w 239666"/>
                <a:gd name="connsiteY12" fmla="*/ 203799 h 228115"/>
                <a:gd name="connsiteX13" fmla="*/ 196826 w 239666"/>
                <a:gd name="connsiteY13" fmla="*/ 209860 h 228115"/>
                <a:gd name="connsiteX14" fmla="*/ 192497 w 239666"/>
                <a:gd name="connsiteY14" fmla="*/ 211592 h 228115"/>
                <a:gd name="connsiteX15" fmla="*/ 178642 w 239666"/>
                <a:gd name="connsiteY15" fmla="*/ 220251 h 228115"/>
                <a:gd name="connsiteX16" fmla="*/ 171715 w 239666"/>
                <a:gd name="connsiteY16" fmla="*/ 224581 h 228115"/>
                <a:gd name="connsiteX17" fmla="*/ 151799 w 239666"/>
                <a:gd name="connsiteY17" fmla="*/ 228045 h 228115"/>
                <a:gd name="connsiteX18" fmla="*/ 128420 w 239666"/>
                <a:gd name="connsiteY18" fmla="*/ 219386 h 228115"/>
                <a:gd name="connsiteX19" fmla="*/ 117163 w 239666"/>
                <a:gd name="connsiteY19" fmla="*/ 210726 h 228115"/>
                <a:gd name="connsiteX20" fmla="*/ 107638 w 239666"/>
                <a:gd name="connsiteY20" fmla="*/ 187347 h 228115"/>
                <a:gd name="connsiteX21" fmla="*/ 106772 w 239666"/>
                <a:gd name="connsiteY21" fmla="*/ 184749 h 228115"/>
                <a:gd name="connsiteX22" fmla="*/ 95515 w 239666"/>
                <a:gd name="connsiteY22" fmla="*/ 194274 h 228115"/>
                <a:gd name="connsiteX23" fmla="*/ 78197 w 239666"/>
                <a:gd name="connsiteY23" fmla="*/ 213324 h 228115"/>
                <a:gd name="connsiteX24" fmla="*/ 46158 w 239666"/>
                <a:gd name="connsiteY24" fmla="*/ 222849 h 228115"/>
                <a:gd name="connsiteX25" fmla="*/ 16717 w 239666"/>
                <a:gd name="connsiteY25" fmla="*/ 208129 h 228115"/>
                <a:gd name="connsiteX26" fmla="*/ 10656 w 239666"/>
                <a:gd name="connsiteY26" fmla="*/ 196006 h 228115"/>
                <a:gd name="connsiteX27" fmla="*/ 4595 w 239666"/>
                <a:gd name="connsiteY27" fmla="*/ 124136 h 228115"/>
                <a:gd name="connsiteX28" fmla="*/ 2863 w 239666"/>
                <a:gd name="connsiteY28" fmla="*/ 111147 h 228115"/>
                <a:gd name="connsiteX29" fmla="*/ 1131 w 239666"/>
                <a:gd name="connsiteY29" fmla="*/ 63522 h 228115"/>
                <a:gd name="connsiteX30" fmla="*/ 4595 w 239666"/>
                <a:gd name="connsiteY30" fmla="*/ 15031 h 228115"/>
                <a:gd name="connsiteX31" fmla="*/ 10656 w 239666"/>
                <a:gd name="connsiteY31" fmla="*/ 2908 h 228115"/>
                <a:gd name="connsiteX32" fmla="*/ 33170 w 239666"/>
                <a:gd name="connsiteY32" fmla="*/ 2042 h 228115"/>
                <a:gd name="connsiteX33" fmla="*/ 49622 w 239666"/>
                <a:gd name="connsiteY33" fmla="*/ 13299 h 228115"/>
                <a:gd name="connsiteX34" fmla="*/ 60879 w 239666"/>
                <a:gd name="connsiteY34" fmla="*/ 66985 h 228115"/>
                <a:gd name="connsiteX35" fmla="*/ 60013 w 239666"/>
                <a:gd name="connsiteY35" fmla="*/ 104220 h 228115"/>
                <a:gd name="connsiteX36" fmla="*/ 59147 w 239666"/>
                <a:gd name="connsiteY36" fmla="*/ 140588 h 228115"/>
                <a:gd name="connsiteX37" fmla="*/ 60013 w 239666"/>
                <a:gd name="connsiteY37" fmla="*/ 163101 h 228115"/>
                <a:gd name="connsiteX38" fmla="*/ 69538 w 239666"/>
                <a:gd name="connsiteY38" fmla="*/ 180420 h 228115"/>
                <a:gd name="connsiteX39" fmla="*/ 89454 w 239666"/>
                <a:gd name="connsiteY39" fmla="*/ 176090 h 228115"/>
                <a:gd name="connsiteX40" fmla="*/ 105906 w 239666"/>
                <a:gd name="connsiteY40" fmla="*/ 155308 h 228115"/>
                <a:gd name="connsiteX41" fmla="*/ 108504 w 239666"/>
                <a:gd name="connsiteY41" fmla="*/ 145783 h 228115"/>
                <a:gd name="connsiteX42" fmla="*/ 107638 w 239666"/>
                <a:gd name="connsiteY42" fmla="*/ 64388 h 228115"/>
                <a:gd name="connsiteX43" fmla="*/ 106772 w 239666"/>
                <a:gd name="connsiteY43" fmla="*/ 10701 h 228115"/>
                <a:gd name="connsiteX44" fmla="*/ 111102 w 239666"/>
                <a:gd name="connsiteY44" fmla="*/ 6372 h 228115"/>
                <a:gd name="connsiteX45" fmla="*/ 123224 w 239666"/>
                <a:gd name="connsiteY45" fmla="*/ 2908 h 228115"/>
                <a:gd name="connsiteX46" fmla="*/ 145738 w 239666"/>
                <a:gd name="connsiteY46" fmla="*/ 6372 h 228115"/>
                <a:gd name="connsiteX47" fmla="*/ 155263 w 239666"/>
                <a:gd name="connsiteY47" fmla="*/ 2042 h 228115"/>
                <a:gd name="connsiteX48" fmla="*/ 157861 w 239666"/>
                <a:gd name="connsiteY48" fmla="*/ 10701 h 228115"/>
                <a:gd name="connsiteX49" fmla="*/ 44426 w 239666"/>
                <a:gd name="connsiteY49" fmla="*/ 206397 h 228115"/>
                <a:gd name="connsiteX50" fmla="*/ 59147 w 239666"/>
                <a:gd name="connsiteY50" fmla="*/ 202933 h 228115"/>
                <a:gd name="connsiteX51" fmla="*/ 44426 w 239666"/>
                <a:gd name="connsiteY51" fmla="*/ 206397 h 22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39666" h="228115">
                  <a:moveTo>
                    <a:pt x="157861" y="10701"/>
                  </a:moveTo>
                  <a:cubicBezTo>
                    <a:pt x="158727" y="20226"/>
                    <a:pt x="156995" y="29751"/>
                    <a:pt x="158727" y="38410"/>
                  </a:cubicBezTo>
                  <a:cubicBezTo>
                    <a:pt x="159592" y="43606"/>
                    <a:pt x="160458" y="47936"/>
                    <a:pt x="161324" y="53131"/>
                  </a:cubicBezTo>
                  <a:cubicBezTo>
                    <a:pt x="163056" y="61790"/>
                    <a:pt x="164788" y="70449"/>
                    <a:pt x="162190" y="79108"/>
                  </a:cubicBezTo>
                  <a:cubicBezTo>
                    <a:pt x="160458" y="83438"/>
                    <a:pt x="161324" y="88633"/>
                    <a:pt x="161324" y="93829"/>
                  </a:cubicBezTo>
                  <a:cubicBezTo>
                    <a:pt x="162190" y="113745"/>
                    <a:pt x="160458" y="133660"/>
                    <a:pt x="160458" y="154442"/>
                  </a:cubicBezTo>
                  <a:cubicBezTo>
                    <a:pt x="161324" y="166565"/>
                    <a:pt x="159592" y="178688"/>
                    <a:pt x="159592" y="190811"/>
                  </a:cubicBezTo>
                  <a:cubicBezTo>
                    <a:pt x="159592" y="202933"/>
                    <a:pt x="163922" y="209860"/>
                    <a:pt x="173447" y="205531"/>
                  </a:cubicBezTo>
                  <a:cubicBezTo>
                    <a:pt x="175179" y="204665"/>
                    <a:pt x="176911" y="205531"/>
                    <a:pt x="179508" y="203799"/>
                  </a:cubicBezTo>
                  <a:cubicBezTo>
                    <a:pt x="198558" y="189944"/>
                    <a:pt x="207217" y="185615"/>
                    <a:pt x="227133" y="172626"/>
                  </a:cubicBezTo>
                  <a:cubicBezTo>
                    <a:pt x="230597" y="170894"/>
                    <a:pt x="234061" y="168297"/>
                    <a:pt x="238390" y="168297"/>
                  </a:cubicBezTo>
                  <a:cubicBezTo>
                    <a:pt x="242720" y="176956"/>
                    <a:pt x="234926" y="180420"/>
                    <a:pt x="231463" y="184749"/>
                  </a:cubicBezTo>
                  <a:cubicBezTo>
                    <a:pt x="220206" y="197738"/>
                    <a:pt x="216742" y="191676"/>
                    <a:pt x="206352" y="203799"/>
                  </a:cubicBezTo>
                  <a:cubicBezTo>
                    <a:pt x="203754" y="205531"/>
                    <a:pt x="199424" y="209860"/>
                    <a:pt x="196826" y="209860"/>
                  </a:cubicBezTo>
                  <a:cubicBezTo>
                    <a:pt x="195095" y="209860"/>
                    <a:pt x="193363" y="209860"/>
                    <a:pt x="192497" y="211592"/>
                  </a:cubicBezTo>
                  <a:cubicBezTo>
                    <a:pt x="189033" y="216788"/>
                    <a:pt x="183838" y="218519"/>
                    <a:pt x="178642" y="220251"/>
                  </a:cubicBezTo>
                  <a:cubicBezTo>
                    <a:pt x="173447" y="222849"/>
                    <a:pt x="176045" y="221118"/>
                    <a:pt x="171715" y="224581"/>
                  </a:cubicBezTo>
                  <a:cubicBezTo>
                    <a:pt x="167386" y="228910"/>
                    <a:pt x="156995" y="228045"/>
                    <a:pt x="151799" y="228045"/>
                  </a:cubicBezTo>
                  <a:cubicBezTo>
                    <a:pt x="143140" y="223715"/>
                    <a:pt x="137079" y="223715"/>
                    <a:pt x="128420" y="219386"/>
                  </a:cubicBezTo>
                  <a:cubicBezTo>
                    <a:pt x="124090" y="217654"/>
                    <a:pt x="120626" y="215056"/>
                    <a:pt x="117163" y="210726"/>
                  </a:cubicBezTo>
                  <a:cubicBezTo>
                    <a:pt x="112833" y="205531"/>
                    <a:pt x="108504" y="202067"/>
                    <a:pt x="107638" y="187347"/>
                  </a:cubicBezTo>
                  <a:cubicBezTo>
                    <a:pt x="107638" y="186481"/>
                    <a:pt x="106772" y="185615"/>
                    <a:pt x="106772" y="184749"/>
                  </a:cubicBezTo>
                  <a:cubicBezTo>
                    <a:pt x="100710" y="184749"/>
                    <a:pt x="98113" y="190811"/>
                    <a:pt x="95515" y="194274"/>
                  </a:cubicBezTo>
                  <a:cubicBezTo>
                    <a:pt x="89454" y="201201"/>
                    <a:pt x="84258" y="207263"/>
                    <a:pt x="78197" y="213324"/>
                  </a:cubicBezTo>
                  <a:cubicBezTo>
                    <a:pt x="69538" y="221983"/>
                    <a:pt x="59147" y="224581"/>
                    <a:pt x="46158" y="222849"/>
                  </a:cubicBezTo>
                  <a:cubicBezTo>
                    <a:pt x="34036" y="221118"/>
                    <a:pt x="25376" y="215056"/>
                    <a:pt x="16717" y="208129"/>
                  </a:cubicBezTo>
                  <a:cubicBezTo>
                    <a:pt x="13254" y="204665"/>
                    <a:pt x="11522" y="201201"/>
                    <a:pt x="10656" y="196006"/>
                  </a:cubicBezTo>
                  <a:cubicBezTo>
                    <a:pt x="4595" y="171761"/>
                    <a:pt x="1997" y="148381"/>
                    <a:pt x="4595" y="124136"/>
                  </a:cubicBezTo>
                  <a:cubicBezTo>
                    <a:pt x="4595" y="119806"/>
                    <a:pt x="3729" y="115476"/>
                    <a:pt x="2863" y="111147"/>
                  </a:cubicBezTo>
                  <a:cubicBezTo>
                    <a:pt x="-2333" y="95561"/>
                    <a:pt x="1131" y="79108"/>
                    <a:pt x="1131" y="63522"/>
                  </a:cubicBezTo>
                  <a:cubicBezTo>
                    <a:pt x="1131" y="47069"/>
                    <a:pt x="6326" y="31483"/>
                    <a:pt x="4595" y="15031"/>
                  </a:cubicBezTo>
                  <a:cubicBezTo>
                    <a:pt x="3729" y="8970"/>
                    <a:pt x="4595" y="2908"/>
                    <a:pt x="10656" y="2908"/>
                  </a:cubicBezTo>
                  <a:cubicBezTo>
                    <a:pt x="18449" y="2908"/>
                    <a:pt x="26242" y="1176"/>
                    <a:pt x="33170" y="2042"/>
                  </a:cubicBezTo>
                  <a:cubicBezTo>
                    <a:pt x="40097" y="2908"/>
                    <a:pt x="45292" y="8104"/>
                    <a:pt x="49622" y="13299"/>
                  </a:cubicBezTo>
                  <a:cubicBezTo>
                    <a:pt x="64342" y="29751"/>
                    <a:pt x="61745" y="48801"/>
                    <a:pt x="60879" y="66985"/>
                  </a:cubicBezTo>
                  <a:cubicBezTo>
                    <a:pt x="60013" y="79108"/>
                    <a:pt x="59147" y="92097"/>
                    <a:pt x="60013" y="104220"/>
                  </a:cubicBezTo>
                  <a:cubicBezTo>
                    <a:pt x="60879" y="115476"/>
                    <a:pt x="58281" y="129331"/>
                    <a:pt x="59147" y="140588"/>
                  </a:cubicBezTo>
                  <a:cubicBezTo>
                    <a:pt x="60013" y="147515"/>
                    <a:pt x="60879" y="155308"/>
                    <a:pt x="60013" y="163101"/>
                  </a:cubicBezTo>
                  <a:cubicBezTo>
                    <a:pt x="59147" y="170029"/>
                    <a:pt x="64342" y="176090"/>
                    <a:pt x="69538" y="180420"/>
                  </a:cubicBezTo>
                  <a:cubicBezTo>
                    <a:pt x="73001" y="183883"/>
                    <a:pt x="84258" y="181285"/>
                    <a:pt x="89454" y="176090"/>
                  </a:cubicBezTo>
                  <a:cubicBezTo>
                    <a:pt x="95515" y="170029"/>
                    <a:pt x="100710" y="162235"/>
                    <a:pt x="105906" y="155308"/>
                  </a:cubicBezTo>
                  <a:cubicBezTo>
                    <a:pt x="108504" y="152710"/>
                    <a:pt x="108504" y="149247"/>
                    <a:pt x="108504" y="145783"/>
                  </a:cubicBezTo>
                  <a:cubicBezTo>
                    <a:pt x="110236" y="118940"/>
                    <a:pt x="107638" y="91231"/>
                    <a:pt x="107638" y="64388"/>
                  </a:cubicBezTo>
                  <a:cubicBezTo>
                    <a:pt x="107638" y="47069"/>
                    <a:pt x="109370" y="28886"/>
                    <a:pt x="106772" y="10701"/>
                  </a:cubicBezTo>
                  <a:cubicBezTo>
                    <a:pt x="106772" y="8104"/>
                    <a:pt x="107638" y="6372"/>
                    <a:pt x="111102" y="6372"/>
                  </a:cubicBezTo>
                  <a:cubicBezTo>
                    <a:pt x="115431" y="6372"/>
                    <a:pt x="119761" y="4640"/>
                    <a:pt x="123224" y="2908"/>
                  </a:cubicBezTo>
                  <a:cubicBezTo>
                    <a:pt x="134481" y="-1421"/>
                    <a:pt x="135347" y="-1421"/>
                    <a:pt x="145738" y="6372"/>
                  </a:cubicBezTo>
                  <a:cubicBezTo>
                    <a:pt x="149201" y="5506"/>
                    <a:pt x="150067" y="-556"/>
                    <a:pt x="155263" y="2042"/>
                  </a:cubicBezTo>
                  <a:cubicBezTo>
                    <a:pt x="158727" y="2042"/>
                    <a:pt x="157861" y="6372"/>
                    <a:pt x="157861" y="10701"/>
                  </a:cubicBezTo>
                  <a:close/>
                  <a:moveTo>
                    <a:pt x="44426" y="206397"/>
                  </a:moveTo>
                  <a:cubicBezTo>
                    <a:pt x="51354" y="208129"/>
                    <a:pt x="54817" y="205531"/>
                    <a:pt x="59147" y="202933"/>
                  </a:cubicBezTo>
                  <a:cubicBezTo>
                    <a:pt x="52220" y="200335"/>
                    <a:pt x="52220" y="200335"/>
                    <a:pt x="44426" y="206397"/>
                  </a:cubicBezTo>
                  <a:close/>
                </a:path>
              </a:pathLst>
            </a:custGeom>
            <a:grpFill/>
            <a:ln w="8653"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5F1F99FF-9B65-10DF-1BC7-5A1C54485EFC}"/>
                </a:ext>
              </a:extLst>
            </p:cNvPr>
            <p:cNvSpPr/>
            <p:nvPr/>
          </p:nvSpPr>
          <p:spPr>
            <a:xfrm>
              <a:off x="5314381" y="4841163"/>
              <a:ext cx="132186" cy="239990"/>
            </a:xfrm>
            <a:custGeom>
              <a:avLst/>
              <a:gdLst>
                <a:gd name="connsiteX0" fmla="*/ 48194 w 132186"/>
                <a:gd name="connsiteY0" fmla="*/ 27843 h 239990"/>
                <a:gd name="connsiteX1" fmla="*/ 49060 w 132186"/>
                <a:gd name="connsiteY1" fmla="*/ 31307 h 239990"/>
                <a:gd name="connsiteX2" fmla="*/ 49926 w 132186"/>
                <a:gd name="connsiteY2" fmla="*/ 33039 h 239990"/>
                <a:gd name="connsiteX3" fmla="*/ 69842 w 132186"/>
                <a:gd name="connsiteY3" fmla="*/ 16586 h 239990"/>
                <a:gd name="connsiteX4" fmla="*/ 109673 w 132186"/>
                <a:gd name="connsiteY4" fmla="*/ 7927 h 239990"/>
                <a:gd name="connsiteX5" fmla="*/ 132187 w 132186"/>
                <a:gd name="connsiteY5" fmla="*/ 22648 h 239990"/>
                <a:gd name="connsiteX6" fmla="*/ 120930 w 132186"/>
                <a:gd name="connsiteY6" fmla="*/ 26111 h 239990"/>
                <a:gd name="connsiteX7" fmla="*/ 113137 w 132186"/>
                <a:gd name="connsiteY7" fmla="*/ 26977 h 239990"/>
                <a:gd name="connsiteX8" fmla="*/ 101014 w 132186"/>
                <a:gd name="connsiteY8" fmla="*/ 33904 h 239990"/>
                <a:gd name="connsiteX9" fmla="*/ 97551 w 132186"/>
                <a:gd name="connsiteY9" fmla="*/ 36502 h 239990"/>
                <a:gd name="connsiteX10" fmla="*/ 64646 w 132186"/>
                <a:gd name="connsiteY10" fmla="*/ 65943 h 239990"/>
                <a:gd name="connsiteX11" fmla="*/ 58585 w 132186"/>
                <a:gd name="connsiteY11" fmla="*/ 83261 h 239990"/>
                <a:gd name="connsiteX12" fmla="*/ 55121 w 132186"/>
                <a:gd name="connsiteY12" fmla="*/ 97116 h 239990"/>
                <a:gd name="connsiteX13" fmla="*/ 55987 w 132186"/>
                <a:gd name="connsiteY13" fmla="*/ 125691 h 239990"/>
                <a:gd name="connsiteX14" fmla="*/ 59451 w 132186"/>
                <a:gd name="connsiteY14" fmla="*/ 187170 h 239990"/>
                <a:gd name="connsiteX15" fmla="*/ 59451 w 132186"/>
                <a:gd name="connsiteY15" fmla="*/ 213148 h 239990"/>
                <a:gd name="connsiteX16" fmla="*/ 49926 w 132186"/>
                <a:gd name="connsiteY16" fmla="*/ 237393 h 239990"/>
                <a:gd name="connsiteX17" fmla="*/ 30010 w 132186"/>
                <a:gd name="connsiteY17" fmla="*/ 236527 h 239990"/>
                <a:gd name="connsiteX18" fmla="*/ 21351 w 132186"/>
                <a:gd name="connsiteY18" fmla="*/ 235661 h 239990"/>
                <a:gd name="connsiteX19" fmla="*/ 20485 w 132186"/>
                <a:gd name="connsiteY19" fmla="*/ 239991 h 239990"/>
                <a:gd name="connsiteX20" fmla="*/ 18753 w 132186"/>
                <a:gd name="connsiteY20" fmla="*/ 239991 h 239990"/>
                <a:gd name="connsiteX21" fmla="*/ 4032 w 132186"/>
                <a:gd name="connsiteY21" fmla="*/ 201891 h 239990"/>
                <a:gd name="connsiteX22" fmla="*/ 569 w 132186"/>
                <a:gd name="connsiteY22" fmla="*/ 136082 h 239990"/>
                <a:gd name="connsiteX23" fmla="*/ 1435 w 132186"/>
                <a:gd name="connsiteY23" fmla="*/ 106641 h 239990"/>
                <a:gd name="connsiteX24" fmla="*/ 3167 w 132186"/>
                <a:gd name="connsiteY24" fmla="*/ 67675 h 239990"/>
                <a:gd name="connsiteX25" fmla="*/ 4032 w 132186"/>
                <a:gd name="connsiteY25" fmla="*/ 50357 h 239990"/>
                <a:gd name="connsiteX26" fmla="*/ 1435 w 132186"/>
                <a:gd name="connsiteY26" fmla="*/ 20050 h 239990"/>
                <a:gd name="connsiteX27" fmla="*/ 3167 w 132186"/>
                <a:gd name="connsiteY27" fmla="*/ 15721 h 239990"/>
                <a:gd name="connsiteX28" fmla="*/ 7496 w 132186"/>
                <a:gd name="connsiteY28" fmla="*/ 19184 h 239990"/>
                <a:gd name="connsiteX29" fmla="*/ 10960 w 132186"/>
                <a:gd name="connsiteY29" fmla="*/ 7927 h 239990"/>
                <a:gd name="connsiteX30" fmla="*/ 23082 w 132186"/>
                <a:gd name="connsiteY30" fmla="*/ 1000 h 239990"/>
                <a:gd name="connsiteX31" fmla="*/ 27412 w 132186"/>
                <a:gd name="connsiteY31" fmla="*/ 1000 h 239990"/>
                <a:gd name="connsiteX32" fmla="*/ 48194 w 132186"/>
                <a:gd name="connsiteY32" fmla="*/ 27843 h 239990"/>
                <a:gd name="connsiteX33" fmla="*/ 128723 w 132186"/>
                <a:gd name="connsiteY33" fmla="*/ 39100 h 239990"/>
                <a:gd name="connsiteX34" fmla="*/ 126991 w 132186"/>
                <a:gd name="connsiteY34" fmla="*/ 39966 h 239990"/>
                <a:gd name="connsiteX35" fmla="*/ 106210 w 132186"/>
                <a:gd name="connsiteY35" fmla="*/ 41698 h 239990"/>
                <a:gd name="connsiteX36" fmla="*/ 92355 w 132186"/>
                <a:gd name="connsiteY36" fmla="*/ 47759 h 239990"/>
                <a:gd name="connsiteX37" fmla="*/ 99282 w 132186"/>
                <a:gd name="connsiteY37" fmla="*/ 40832 h 239990"/>
                <a:gd name="connsiteX38" fmla="*/ 102746 w 132186"/>
                <a:gd name="connsiteY38" fmla="*/ 38234 h 239990"/>
                <a:gd name="connsiteX39" fmla="*/ 111405 w 132186"/>
                <a:gd name="connsiteY39" fmla="*/ 33039 h 239990"/>
                <a:gd name="connsiteX40" fmla="*/ 128723 w 132186"/>
                <a:gd name="connsiteY40" fmla="*/ 39100 h 23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2186" h="239990">
                  <a:moveTo>
                    <a:pt x="48194" y="27843"/>
                  </a:moveTo>
                  <a:cubicBezTo>
                    <a:pt x="48194" y="28709"/>
                    <a:pt x="49060" y="30441"/>
                    <a:pt x="49060" y="31307"/>
                  </a:cubicBezTo>
                  <a:cubicBezTo>
                    <a:pt x="49060" y="32173"/>
                    <a:pt x="49926" y="32173"/>
                    <a:pt x="49926" y="33039"/>
                  </a:cubicBezTo>
                  <a:cubicBezTo>
                    <a:pt x="56853" y="27843"/>
                    <a:pt x="62914" y="21782"/>
                    <a:pt x="69842" y="16586"/>
                  </a:cubicBezTo>
                  <a:cubicBezTo>
                    <a:pt x="82830" y="7061"/>
                    <a:pt x="94087" y="4463"/>
                    <a:pt x="109673" y="7927"/>
                  </a:cubicBezTo>
                  <a:cubicBezTo>
                    <a:pt x="118332" y="9659"/>
                    <a:pt x="126126" y="14854"/>
                    <a:pt x="132187" y="22648"/>
                  </a:cubicBezTo>
                  <a:cubicBezTo>
                    <a:pt x="129589" y="27843"/>
                    <a:pt x="125260" y="28709"/>
                    <a:pt x="120930" y="26111"/>
                  </a:cubicBezTo>
                  <a:cubicBezTo>
                    <a:pt x="117467" y="24380"/>
                    <a:pt x="114869" y="24380"/>
                    <a:pt x="113137" y="26977"/>
                  </a:cubicBezTo>
                  <a:cubicBezTo>
                    <a:pt x="109673" y="31307"/>
                    <a:pt x="103612" y="28709"/>
                    <a:pt x="101014" y="33904"/>
                  </a:cubicBezTo>
                  <a:lnTo>
                    <a:pt x="97551" y="36502"/>
                  </a:lnTo>
                  <a:cubicBezTo>
                    <a:pt x="82830" y="42564"/>
                    <a:pt x="72439" y="50357"/>
                    <a:pt x="64646" y="65943"/>
                  </a:cubicBezTo>
                  <a:cubicBezTo>
                    <a:pt x="62048" y="72005"/>
                    <a:pt x="62914" y="78066"/>
                    <a:pt x="58585" y="83261"/>
                  </a:cubicBezTo>
                  <a:cubicBezTo>
                    <a:pt x="55121" y="86725"/>
                    <a:pt x="54255" y="91054"/>
                    <a:pt x="55121" y="97116"/>
                  </a:cubicBezTo>
                  <a:cubicBezTo>
                    <a:pt x="55987" y="106641"/>
                    <a:pt x="55987" y="116166"/>
                    <a:pt x="55987" y="125691"/>
                  </a:cubicBezTo>
                  <a:cubicBezTo>
                    <a:pt x="56853" y="146473"/>
                    <a:pt x="58585" y="166388"/>
                    <a:pt x="59451" y="187170"/>
                  </a:cubicBezTo>
                  <a:cubicBezTo>
                    <a:pt x="60317" y="195830"/>
                    <a:pt x="59451" y="204489"/>
                    <a:pt x="59451" y="213148"/>
                  </a:cubicBezTo>
                  <a:cubicBezTo>
                    <a:pt x="59451" y="217477"/>
                    <a:pt x="52523" y="234795"/>
                    <a:pt x="49926" y="237393"/>
                  </a:cubicBezTo>
                  <a:cubicBezTo>
                    <a:pt x="42998" y="228734"/>
                    <a:pt x="37803" y="228734"/>
                    <a:pt x="30010" y="236527"/>
                  </a:cubicBezTo>
                  <a:cubicBezTo>
                    <a:pt x="26546" y="239991"/>
                    <a:pt x="23948" y="235661"/>
                    <a:pt x="21351" y="235661"/>
                  </a:cubicBezTo>
                  <a:cubicBezTo>
                    <a:pt x="19619" y="237393"/>
                    <a:pt x="21351" y="239125"/>
                    <a:pt x="20485" y="239991"/>
                  </a:cubicBezTo>
                  <a:lnTo>
                    <a:pt x="18753" y="239991"/>
                  </a:lnTo>
                  <a:cubicBezTo>
                    <a:pt x="8362" y="229600"/>
                    <a:pt x="4032" y="217477"/>
                    <a:pt x="4032" y="201891"/>
                  </a:cubicBezTo>
                  <a:cubicBezTo>
                    <a:pt x="4898" y="180243"/>
                    <a:pt x="3167" y="158596"/>
                    <a:pt x="569" y="136082"/>
                  </a:cubicBezTo>
                  <a:cubicBezTo>
                    <a:pt x="-297" y="126557"/>
                    <a:pt x="-297" y="117032"/>
                    <a:pt x="1435" y="106641"/>
                  </a:cubicBezTo>
                  <a:cubicBezTo>
                    <a:pt x="3167" y="93652"/>
                    <a:pt x="3167" y="80664"/>
                    <a:pt x="3167" y="67675"/>
                  </a:cubicBezTo>
                  <a:cubicBezTo>
                    <a:pt x="3167" y="61614"/>
                    <a:pt x="4032" y="56418"/>
                    <a:pt x="4032" y="50357"/>
                  </a:cubicBezTo>
                  <a:cubicBezTo>
                    <a:pt x="4898" y="39966"/>
                    <a:pt x="4032" y="30441"/>
                    <a:pt x="1435" y="20050"/>
                  </a:cubicBezTo>
                  <a:cubicBezTo>
                    <a:pt x="569" y="18318"/>
                    <a:pt x="569" y="15721"/>
                    <a:pt x="3167" y="15721"/>
                  </a:cubicBezTo>
                  <a:cubicBezTo>
                    <a:pt x="5764" y="14854"/>
                    <a:pt x="5764" y="17452"/>
                    <a:pt x="7496" y="19184"/>
                  </a:cubicBezTo>
                  <a:cubicBezTo>
                    <a:pt x="11826" y="16586"/>
                    <a:pt x="10960" y="12257"/>
                    <a:pt x="10960" y="7927"/>
                  </a:cubicBezTo>
                  <a:cubicBezTo>
                    <a:pt x="15289" y="4463"/>
                    <a:pt x="20485" y="5330"/>
                    <a:pt x="23082" y="1000"/>
                  </a:cubicBezTo>
                  <a:cubicBezTo>
                    <a:pt x="23948" y="-732"/>
                    <a:pt x="26546" y="134"/>
                    <a:pt x="27412" y="1000"/>
                  </a:cubicBezTo>
                  <a:cubicBezTo>
                    <a:pt x="36937" y="8793"/>
                    <a:pt x="47328" y="13989"/>
                    <a:pt x="48194" y="27843"/>
                  </a:cubicBezTo>
                  <a:close/>
                  <a:moveTo>
                    <a:pt x="128723" y="39100"/>
                  </a:moveTo>
                  <a:cubicBezTo>
                    <a:pt x="127857" y="39966"/>
                    <a:pt x="126991" y="39966"/>
                    <a:pt x="126991" y="39966"/>
                  </a:cubicBezTo>
                  <a:cubicBezTo>
                    <a:pt x="118332" y="36502"/>
                    <a:pt x="112271" y="38234"/>
                    <a:pt x="106210" y="41698"/>
                  </a:cubicBezTo>
                  <a:cubicBezTo>
                    <a:pt x="102746" y="45161"/>
                    <a:pt x="98417" y="47759"/>
                    <a:pt x="92355" y="47759"/>
                  </a:cubicBezTo>
                  <a:cubicBezTo>
                    <a:pt x="94087" y="43429"/>
                    <a:pt x="97551" y="43429"/>
                    <a:pt x="99282" y="40832"/>
                  </a:cubicBezTo>
                  <a:lnTo>
                    <a:pt x="102746" y="38234"/>
                  </a:lnTo>
                  <a:cubicBezTo>
                    <a:pt x="106210" y="37368"/>
                    <a:pt x="107942" y="34770"/>
                    <a:pt x="111405" y="33039"/>
                  </a:cubicBezTo>
                  <a:cubicBezTo>
                    <a:pt x="120064" y="29575"/>
                    <a:pt x="123528" y="30441"/>
                    <a:pt x="128723" y="39100"/>
                  </a:cubicBezTo>
                  <a:close/>
                </a:path>
              </a:pathLst>
            </a:custGeom>
            <a:grpFill/>
            <a:ln w="8653"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2FF89577-FF0C-AC7F-032F-CDC1F13A4778}"/>
                </a:ext>
              </a:extLst>
            </p:cNvPr>
            <p:cNvSpPr/>
            <p:nvPr/>
          </p:nvSpPr>
          <p:spPr>
            <a:xfrm>
              <a:off x="5461222" y="4849571"/>
              <a:ext cx="221033" cy="221306"/>
            </a:xfrm>
            <a:custGeom>
              <a:avLst/>
              <a:gdLst>
                <a:gd name="connsiteX0" fmla="*/ 144673 w 221033"/>
                <a:gd name="connsiteY0" fmla="*/ 9044 h 221306"/>
                <a:gd name="connsiteX1" fmla="*/ 153332 w 221033"/>
                <a:gd name="connsiteY1" fmla="*/ 39351 h 221306"/>
                <a:gd name="connsiteX2" fmla="*/ 153332 w 221033"/>
                <a:gd name="connsiteY2" fmla="*/ 42814 h 221306"/>
                <a:gd name="connsiteX3" fmla="*/ 153332 w 221033"/>
                <a:gd name="connsiteY3" fmla="*/ 80048 h 221306"/>
                <a:gd name="connsiteX4" fmla="*/ 154198 w 221033"/>
                <a:gd name="connsiteY4" fmla="*/ 92171 h 221306"/>
                <a:gd name="connsiteX5" fmla="*/ 155064 w 221033"/>
                <a:gd name="connsiteY5" fmla="*/ 145858 h 221306"/>
                <a:gd name="connsiteX6" fmla="*/ 151600 w 221033"/>
                <a:gd name="connsiteY6" fmla="*/ 170969 h 221306"/>
                <a:gd name="connsiteX7" fmla="*/ 154198 w 221033"/>
                <a:gd name="connsiteY7" fmla="*/ 188287 h 221306"/>
                <a:gd name="connsiteX8" fmla="*/ 173248 w 221033"/>
                <a:gd name="connsiteY8" fmla="*/ 181360 h 221306"/>
                <a:gd name="connsiteX9" fmla="*/ 220873 w 221033"/>
                <a:gd name="connsiteY9" fmla="*/ 146723 h 221306"/>
                <a:gd name="connsiteX10" fmla="*/ 212214 w 221033"/>
                <a:gd name="connsiteY10" fmla="*/ 168371 h 221306"/>
                <a:gd name="connsiteX11" fmla="*/ 185371 w 221033"/>
                <a:gd name="connsiteY11" fmla="*/ 190885 h 221306"/>
                <a:gd name="connsiteX12" fmla="*/ 157661 w 221033"/>
                <a:gd name="connsiteY12" fmla="*/ 209935 h 221306"/>
                <a:gd name="connsiteX13" fmla="*/ 123025 w 221033"/>
                <a:gd name="connsiteY13" fmla="*/ 218594 h 221306"/>
                <a:gd name="connsiteX14" fmla="*/ 112634 w 221033"/>
                <a:gd name="connsiteY14" fmla="*/ 209935 h 221306"/>
                <a:gd name="connsiteX15" fmla="*/ 104841 w 221033"/>
                <a:gd name="connsiteY15" fmla="*/ 198678 h 221306"/>
                <a:gd name="connsiteX16" fmla="*/ 99645 w 221033"/>
                <a:gd name="connsiteY16" fmla="*/ 202142 h 221306"/>
                <a:gd name="connsiteX17" fmla="*/ 95316 w 221033"/>
                <a:gd name="connsiteY17" fmla="*/ 206471 h 221306"/>
                <a:gd name="connsiteX18" fmla="*/ 79730 w 221033"/>
                <a:gd name="connsiteY18" fmla="*/ 215131 h 221306"/>
                <a:gd name="connsiteX19" fmla="*/ 60680 w 221033"/>
                <a:gd name="connsiteY19" fmla="*/ 215996 h 221306"/>
                <a:gd name="connsiteX20" fmla="*/ 59814 w 221033"/>
                <a:gd name="connsiteY20" fmla="*/ 217728 h 221306"/>
                <a:gd name="connsiteX21" fmla="*/ 42496 w 221033"/>
                <a:gd name="connsiteY21" fmla="*/ 221191 h 221306"/>
                <a:gd name="connsiteX22" fmla="*/ 15652 w 221033"/>
                <a:gd name="connsiteY22" fmla="*/ 211667 h 221306"/>
                <a:gd name="connsiteX23" fmla="*/ 932 w 221033"/>
                <a:gd name="connsiteY23" fmla="*/ 181360 h 221306"/>
                <a:gd name="connsiteX24" fmla="*/ 66 w 221033"/>
                <a:gd name="connsiteY24" fmla="*/ 161444 h 221306"/>
                <a:gd name="connsiteX25" fmla="*/ 15652 w 221033"/>
                <a:gd name="connsiteY25" fmla="*/ 115551 h 221306"/>
                <a:gd name="connsiteX26" fmla="*/ 56350 w 221033"/>
                <a:gd name="connsiteY26" fmla="*/ 89574 h 221306"/>
                <a:gd name="connsiteX27" fmla="*/ 81461 w 221033"/>
                <a:gd name="connsiteY27" fmla="*/ 81780 h 221306"/>
                <a:gd name="connsiteX28" fmla="*/ 97914 w 221033"/>
                <a:gd name="connsiteY28" fmla="*/ 81780 h 221306"/>
                <a:gd name="connsiteX29" fmla="*/ 97048 w 221033"/>
                <a:gd name="connsiteY29" fmla="*/ 28094 h 221306"/>
                <a:gd name="connsiteX30" fmla="*/ 86657 w 221033"/>
                <a:gd name="connsiteY30" fmla="*/ 21167 h 221306"/>
                <a:gd name="connsiteX31" fmla="*/ 43361 w 221033"/>
                <a:gd name="connsiteY31" fmla="*/ 29826 h 221306"/>
                <a:gd name="connsiteX32" fmla="*/ 39032 w 221033"/>
                <a:gd name="connsiteY32" fmla="*/ 30691 h 221306"/>
                <a:gd name="connsiteX33" fmla="*/ 13921 w 221033"/>
                <a:gd name="connsiteY33" fmla="*/ 27228 h 221306"/>
                <a:gd name="connsiteX34" fmla="*/ 15652 w 221033"/>
                <a:gd name="connsiteY34" fmla="*/ 23764 h 221306"/>
                <a:gd name="connsiteX35" fmla="*/ 51155 w 221033"/>
                <a:gd name="connsiteY35" fmla="*/ 14240 h 221306"/>
                <a:gd name="connsiteX36" fmla="*/ 82327 w 221033"/>
                <a:gd name="connsiteY36" fmla="*/ 3848 h 221306"/>
                <a:gd name="connsiteX37" fmla="*/ 94450 w 221033"/>
                <a:gd name="connsiteY37" fmla="*/ 385 h 221306"/>
                <a:gd name="connsiteX38" fmla="*/ 110902 w 221033"/>
                <a:gd name="connsiteY38" fmla="*/ 3848 h 221306"/>
                <a:gd name="connsiteX39" fmla="*/ 127355 w 221033"/>
                <a:gd name="connsiteY39" fmla="*/ 9910 h 221306"/>
                <a:gd name="connsiteX40" fmla="*/ 123025 w 221033"/>
                <a:gd name="connsiteY40" fmla="*/ 3848 h 221306"/>
                <a:gd name="connsiteX41" fmla="*/ 120427 w 221033"/>
                <a:gd name="connsiteY41" fmla="*/ 385 h 221306"/>
                <a:gd name="connsiteX42" fmla="*/ 144673 w 221033"/>
                <a:gd name="connsiteY42" fmla="*/ 9044 h 221306"/>
                <a:gd name="connsiteX43" fmla="*/ 15652 w 221033"/>
                <a:gd name="connsiteY43" fmla="*/ 194348 h 221306"/>
                <a:gd name="connsiteX44" fmla="*/ 23445 w 221033"/>
                <a:gd name="connsiteY44" fmla="*/ 203008 h 221306"/>
                <a:gd name="connsiteX45" fmla="*/ 35568 w 221033"/>
                <a:gd name="connsiteY45" fmla="*/ 209935 h 221306"/>
                <a:gd name="connsiteX46" fmla="*/ 20848 w 221033"/>
                <a:gd name="connsiteY46" fmla="*/ 190019 h 221306"/>
                <a:gd name="connsiteX47" fmla="*/ 15652 w 221033"/>
                <a:gd name="connsiteY47" fmla="*/ 188287 h 221306"/>
                <a:gd name="connsiteX48" fmla="*/ 15652 w 221033"/>
                <a:gd name="connsiteY48" fmla="*/ 194348 h 221306"/>
                <a:gd name="connsiteX49" fmla="*/ 91852 w 221033"/>
                <a:gd name="connsiteY49" fmla="*/ 98233 h 221306"/>
                <a:gd name="connsiteX50" fmla="*/ 86657 w 221033"/>
                <a:gd name="connsiteY50" fmla="*/ 102562 h 221306"/>
                <a:gd name="connsiteX51" fmla="*/ 80596 w 221033"/>
                <a:gd name="connsiteY51" fmla="*/ 104294 h 221306"/>
                <a:gd name="connsiteX52" fmla="*/ 69339 w 221033"/>
                <a:gd name="connsiteY52" fmla="*/ 113819 h 221306"/>
                <a:gd name="connsiteX53" fmla="*/ 58082 w 221033"/>
                <a:gd name="connsiteY53" fmla="*/ 127673 h 221306"/>
                <a:gd name="connsiteX54" fmla="*/ 58948 w 221033"/>
                <a:gd name="connsiteY54" fmla="*/ 184824 h 221306"/>
                <a:gd name="connsiteX55" fmla="*/ 74534 w 221033"/>
                <a:gd name="connsiteY55" fmla="*/ 191751 h 221306"/>
                <a:gd name="connsiteX56" fmla="*/ 95316 w 221033"/>
                <a:gd name="connsiteY56" fmla="*/ 182226 h 221306"/>
                <a:gd name="connsiteX57" fmla="*/ 98780 w 221033"/>
                <a:gd name="connsiteY57" fmla="*/ 173566 h 221306"/>
                <a:gd name="connsiteX58" fmla="*/ 98780 w 221033"/>
                <a:gd name="connsiteY58" fmla="*/ 164042 h 221306"/>
                <a:gd name="connsiteX59" fmla="*/ 97914 w 221033"/>
                <a:gd name="connsiteY59" fmla="*/ 131137 h 221306"/>
                <a:gd name="connsiteX60" fmla="*/ 98780 w 221033"/>
                <a:gd name="connsiteY60" fmla="*/ 110355 h 221306"/>
                <a:gd name="connsiteX61" fmla="*/ 99645 w 221033"/>
                <a:gd name="connsiteY61" fmla="*/ 93903 h 221306"/>
                <a:gd name="connsiteX62" fmla="*/ 91852 w 221033"/>
                <a:gd name="connsiteY62" fmla="*/ 98233 h 22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306">
                  <a:moveTo>
                    <a:pt x="144673" y="9044"/>
                  </a:moveTo>
                  <a:cubicBezTo>
                    <a:pt x="153332" y="17703"/>
                    <a:pt x="156796" y="28094"/>
                    <a:pt x="153332" y="39351"/>
                  </a:cubicBezTo>
                  <a:lnTo>
                    <a:pt x="153332" y="42814"/>
                  </a:lnTo>
                  <a:cubicBezTo>
                    <a:pt x="156796" y="56669"/>
                    <a:pt x="155064" y="66194"/>
                    <a:pt x="153332" y="80048"/>
                  </a:cubicBezTo>
                  <a:cubicBezTo>
                    <a:pt x="152466" y="84378"/>
                    <a:pt x="154198" y="88707"/>
                    <a:pt x="154198" y="92171"/>
                  </a:cubicBezTo>
                  <a:cubicBezTo>
                    <a:pt x="155064" y="109490"/>
                    <a:pt x="155930" y="127673"/>
                    <a:pt x="155064" y="145858"/>
                  </a:cubicBezTo>
                  <a:cubicBezTo>
                    <a:pt x="155064" y="152785"/>
                    <a:pt x="152466" y="164042"/>
                    <a:pt x="151600" y="170969"/>
                  </a:cubicBezTo>
                  <a:cubicBezTo>
                    <a:pt x="150734" y="176165"/>
                    <a:pt x="152466" y="183092"/>
                    <a:pt x="154198" y="188287"/>
                  </a:cubicBezTo>
                  <a:cubicBezTo>
                    <a:pt x="161991" y="189153"/>
                    <a:pt x="166320" y="186555"/>
                    <a:pt x="173248" y="181360"/>
                  </a:cubicBezTo>
                  <a:cubicBezTo>
                    <a:pt x="190566" y="175298"/>
                    <a:pt x="211348" y="151919"/>
                    <a:pt x="220873" y="146723"/>
                  </a:cubicBezTo>
                  <a:cubicBezTo>
                    <a:pt x="221739" y="152785"/>
                    <a:pt x="219141" y="160578"/>
                    <a:pt x="212214" y="168371"/>
                  </a:cubicBezTo>
                  <a:cubicBezTo>
                    <a:pt x="207018" y="174433"/>
                    <a:pt x="191432" y="185689"/>
                    <a:pt x="185371" y="190885"/>
                  </a:cubicBezTo>
                  <a:cubicBezTo>
                    <a:pt x="177577" y="197812"/>
                    <a:pt x="166320" y="204740"/>
                    <a:pt x="157661" y="209935"/>
                  </a:cubicBezTo>
                  <a:cubicBezTo>
                    <a:pt x="148136" y="215996"/>
                    <a:pt x="138611" y="218594"/>
                    <a:pt x="123025" y="218594"/>
                  </a:cubicBezTo>
                  <a:cubicBezTo>
                    <a:pt x="117830" y="218594"/>
                    <a:pt x="115232" y="214264"/>
                    <a:pt x="112634" y="209935"/>
                  </a:cubicBezTo>
                  <a:cubicBezTo>
                    <a:pt x="110036" y="205605"/>
                    <a:pt x="108305" y="202142"/>
                    <a:pt x="104841" y="198678"/>
                  </a:cubicBezTo>
                  <a:cubicBezTo>
                    <a:pt x="102243" y="198678"/>
                    <a:pt x="100511" y="200410"/>
                    <a:pt x="99645" y="202142"/>
                  </a:cubicBezTo>
                  <a:cubicBezTo>
                    <a:pt x="98780" y="203873"/>
                    <a:pt x="97048" y="206471"/>
                    <a:pt x="95316" y="206471"/>
                  </a:cubicBezTo>
                  <a:cubicBezTo>
                    <a:pt x="88389" y="207337"/>
                    <a:pt x="86657" y="212532"/>
                    <a:pt x="79730" y="215131"/>
                  </a:cubicBezTo>
                  <a:cubicBezTo>
                    <a:pt x="71936" y="218594"/>
                    <a:pt x="68473" y="215131"/>
                    <a:pt x="60680" y="215996"/>
                  </a:cubicBezTo>
                  <a:cubicBezTo>
                    <a:pt x="57216" y="215996"/>
                    <a:pt x="54618" y="217728"/>
                    <a:pt x="59814" y="217728"/>
                  </a:cubicBezTo>
                  <a:cubicBezTo>
                    <a:pt x="71936" y="217728"/>
                    <a:pt x="58082" y="222058"/>
                    <a:pt x="42496" y="221191"/>
                  </a:cubicBezTo>
                  <a:cubicBezTo>
                    <a:pt x="35568" y="220326"/>
                    <a:pt x="19982" y="216862"/>
                    <a:pt x="15652" y="211667"/>
                  </a:cubicBezTo>
                  <a:cubicBezTo>
                    <a:pt x="4395" y="196946"/>
                    <a:pt x="1798" y="193483"/>
                    <a:pt x="932" y="181360"/>
                  </a:cubicBezTo>
                  <a:lnTo>
                    <a:pt x="66" y="161444"/>
                  </a:lnTo>
                  <a:cubicBezTo>
                    <a:pt x="-800" y="141528"/>
                    <a:pt x="6993" y="126808"/>
                    <a:pt x="15652" y="115551"/>
                  </a:cubicBezTo>
                  <a:cubicBezTo>
                    <a:pt x="26043" y="101696"/>
                    <a:pt x="39032" y="93903"/>
                    <a:pt x="56350" y="89574"/>
                  </a:cubicBezTo>
                  <a:cubicBezTo>
                    <a:pt x="65009" y="86976"/>
                    <a:pt x="73668" y="86110"/>
                    <a:pt x="81461" y="81780"/>
                  </a:cubicBezTo>
                  <a:cubicBezTo>
                    <a:pt x="87523" y="79183"/>
                    <a:pt x="91852" y="83512"/>
                    <a:pt x="97914" y="81780"/>
                  </a:cubicBezTo>
                  <a:cubicBezTo>
                    <a:pt x="99645" y="67926"/>
                    <a:pt x="97914" y="41949"/>
                    <a:pt x="97048" y="28094"/>
                  </a:cubicBezTo>
                  <a:cubicBezTo>
                    <a:pt x="97048" y="19435"/>
                    <a:pt x="94450" y="17703"/>
                    <a:pt x="86657" y="21167"/>
                  </a:cubicBezTo>
                  <a:cubicBezTo>
                    <a:pt x="71070" y="27228"/>
                    <a:pt x="60680" y="29826"/>
                    <a:pt x="43361" y="29826"/>
                  </a:cubicBezTo>
                  <a:cubicBezTo>
                    <a:pt x="41630" y="30691"/>
                    <a:pt x="39898" y="29826"/>
                    <a:pt x="39032" y="30691"/>
                  </a:cubicBezTo>
                  <a:cubicBezTo>
                    <a:pt x="28641" y="37619"/>
                    <a:pt x="21714" y="27228"/>
                    <a:pt x="13921" y="27228"/>
                  </a:cubicBezTo>
                  <a:cubicBezTo>
                    <a:pt x="13055" y="23764"/>
                    <a:pt x="14786" y="23764"/>
                    <a:pt x="15652" y="23764"/>
                  </a:cubicBezTo>
                  <a:cubicBezTo>
                    <a:pt x="29507" y="20301"/>
                    <a:pt x="42496" y="15105"/>
                    <a:pt x="51155" y="14240"/>
                  </a:cubicBezTo>
                  <a:cubicBezTo>
                    <a:pt x="62411" y="12508"/>
                    <a:pt x="71070" y="7312"/>
                    <a:pt x="82327" y="3848"/>
                  </a:cubicBezTo>
                  <a:cubicBezTo>
                    <a:pt x="87523" y="2117"/>
                    <a:pt x="89255" y="1251"/>
                    <a:pt x="94450" y="385"/>
                  </a:cubicBezTo>
                  <a:cubicBezTo>
                    <a:pt x="100511" y="-481"/>
                    <a:pt x="105707" y="1251"/>
                    <a:pt x="110902" y="3848"/>
                  </a:cubicBezTo>
                  <a:cubicBezTo>
                    <a:pt x="116098" y="6446"/>
                    <a:pt x="120427" y="9910"/>
                    <a:pt x="127355" y="9910"/>
                  </a:cubicBezTo>
                  <a:cubicBezTo>
                    <a:pt x="129086" y="6446"/>
                    <a:pt x="126489" y="6446"/>
                    <a:pt x="123025" y="3848"/>
                  </a:cubicBezTo>
                  <a:cubicBezTo>
                    <a:pt x="118695" y="2983"/>
                    <a:pt x="116964" y="385"/>
                    <a:pt x="120427" y="385"/>
                  </a:cubicBezTo>
                  <a:cubicBezTo>
                    <a:pt x="129086" y="-1347"/>
                    <a:pt x="138611" y="2983"/>
                    <a:pt x="144673" y="9044"/>
                  </a:cubicBezTo>
                  <a:close/>
                  <a:moveTo>
                    <a:pt x="15652" y="194348"/>
                  </a:moveTo>
                  <a:cubicBezTo>
                    <a:pt x="19116" y="196080"/>
                    <a:pt x="19982" y="200410"/>
                    <a:pt x="23445" y="203008"/>
                  </a:cubicBezTo>
                  <a:cubicBezTo>
                    <a:pt x="26909" y="204740"/>
                    <a:pt x="28641" y="209935"/>
                    <a:pt x="35568" y="209935"/>
                  </a:cubicBezTo>
                  <a:cubicBezTo>
                    <a:pt x="29507" y="203008"/>
                    <a:pt x="24311" y="197812"/>
                    <a:pt x="20848" y="190019"/>
                  </a:cubicBezTo>
                  <a:cubicBezTo>
                    <a:pt x="19982" y="188287"/>
                    <a:pt x="15652" y="180494"/>
                    <a:pt x="15652" y="188287"/>
                  </a:cubicBezTo>
                  <a:cubicBezTo>
                    <a:pt x="14786" y="190885"/>
                    <a:pt x="12189" y="193483"/>
                    <a:pt x="15652" y="194348"/>
                  </a:cubicBezTo>
                  <a:close/>
                  <a:moveTo>
                    <a:pt x="91852" y="98233"/>
                  </a:moveTo>
                  <a:cubicBezTo>
                    <a:pt x="90121" y="100830"/>
                    <a:pt x="89255" y="102562"/>
                    <a:pt x="86657" y="102562"/>
                  </a:cubicBezTo>
                  <a:cubicBezTo>
                    <a:pt x="84925" y="102562"/>
                    <a:pt x="84059" y="101696"/>
                    <a:pt x="80596" y="104294"/>
                  </a:cubicBezTo>
                  <a:cubicBezTo>
                    <a:pt x="75400" y="108623"/>
                    <a:pt x="74534" y="110355"/>
                    <a:pt x="69339" y="113819"/>
                  </a:cubicBezTo>
                  <a:cubicBezTo>
                    <a:pt x="64143" y="117282"/>
                    <a:pt x="59814" y="122478"/>
                    <a:pt x="58082" y="127673"/>
                  </a:cubicBezTo>
                  <a:cubicBezTo>
                    <a:pt x="48557" y="150187"/>
                    <a:pt x="51155" y="177896"/>
                    <a:pt x="58948" y="184824"/>
                  </a:cubicBezTo>
                  <a:cubicBezTo>
                    <a:pt x="65009" y="190019"/>
                    <a:pt x="67607" y="194348"/>
                    <a:pt x="74534" y="191751"/>
                  </a:cubicBezTo>
                  <a:cubicBezTo>
                    <a:pt x="78864" y="190019"/>
                    <a:pt x="90986" y="183092"/>
                    <a:pt x="95316" y="182226"/>
                  </a:cubicBezTo>
                  <a:cubicBezTo>
                    <a:pt x="98780" y="181360"/>
                    <a:pt x="98780" y="177896"/>
                    <a:pt x="98780" y="173566"/>
                  </a:cubicBezTo>
                  <a:cubicBezTo>
                    <a:pt x="98780" y="170969"/>
                    <a:pt x="97914" y="167506"/>
                    <a:pt x="98780" y="164042"/>
                  </a:cubicBezTo>
                  <a:cubicBezTo>
                    <a:pt x="99645" y="154517"/>
                    <a:pt x="95316" y="146723"/>
                    <a:pt x="97914" y="131137"/>
                  </a:cubicBezTo>
                  <a:cubicBezTo>
                    <a:pt x="98780" y="124210"/>
                    <a:pt x="97048" y="117282"/>
                    <a:pt x="98780" y="110355"/>
                  </a:cubicBezTo>
                  <a:cubicBezTo>
                    <a:pt x="100511" y="104294"/>
                    <a:pt x="99645" y="100830"/>
                    <a:pt x="99645" y="93903"/>
                  </a:cubicBezTo>
                  <a:cubicBezTo>
                    <a:pt x="97048" y="94769"/>
                    <a:pt x="92718" y="96501"/>
                    <a:pt x="91852" y="98233"/>
                  </a:cubicBezTo>
                  <a:close/>
                </a:path>
              </a:pathLst>
            </a:custGeom>
            <a:grpFill/>
            <a:ln w="8653"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8B6FE9E6-3FBE-F173-28FE-EE757DBB2948}"/>
                </a:ext>
              </a:extLst>
            </p:cNvPr>
            <p:cNvSpPr/>
            <p:nvPr/>
          </p:nvSpPr>
          <p:spPr>
            <a:xfrm>
              <a:off x="5681961" y="4740732"/>
              <a:ext cx="155973" cy="332629"/>
            </a:xfrm>
            <a:custGeom>
              <a:avLst/>
              <a:gdLst>
                <a:gd name="connsiteX0" fmla="*/ 29575 w 155973"/>
                <a:gd name="connsiteY0" fmla="*/ 2717 h 332629"/>
                <a:gd name="connsiteX1" fmla="*/ 40832 w 155973"/>
                <a:gd name="connsiteY1" fmla="*/ 14840 h 332629"/>
                <a:gd name="connsiteX2" fmla="*/ 43429 w 155973"/>
                <a:gd name="connsiteY2" fmla="*/ 20902 h 332629"/>
                <a:gd name="connsiteX3" fmla="*/ 47759 w 155973"/>
                <a:gd name="connsiteY3" fmla="*/ 59001 h 332629"/>
                <a:gd name="connsiteX4" fmla="*/ 47759 w 155973"/>
                <a:gd name="connsiteY4" fmla="*/ 136933 h 332629"/>
                <a:gd name="connsiteX5" fmla="*/ 49491 w 155973"/>
                <a:gd name="connsiteY5" fmla="*/ 140397 h 332629"/>
                <a:gd name="connsiteX6" fmla="*/ 104909 w 155973"/>
                <a:gd name="connsiteY6" fmla="*/ 112688 h 332629"/>
                <a:gd name="connsiteX7" fmla="*/ 130886 w 155973"/>
                <a:gd name="connsiteY7" fmla="*/ 122213 h 332629"/>
                <a:gd name="connsiteX8" fmla="*/ 136082 w 155973"/>
                <a:gd name="connsiteY8" fmla="*/ 118749 h 332629"/>
                <a:gd name="connsiteX9" fmla="*/ 139545 w 155973"/>
                <a:gd name="connsiteY9" fmla="*/ 123079 h 332629"/>
                <a:gd name="connsiteX10" fmla="*/ 141277 w 155973"/>
                <a:gd name="connsiteY10" fmla="*/ 133470 h 332629"/>
                <a:gd name="connsiteX11" fmla="*/ 145607 w 155973"/>
                <a:gd name="connsiteY11" fmla="*/ 138665 h 332629"/>
                <a:gd name="connsiteX12" fmla="*/ 152534 w 155973"/>
                <a:gd name="connsiteY12" fmla="*/ 148190 h 332629"/>
                <a:gd name="connsiteX13" fmla="*/ 154266 w 155973"/>
                <a:gd name="connsiteY13" fmla="*/ 217463 h 332629"/>
                <a:gd name="connsiteX14" fmla="*/ 154266 w 155973"/>
                <a:gd name="connsiteY14" fmla="*/ 220061 h 332629"/>
                <a:gd name="connsiteX15" fmla="*/ 153400 w 155973"/>
                <a:gd name="connsiteY15" fmla="*/ 253831 h 332629"/>
                <a:gd name="connsiteX16" fmla="*/ 144741 w 155973"/>
                <a:gd name="connsiteY16" fmla="*/ 288467 h 332629"/>
                <a:gd name="connsiteX17" fmla="*/ 126557 w 155973"/>
                <a:gd name="connsiteY17" fmla="*/ 316177 h 332629"/>
                <a:gd name="connsiteX18" fmla="*/ 104909 w 155973"/>
                <a:gd name="connsiteY18" fmla="*/ 330031 h 332629"/>
                <a:gd name="connsiteX19" fmla="*/ 97982 w 155973"/>
                <a:gd name="connsiteY19" fmla="*/ 330897 h 332629"/>
                <a:gd name="connsiteX20" fmla="*/ 73736 w 155973"/>
                <a:gd name="connsiteY20" fmla="*/ 323104 h 332629"/>
                <a:gd name="connsiteX21" fmla="*/ 66809 w 155973"/>
                <a:gd name="connsiteY21" fmla="*/ 317042 h 332629"/>
                <a:gd name="connsiteX22" fmla="*/ 55552 w 155973"/>
                <a:gd name="connsiteY22" fmla="*/ 303188 h 332629"/>
                <a:gd name="connsiteX23" fmla="*/ 51223 w 155973"/>
                <a:gd name="connsiteY23" fmla="*/ 330031 h 332629"/>
                <a:gd name="connsiteX24" fmla="*/ 44295 w 155973"/>
                <a:gd name="connsiteY24" fmla="*/ 323970 h 332629"/>
                <a:gd name="connsiteX25" fmla="*/ 40832 w 155973"/>
                <a:gd name="connsiteY25" fmla="*/ 332629 h 332629"/>
                <a:gd name="connsiteX26" fmla="*/ 13988 w 155973"/>
                <a:gd name="connsiteY26" fmla="*/ 313579 h 332629"/>
                <a:gd name="connsiteX27" fmla="*/ 10525 w 155973"/>
                <a:gd name="connsiteY27" fmla="*/ 322238 h 332629"/>
                <a:gd name="connsiteX28" fmla="*/ 2732 w 155973"/>
                <a:gd name="connsiteY28" fmla="*/ 307517 h 332629"/>
                <a:gd name="connsiteX29" fmla="*/ 1000 w 155973"/>
                <a:gd name="connsiteY29" fmla="*/ 278076 h 332629"/>
                <a:gd name="connsiteX30" fmla="*/ 1000 w 155973"/>
                <a:gd name="connsiteY30" fmla="*/ 203608 h 332629"/>
                <a:gd name="connsiteX31" fmla="*/ 1000 w 155973"/>
                <a:gd name="connsiteY31" fmla="*/ 172436 h 332629"/>
                <a:gd name="connsiteX32" fmla="*/ 1866 w 155973"/>
                <a:gd name="connsiteY32" fmla="*/ 65063 h 332629"/>
                <a:gd name="connsiteX33" fmla="*/ 1866 w 155973"/>
                <a:gd name="connsiteY33" fmla="*/ 19170 h 332629"/>
                <a:gd name="connsiteX34" fmla="*/ 10525 w 155973"/>
                <a:gd name="connsiteY34" fmla="*/ 7047 h 332629"/>
                <a:gd name="connsiteX35" fmla="*/ 22647 w 155973"/>
                <a:gd name="connsiteY35" fmla="*/ 1852 h 332629"/>
                <a:gd name="connsiteX36" fmla="*/ 29575 w 155973"/>
                <a:gd name="connsiteY36" fmla="*/ 2717 h 332629"/>
                <a:gd name="connsiteX37" fmla="*/ 77200 w 155973"/>
                <a:gd name="connsiteY37" fmla="*/ 137799 h 332629"/>
                <a:gd name="connsiteX38" fmla="*/ 55552 w 155973"/>
                <a:gd name="connsiteY38" fmla="*/ 157715 h 332629"/>
                <a:gd name="connsiteX39" fmla="*/ 48625 w 155973"/>
                <a:gd name="connsiteY39" fmla="*/ 176765 h 332629"/>
                <a:gd name="connsiteX40" fmla="*/ 51223 w 155973"/>
                <a:gd name="connsiteY40" fmla="*/ 229586 h 332629"/>
                <a:gd name="connsiteX41" fmla="*/ 53820 w 155973"/>
                <a:gd name="connsiteY41" fmla="*/ 263356 h 332629"/>
                <a:gd name="connsiteX42" fmla="*/ 53820 w 155973"/>
                <a:gd name="connsiteY42" fmla="*/ 288467 h 332629"/>
                <a:gd name="connsiteX43" fmla="*/ 78932 w 155973"/>
                <a:gd name="connsiteY43" fmla="*/ 300590 h 332629"/>
                <a:gd name="connsiteX44" fmla="*/ 91055 w 155973"/>
                <a:gd name="connsiteY44" fmla="*/ 278076 h 332629"/>
                <a:gd name="connsiteX45" fmla="*/ 102311 w 155973"/>
                <a:gd name="connsiteY45" fmla="*/ 226122 h 332629"/>
                <a:gd name="connsiteX46" fmla="*/ 105775 w 155973"/>
                <a:gd name="connsiteY46" fmla="*/ 153386 h 332629"/>
                <a:gd name="connsiteX47" fmla="*/ 104043 w 155973"/>
                <a:gd name="connsiteY47" fmla="*/ 136068 h 332629"/>
                <a:gd name="connsiteX48" fmla="*/ 100579 w 155973"/>
                <a:gd name="connsiteY48" fmla="*/ 131738 h 332629"/>
                <a:gd name="connsiteX49" fmla="*/ 77200 w 155973"/>
                <a:gd name="connsiteY49" fmla="*/ 137799 h 33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5973" h="332629">
                  <a:moveTo>
                    <a:pt x="29575" y="2717"/>
                  </a:moveTo>
                  <a:cubicBezTo>
                    <a:pt x="33038" y="7047"/>
                    <a:pt x="35636" y="11376"/>
                    <a:pt x="40832" y="14840"/>
                  </a:cubicBezTo>
                  <a:cubicBezTo>
                    <a:pt x="42564" y="15706"/>
                    <a:pt x="42564" y="18304"/>
                    <a:pt x="43429" y="20902"/>
                  </a:cubicBezTo>
                  <a:cubicBezTo>
                    <a:pt x="45161" y="33890"/>
                    <a:pt x="48625" y="46013"/>
                    <a:pt x="47759" y="59001"/>
                  </a:cubicBezTo>
                  <a:cubicBezTo>
                    <a:pt x="46027" y="84979"/>
                    <a:pt x="48625" y="110956"/>
                    <a:pt x="47759" y="136933"/>
                  </a:cubicBezTo>
                  <a:cubicBezTo>
                    <a:pt x="47759" y="137799"/>
                    <a:pt x="47759" y="138665"/>
                    <a:pt x="49491" y="140397"/>
                  </a:cubicBezTo>
                  <a:cubicBezTo>
                    <a:pt x="65943" y="125677"/>
                    <a:pt x="84127" y="117883"/>
                    <a:pt x="104909" y="112688"/>
                  </a:cubicBezTo>
                  <a:cubicBezTo>
                    <a:pt x="116166" y="109224"/>
                    <a:pt x="125691" y="111822"/>
                    <a:pt x="130886" y="122213"/>
                  </a:cubicBezTo>
                  <a:cubicBezTo>
                    <a:pt x="134350" y="123079"/>
                    <a:pt x="132618" y="117883"/>
                    <a:pt x="136082" y="118749"/>
                  </a:cubicBezTo>
                  <a:cubicBezTo>
                    <a:pt x="137814" y="119615"/>
                    <a:pt x="139545" y="120481"/>
                    <a:pt x="139545" y="123079"/>
                  </a:cubicBezTo>
                  <a:cubicBezTo>
                    <a:pt x="139545" y="126542"/>
                    <a:pt x="140411" y="130006"/>
                    <a:pt x="141277" y="133470"/>
                  </a:cubicBezTo>
                  <a:cubicBezTo>
                    <a:pt x="142143" y="135201"/>
                    <a:pt x="143009" y="137799"/>
                    <a:pt x="145607" y="138665"/>
                  </a:cubicBezTo>
                  <a:cubicBezTo>
                    <a:pt x="151668" y="139531"/>
                    <a:pt x="151668" y="144727"/>
                    <a:pt x="152534" y="148190"/>
                  </a:cubicBezTo>
                  <a:cubicBezTo>
                    <a:pt x="155998" y="170704"/>
                    <a:pt x="156863" y="194084"/>
                    <a:pt x="154266" y="217463"/>
                  </a:cubicBezTo>
                  <a:cubicBezTo>
                    <a:pt x="154266" y="218329"/>
                    <a:pt x="153400" y="219195"/>
                    <a:pt x="154266" y="220061"/>
                  </a:cubicBezTo>
                  <a:cubicBezTo>
                    <a:pt x="157729" y="231318"/>
                    <a:pt x="155132" y="242574"/>
                    <a:pt x="153400" y="253831"/>
                  </a:cubicBezTo>
                  <a:cubicBezTo>
                    <a:pt x="151668" y="265954"/>
                    <a:pt x="149936" y="277211"/>
                    <a:pt x="144741" y="288467"/>
                  </a:cubicBezTo>
                  <a:cubicBezTo>
                    <a:pt x="140411" y="298858"/>
                    <a:pt x="133484" y="307517"/>
                    <a:pt x="126557" y="316177"/>
                  </a:cubicBezTo>
                  <a:cubicBezTo>
                    <a:pt x="120495" y="323104"/>
                    <a:pt x="112702" y="327433"/>
                    <a:pt x="104909" y="330031"/>
                  </a:cubicBezTo>
                  <a:cubicBezTo>
                    <a:pt x="103177" y="330897"/>
                    <a:pt x="100579" y="331763"/>
                    <a:pt x="97982" y="330897"/>
                  </a:cubicBezTo>
                  <a:cubicBezTo>
                    <a:pt x="90189" y="326568"/>
                    <a:pt x="81529" y="327433"/>
                    <a:pt x="73736" y="323104"/>
                  </a:cubicBezTo>
                  <a:cubicBezTo>
                    <a:pt x="70272" y="321372"/>
                    <a:pt x="69407" y="319640"/>
                    <a:pt x="66809" y="317042"/>
                  </a:cubicBezTo>
                  <a:cubicBezTo>
                    <a:pt x="63345" y="312713"/>
                    <a:pt x="60748" y="306652"/>
                    <a:pt x="55552" y="303188"/>
                  </a:cubicBezTo>
                  <a:cubicBezTo>
                    <a:pt x="51223" y="311847"/>
                    <a:pt x="56418" y="322238"/>
                    <a:pt x="51223" y="330031"/>
                  </a:cubicBezTo>
                  <a:cubicBezTo>
                    <a:pt x="46027" y="330897"/>
                    <a:pt x="46893" y="325701"/>
                    <a:pt x="44295" y="323970"/>
                  </a:cubicBezTo>
                  <a:cubicBezTo>
                    <a:pt x="43429" y="327433"/>
                    <a:pt x="44295" y="330031"/>
                    <a:pt x="40832" y="332629"/>
                  </a:cubicBezTo>
                  <a:cubicBezTo>
                    <a:pt x="32173" y="326568"/>
                    <a:pt x="24379" y="317908"/>
                    <a:pt x="13988" y="313579"/>
                  </a:cubicBezTo>
                  <a:cubicBezTo>
                    <a:pt x="11391" y="315311"/>
                    <a:pt x="13988" y="319640"/>
                    <a:pt x="10525" y="322238"/>
                  </a:cubicBezTo>
                  <a:cubicBezTo>
                    <a:pt x="4464" y="318774"/>
                    <a:pt x="1866" y="314445"/>
                    <a:pt x="2732" y="307517"/>
                  </a:cubicBezTo>
                  <a:cubicBezTo>
                    <a:pt x="3598" y="297993"/>
                    <a:pt x="1000" y="288467"/>
                    <a:pt x="1000" y="278076"/>
                  </a:cubicBezTo>
                  <a:cubicBezTo>
                    <a:pt x="134" y="252965"/>
                    <a:pt x="-732" y="227854"/>
                    <a:pt x="1000" y="203608"/>
                  </a:cubicBezTo>
                  <a:cubicBezTo>
                    <a:pt x="1866" y="193217"/>
                    <a:pt x="1000" y="182826"/>
                    <a:pt x="1000" y="172436"/>
                  </a:cubicBezTo>
                  <a:cubicBezTo>
                    <a:pt x="1866" y="136933"/>
                    <a:pt x="1866" y="100565"/>
                    <a:pt x="1866" y="65063"/>
                  </a:cubicBezTo>
                  <a:cubicBezTo>
                    <a:pt x="1866" y="49477"/>
                    <a:pt x="1000" y="34756"/>
                    <a:pt x="1866" y="19170"/>
                  </a:cubicBezTo>
                  <a:cubicBezTo>
                    <a:pt x="1866" y="9645"/>
                    <a:pt x="2732" y="9645"/>
                    <a:pt x="10525" y="7047"/>
                  </a:cubicBezTo>
                  <a:cubicBezTo>
                    <a:pt x="14854" y="6181"/>
                    <a:pt x="19184" y="3584"/>
                    <a:pt x="22647" y="1852"/>
                  </a:cubicBezTo>
                  <a:cubicBezTo>
                    <a:pt x="26111" y="-746"/>
                    <a:pt x="27843" y="-746"/>
                    <a:pt x="29575" y="2717"/>
                  </a:cubicBezTo>
                  <a:close/>
                  <a:moveTo>
                    <a:pt x="77200" y="137799"/>
                  </a:moveTo>
                  <a:cubicBezTo>
                    <a:pt x="69407" y="143860"/>
                    <a:pt x="62479" y="149922"/>
                    <a:pt x="55552" y="157715"/>
                  </a:cubicBezTo>
                  <a:cubicBezTo>
                    <a:pt x="50357" y="163777"/>
                    <a:pt x="48625" y="169838"/>
                    <a:pt x="48625" y="176765"/>
                  </a:cubicBezTo>
                  <a:cubicBezTo>
                    <a:pt x="48625" y="194084"/>
                    <a:pt x="52089" y="211402"/>
                    <a:pt x="51223" y="229586"/>
                  </a:cubicBezTo>
                  <a:cubicBezTo>
                    <a:pt x="50357" y="240842"/>
                    <a:pt x="54686" y="252099"/>
                    <a:pt x="53820" y="263356"/>
                  </a:cubicBezTo>
                  <a:cubicBezTo>
                    <a:pt x="52954" y="272015"/>
                    <a:pt x="53820" y="279808"/>
                    <a:pt x="53820" y="288467"/>
                  </a:cubicBezTo>
                  <a:cubicBezTo>
                    <a:pt x="62479" y="291065"/>
                    <a:pt x="70272" y="296261"/>
                    <a:pt x="78932" y="300590"/>
                  </a:cubicBezTo>
                  <a:cubicBezTo>
                    <a:pt x="84127" y="292797"/>
                    <a:pt x="88457" y="285870"/>
                    <a:pt x="91055" y="278076"/>
                  </a:cubicBezTo>
                  <a:cubicBezTo>
                    <a:pt x="97982" y="261624"/>
                    <a:pt x="100579" y="243440"/>
                    <a:pt x="102311" y="226122"/>
                  </a:cubicBezTo>
                  <a:cubicBezTo>
                    <a:pt x="105775" y="201876"/>
                    <a:pt x="106641" y="177631"/>
                    <a:pt x="105775" y="153386"/>
                  </a:cubicBezTo>
                  <a:cubicBezTo>
                    <a:pt x="105775" y="147324"/>
                    <a:pt x="104043" y="142129"/>
                    <a:pt x="104043" y="136068"/>
                  </a:cubicBezTo>
                  <a:cubicBezTo>
                    <a:pt x="103177" y="134336"/>
                    <a:pt x="103177" y="131738"/>
                    <a:pt x="100579" y="131738"/>
                  </a:cubicBezTo>
                  <a:cubicBezTo>
                    <a:pt x="92786" y="132604"/>
                    <a:pt x="84127" y="132604"/>
                    <a:pt x="77200" y="137799"/>
                  </a:cubicBezTo>
                  <a:close/>
                </a:path>
              </a:pathLst>
            </a:custGeom>
            <a:grpFill/>
            <a:ln w="8653"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FAC1CED-3D47-8FAD-0D0F-EAE1B2D4D733}"/>
                </a:ext>
              </a:extLst>
            </p:cNvPr>
            <p:cNvSpPr/>
            <p:nvPr/>
          </p:nvSpPr>
          <p:spPr>
            <a:xfrm>
              <a:off x="5888831" y="4716758"/>
              <a:ext cx="150018" cy="356136"/>
            </a:xfrm>
            <a:custGeom>
              <a:avLst/>
              <a:gdLst>
                <a:gd name="connsiteX0" fmla="*/ 27060 w 150018"/>
                <a:gd name="connsiteY0" fmla="*/ 8508 h 356136"/>
                <a:gd name="connsiteX1" fmla="*/ 35719 w 150018"/>
                <a:gd name="connsiteY1" fmla="*/ 31887 h 356136"/>
                <a:gd name="connsiteX2" fmla="*/ 40048 w 150018"/>
                <a:gd name="connsiteY2" fmla="*/ 50937 h 356136"/>
                <a:gd name="connsiteX3" fmla="*/ 40048 w 150018"/>
                <a:gd name="connsiteY3" fmla="*/ 27558 h 356136"/>
                <a:gd name="connsiteX4" fmla="*/ 45244 w 150018"/>
                <a:gd name="connsiteY4" fmla="*/ 31887 h 356136"/>
                <a:gd name="connsiteX5" fmla="*/ 52171 w 150018"/>
                <a:gd name="connsiteY5" fmla="*/ 56133 h 356136"/>
                <a:gd name="connsiteX6" fmla="*/ 59098 w 150018"/>
                <a:gd name="connsiteY6" fmla="*/ 140126 h 356136"/>
                <a:gd name="connsiteX7" fmla="*/ 57367 w 150018"/>
                <a:gd name="connsiteY7" fmla="*/ 207667 h 356136"/>
                <a:gd name="connsiteX8" fmla="*/ 58232 w 150018"/>
                <a:gd name="connsiteY8" fmla="*/ 268280 h 356136"/>
                <a:gd name="connsiteX9" fmla="*/ 60830 w 150018"/>
                <a:gd name="connsiteY9" fmla="*/ 301185 h 356136"/>
                <a:gd name="connsiteX10" fmla="*/ 64294 w 150018"/>
                <a:gd name="connsiteY10" fmla="*/ 333223 h 356136"/>
                <a:gd name="connsiteX11" fmla="*/ 78148 w 150018"/>
                <a:gd name="connsiteY11" fmla="*/ 327162 h 356136"/>
                <a:gd name="connsiteX12" fmla="*/ 92869 w 150018"/>
                <a:gd name="connsiteY12" fmla="*/ 321101 h 356136"/>
                <a:gd name="connsiteX13" fmla="*/ 106723 w 150018"/>
                <a:gd name="connsiteY13" fmla="*/ 314173 h 356136"/>
                <a:gd name="connsiteX14" fmla="*/ 138762 w 150018"/>
                <a:gd name="connsiteY14" fmla="*/ 294258 h 356136"/>
                <a:gd name="connsiteX15" fmla="*/ 150019 w 150018"/>
                <a:gd name="connsiteY15" fmla="*/ 293391 h 356136"/>
                <a:gd name="connsiteX16" fmla="*/ 116248 w 150018"/>
                <a:gd name="connsiteY16" fmla="*/ 324564 h 356136"/>
                <a:gd name="connsiteX17" fmla="*/ 85941 w 150018"/>
                <a:gd name="connsiteY17" fmla="*/ 346212 h 356136"/>
                <a:gd name="connsiteX18" fmla="*/ 57367 w 150018"/>
                <a:gd name="connsiteY18" fmla="*/ 354871 h 356136"/>
                <a:gd name="connsiteX19" fmla="*/ 5412 w 150018"/>
                <a:gd name="connsiteY19" fmla="*/ 321101 h 356136"/>
                <a:gd name="connsiteX20" fmla="*/ 216 w 150018"/>
                <a:gd name="connsiteY20" fmla="*/ 253560 h 356136"/>
                <a:gd name="connsiteX21" fmla="*/ 3680 w 150018"/>
                <a:gd name="connsiteY21" fmla="*/ 173896 h 356136"/>
                <a:gd name="connsiteX22" fmla="*/ 2814 w 150018"/>
                <a:gd name="connsiteY22" fmla="*/ 60462 h 356136"/>
                <a:gd name="connsiteX23" fmla="*/ 1082 w 150018"/>
                <a:gd name="connsiteY23" fmla="*/ 12837 h 356136"/>
                <a:gd name="connsiteX24" fmla="*/ 1948 w 150018"/>
                <a:gd name="connsiteY24" fmla="*/ 5044 h 356136"/>
                <a:gd name="connsiteX25" fmla="*/ 15803 w 150018"/>
                <a:gd name="connsiteY25" fmla="*/ 714 h 356136"/>
                <a:gd name="connsiteX26" fmla="*/ 27060 w 150018"/>
                <a:gd name="connsiteY26" fmla="*/ 8508 h 356136"/>
                <a:gd name="connsiteX27" fmla="*/ 45244 w 150018"/>
                <a:gd name="connsiteY27" fmla="*/ 334955 h 356136"/>
                <a:gd name="connsiteX28" fmla="*/ 52171 w 150018"/>
                <a:gd name="connsiteY28" fmla="*/ 335821 h 356136"/>
                <a:gd name="connsiteX29" fmla="*/ 47841 w 150018"/>
                <a:gd name="connsiteY29" fmla="*/ 317637 h 356136"/>
                <a:gd name="connsiteX30" fmla="*/ 45244 w 150018"/>
                <a:gd name="connsiteY30" fmla="*/ 334955 h 35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18" h="356136">
                  <a:moveTo>
                    <a:pt x="27060" y="8508"/>
                  </a:moveTo>
                  <a:cubicBezTo>
                    <a:pt x="31389" y="15435"/>
                    <a:pt x="33987" y="23228"/>
                    <a:pt x="35719" y="31887"/>
                  </a:cubicBezTo>
                  <a:cubicBezTo>
                    <a:pt x="36585" y="37948"/>
                    <a:pt x="35719" y="44010"/>
                    <a:pt x="40048" y="50937"/>
                  </a:cubicBezTo>
                  <a:cubicBezTo>
                    <a:pt x="41780" y="42278"/>
                    <a:pt x="38316" y="34485"/>
                    <a:pt x="40048" y="27558"/>
                  </a:cubicBezTo>
                  <a:cubicBezTo>
                    <a:pt x="43512" y="26691"/>
                    <a:pt x="46110" y="29289"/>
                    <a:pt x="45244" y="31887"/>
                  </a:cubicBezTo>
                  <a:cubicBezTo>
                    <a:pt x="45244" y="40546"/>
                    <a:pt x="49573" y="48339"/>
                    <a:pt x="52171" y="56133"/>
                  </a:cubicBezTo>
                  <a:cubicBezTo>
                    <a:pt x="58232" y="78646"/>
                    <a:pt x="57367" y="102026"/>
                    <a:pt x="59098" y="140126"/>
                  </a:cubicBezTo>
                  <a:cubicBezTo>
                    <a:pt x="59964" y="160907"/>
                    <a:pt x="57367" y="187751"/>
                    <a:pt x="57367" y="207667"/>
                  </a:cubicBezTo>
                  <a:cubicBezTo>
                    <a:pt x="57367" y="227582"/>
                    <a:pt x="55635" y="248364"/>
                    <a:pt x="58232" y="268280"/>
                  </a:cubicBezTo>
                  <a:cubicBezTo>
                    <a:pt x="59964" y="279537"/>
                    <a:pt x="59964" y="289928"/>
                    <a:pt x="60830" y="301185"/>
                  </a:cubicBezTo>
                  <a:cubicBezTo>
                    <a:pt x="61696" y="312441"/>
                    <a:pt x="59964" y="322832"/>
                    <a:pt x="64294" y="333223"/>
                  </a:cubicBezTo>
                  <a:cubicBezTo>
                    <a:pt x="71221" y="331492"/>
                    <a:pt x="72087" y="331492"/>
                    <a:pt x="78148" y="327162"/>
                  </a:cubicBezTo>
                  <a:cubicBezTo>
                    <a:pt x="79880" y="326296"/>
                    <a:pt x="79880" y="328894"/>
                    <a:pt x="92869" y="321101"/>
                  </a:cubicBezTo>
                  <a:cubicBezTo>
                    <a:pt x="98064" y="317637"/>
                    <a:pt x="104992" y="315039"/>
                    <a:pt x="106723" y="314173"/>
                  </a:cubicBezTo>
                  <a:cubicBezTo>
                    <a:pt x="115382" y="305514"/>
                    <a:pt x="128371" y="300319"/>
                    <a:pt x="138762" y="294258"/>
                  </a:cubicBezTo>
                  <a:cubicBezTo>
                    <a:pt x="142226" y="292526"/>
                    <a:pt x="145689" y="291660"/>
                    <a:pt x="150019" y="293391"/>
                  </a:cubicBezTo>
                  <a:cubicBezTo>
                    <a:pt x="140494" y="305514"/>
                    <a:pt x="130103" y="316771"/>
                    <a:pt x="116248" y="324564"/>
                  </a:cubicBezTo>
                  <a:cubicBezTo>
                    <a:pt x="102394" y="333223"/>
                    <a:pt x="98930" y="336687"/>
                    <a:pt x="85941" y="346212"/>
                  </a:cubicBezTo>
                  <a:cubicBezTo>
                    <a:pt x="71221" y="356603"/>
                    <a:pt x="74685" y="351407"/>
                    <a:pt x="57367" y="354871"/>
                  </a:cubicBezTo>
                  <a:cubicBezTo>
                    <a:pt x="30523" y="360933"/>
                    <a:pt x="9742" y="344480"/>
                    <a:pt x="5412" y="321101"/>
                  </a:cubicBezTo>
                  <a:cubicBezTo>
                    <a:pt x="1082" y="298587"/>
                    <a:pt x="-649" y="276073"/>
                    <a:pt x="216" y="253560"/>
                  </a:cubicBezTo>
                  <a:cubicBezTo>
                    <a:pt x="1082" y="226717"/>
                    <a:pt x="5412" y="200739"/>
                    <a:pt x="3680" y="173896"/>
                  </a:cubicBezTo>
                  <a:cubicBezTo>
                    <a:pt x="1948" y="136662"/>
                    <a:pt x="2814" y="90769"/>
                    <a:pt x="2814" y="60462"/>
                  </a:cubicBezTo>
                  <a:cubicBezTo>
                    <a:pt x="3680" y="44010"/>
                    <a:pt x="1948" y="28423"/>
                    <a:pt x="1082" y="12837"/>
                  </a:cubicBezTo>
                  <a:cubicBezTo>
                    <a:pt x="1082" y="10239"/>
                    <a:pt x="-1515" y="5910"/>
                    <a:pt x="1948" y="5044"/>
                  </a:cubicBezTo>
                  <a:cubicBezTo>
                    <a:pt x="6278" y="3312"/>
                    <a:pt x="10607" y="-1883"/>
                    <a:pt x="15803" y="714"/>
                  </a:cubicBezTo>
                  <a:cubicBezTo>
                    <a:pt x="19266" y="1580"/>
                    <a:pt x="23596" y="4178"/>
                    <a:pt x="27060" y="8508"/>
                  </a:cubicBezTo>
                  <a:close/>
                  <a:moveTo>
                    <a:pt x="45244" y="334955"/>
                  </a:moveTo>
                  <a:cubicBezTo>
                    <a:pt x="46976" y="337553"/>
                    <a:pt x="49573" y="338419"/>
                    <a:pt x="52171" y="335821"/>
                  </a:cubicBezTo>
                  <a:cubicBezTo>
                    <a:pt x="51305" y="331492"/>
                    <a:pt x="50439" y="322832"/>
                    <a:pt x="47841" y="317637"/>
                  </a:cubicBezTo>
                  <a:cubicBezTo>
                    <a:pt x="43512" y="321967"/>
                    <a:pt x="43512" y="330626"/>
                    <a:pt x="45244" y="334955"/>
                  </a:cubicBezTo>
                  <a:close/>
                </a:path>
              </a:pathLst>
            </a:custGeom>
            <a:grpFill/>
            <a:ln w="8653"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503B3F8-AA8B-E0ED-FADB-63A1C0FA9B1E}"/>
                </a:ext>
              </a:extLst>
            </p:cNvPr>
            <p:cNvSpPr/>
            <p:nvPr/>
          </p:nvSpPr>
          <p:spPr>
            <a:xfrm>
              <a:off x="6023043" y="4845061"/>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8 w 191856"/>
                <a:gd name="connsiteY8" fmla="*/ 90620 h 227433"/>
                <a:gd name="connsiteX9" fmla="*/ 116252 w 191856"/>
                <a:gd name="connsiteY9" fmla="*/ 104474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2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3 w 191856"/>
                <a:gd name="connsiteY22" fmla="*/ 173747 h 227433"/>
                <a:gd name="connsiteX23" fmla="*/ 146559 w 191856"/>
                <a:gd name="connsiteY23" fmla="*/ 192797 h 227433"/>
                <a:gd name="connsiteX24" fmla="*/ 129241 w 191856"/>
                <a:gd name="connsiteY24" fmla="*/ 203188 h 227433"/>
                <a:gd name="connsiteX25" fmla="*/ 116252 w 191856"/>
                <a:gd name="connsiteY25" fmla="*/ 210982 h 227433"/>
                <a:gd name="connsiteX26" fmla="*/ 94605 w 191856"/>
                <a:gd name="connsiteY26" fmla="*/ 219641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7 w 191856"/>
                <a:gd name="connsiteY35" fmla="*/ 565 h 227433"/>
                <a:gd name="connsiteX36" fmla="*/ 56505 w 191856"/>
                <a:gd name="connsiteY36" fmla="*/ 1431 h 227433"/>
                <a:gd name="connsiteX37" fmla="*/ 40053 w 191856"/>
                <a:gd name="connsiteY37" fmla="*/ 185004 h 227433"/>
                <a:gd name="connsiteX38" fmla="*/ 61700 w 191856"/>
                <a:gd name="connsiteY38" fmla="*/ 208383 h 227433"/>
                <a:gd name="connsiteX39" fmla="*/ 63432 w 191856"/>
                <a:gd name="connsiteY39" fmla="*/ 206652 h 227433"/>
                <a:gd name="connsiteX40" fmla="*/ 51309 w 191856"/>
                <a:gd name="connsiteY40" fmla="*/ 191065 h 227433"/>
                <a:gd name="connsiteX41" fmla="*/ 41784 w 191856"/>
                <a:gd name="connsiteY41" fmla="*/ 172016 h 227433"/>
                <a:gd name="connsiteX42" fmla="*/ 40053 w 191856"/>
                <a:gd name="connsiteY42" fmla="*/ 185004 h 227433"/>
                <a:gd name="connsiteX43" fmla="*/ 58236 w 191856"/>
                <a:gd name="connsiteY43" fmla="*/ 25677 h 227433"/>
                <a:gd name="connsiteX44" fmla="*/ 49577 w 191856"/>
                <a:gd name="connsiteY44" fmla="*/ 55984 h 227433"/>
                <a:gd name="connsiteX45" fmla="*/ 48712 w 191856"/>
                <a:gd name="connsiteY45" fmla="*/ 111402 h 227433"/>
                <a:gd name="connsiteX46" fmla="*/ 49577 w 191856"/>
                <a:gd name="connsiteY46" fmla="*/ 124391 h 227433"/>
                <a:gd name="connsiteX47" fmla="*/ 60834 w 191856"/>
                <a:gd name="connsiteY47" fmla="*/ 117463 h 227433"/>
                <a:gd name="connsiteX48" fmla="*/ 80750 w 191856"/>
                <a:gd name="connsiteY48" fmla="*/ 102743 h 227433"/>
                <a:gd name="connsiteX49" fmla="*/ 91141 w 191856"/>
                <a:gd name="connsiteY49" fmla="*/ 77631 h 227433"/>
                <a:gd name="connsiteX50" fmla="*/ 92007 w 191856"/>
                <a:gd name="connsiteY50" fmla="*/ 70704 h 227433"/>
                <a:gd name="connsiteX51" fmla="*/ 90275 w 191856"/>
                <a:gd name="connsiteY51" fmla="*/ 48190 h 227433"/>
                <a:gd name="connsiteX52" fmla="*/ 85080 w 191856"/>
                <a:gd name="connsiteY52" fmla="*/ 30872 h 227433"/>
                <a:gd name="connsiteX53" fmla="*/ 79018 w 191856"/>
                <a:gd name="connsiteY53" fmla="*/ 19615 h 227433"/>
                <a:gd name="connsiteX54" fmla="*/ 58236 w 191856"/>
                <a:gd name="connsiteY54" fmla="*/ 25677 h 227433"/>
                <a:gd name="connsiteX55" fmla="*/ 73823 w 191856"/>
                <a:gd name="connsiteY55" fmla="*/ 207518 h 227433"/>
                <a:gd name="connsiteX56" fmla="*/ 65164 w 191856"/>
                <a:gd name="connsiteY56" fmla="*/ 200591 h 227433"/>
                <a:gd name="connsiteX57" fmla="*/ 73823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4"/>
                    <a:pt x="49577" y="8359"/>
                    <a:pt x="52175" y="6627"/>
                  </a:cubicBezTo>
                  <a:cubicBezTo>
                    <a:pt x="63432" y="565"/>
                    <a:pt x="72091" y="-2032"/>
                    <a:pt x="86812" y="3163"/>
                  </a:cubicBezTo>
                  <a:cubicBezTo>
                    <a:pt x="89409" y="4029"/>
                    <a:pt x="92873" y="4895"/>
                    <a:pt x="94605" y="6627"/>
                  </a:cubicBezTo>
                  <a:cubicBezTo>
                    <a:pt x="99800" y="9224"/>
                    <a:pt x="100666" y="9224"/>
                    <a:pt x="104996" y="11822"/>
                  </a:cubicBezTo>
                  <a:lnTo>
                    <a:pt x="111057" y="15286"/>
                  </a:lnTo>
                  <a:cubicBezTo>
                    <a:pt x="117984" y="19615"/>
                    <a:pt x="128375" y="41263"/>
                    <a:pt x="130107" y="57716"/>
                  </a:cubicBezTo>
                  <a:cubicBezTo>
                    <a:pt x="130973" y="69838"/>
                    <a:pt x="130107" y="78497"/>
                    <a:pt x="125778" y="90620"/>
                  </a:cubicBezTo>
                  <a:cubicBezTo>
                    <a:pt x="124046" y="95815"/>
                    <a:pt x="122314" y="101877"/>
                    <a:pt x="116252" y="104474"/>
                  </a:cubicBezTo>
                  <a:cubicBezTo>
                    <a:pt x="114521" y="105341"/>
                    <a:pt x="114521" y="106206"/>
                    <a:pt x="113655" y="107938"/>
                  </a:cubicBezTo>
                  <a:cubicBezTo>
                    <a:pt x="104996" y="112268"/>
                    <a:pt x="101532" y="117463"/>
                    <a:pt x="89409" y="122659"/>
                  </a:cubicBezTo>
                  <a:cubicBezTo>
                    <a:pt x="83348" y="124391"/>
                    <a:pt x="79018" y="127854"/>
                    <a:pt x="73823" y="129586"/>
                  </a:cubicBezTo>
                  <a:cubicBezTo>
                    <a:pt x="66896" y="132184"/>
                    <a:pt x="60834" y="136513"/>
                    <a:pt x="52175" y="141709"/>
                  </a:cubicBezTo>
                  <a:cubicBezTo>
                    <a:pt x="56505" y="153831"/>
                    <a:pt x="58236" y="165088"/>
                    <a:pt x="65164" y="174613"/>
                  </a:cubicBezTo>
                  <a:cubicBezTo>
                    <a:pt x="69493" y="180675"/>
                    <a:pt x="72957" y="181540"/>
                    <a:pt x="77287" y="186736"/>
                  </a:cubicBezTo>
                  <a:cubicBezTo>
                    <a:pt x="83348" y="194529"/>
                    <a:pt x="88543" y="196261"/>
                    <a:pt x="97202" y="192797"/>
                  </a:cubicBezTo>
                  <a:cubicBezTo>
                    <a:pt x="123180" y="183272"/>
                    <a:pt x="131839" y="184138"/>
                    <a:pt x="155218" y="168552"/>
                  </a:cubicBezTo>
                  <a:cubicBezTo>
                    <a:pt x="163012" y="163357"/>
                    <a:pt x="163012" y="161625"/>
                    <a:pt x="172537" y="159027"/>
                  </a:cubicBezTo>
                  <a:cubicBezTo>
                    <a:pt x="177732" y="157295"/>
                    <a:pt x="181196" y="154698"/>
                    <a:pt x="185525" y="151234"/>
                  </a:cubicBezTo>
                  <a:cubicBezTo>
                    <a:pt x="187257" y="150368"/>
                    <a:pt x="188989" y="147770"/>
                    <a:pt x="191587" y="149502"/>
                  </a:cubicBezTo>
                  <a:cubicBezTo>
                    <a:pt x="193318" y="160758"/>
                    <a:pt x="186391" y="161625"/>
                    <a:pt x="180330" y="166820"/>
                  </a:cubicBezTo>
                  <a:cubicBezTo>
                    <a:pt x="177732" y="168552"/>
                    <a:pt x="175134" y="170284"/>
                    <a:pt x="173403" y="173747"/>
                  </a:cubicBezTo>
                  <a:cubicBezTo>
                    <a:pt x="168207" y="178943"/>
                    <a:pt x="148291" y="191065"/>
                    <a:pt x="146559" y="192797"/>
                  </a:cubicBezTo>
                  <a:cubicBezTo>
                    <a:pt x="135303" y="198859"/>
                    <a:pt x="139632" y="195395"/>
                    <a:pt x="129241" y="203188"/>
                  </a:cubicBezTo>
                  <a:cubicBezTo>
                    <a:pt x="126643" y="204920"/>
                    <a:pt x="118850" y="209250"/>
                    <a:pt x="116252" y="210982"/>
                  </a:cubicBezTo>
                  <a:cubicBezTo>
                    <a:pt x="107593" y="217043"/>
                    <a:pt x="98934" y="217043"/>
                    <a:pt x="94605" y="219641"/>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7" y="565"/>
                  </a:cubicBezTo>
                  <a:cubicBezTo>
                    <a:pt x="49577" y="565"/>
                    <a:pt x="54773" y="-1166"/>
                    <a:pt x="56505" y="1431"/>
                  </a:cubicBezTo>
                  <a:close/>
                  <a:moveTo>
                    <a:pt x="40053" y="185004"/>
                  </a:moveTo>
                  <a:cubicBezTo>
                    <a:pt x="46114" y="194529"/>
                    <a:pt x="51309" y="204054"/>
                    <a:pt x="61700" y="208383"/>
                  </a:cubicBezTo>
                  <a:cubicBezTo>
                    <a:pt x="62566" y="207518"/>
                    <a:pt x="62566" y="206652"/>
                    <a:pt x="63432" y="206652"/>
                  </a:cubicBezTo>
                  <a:cubicBezTo>
                    <a:pt x="59102" y="201456"/>
                    <a:pt x="55639" y="195395"/>
                    <a:pt x="51309" y="191065"/>
                  </a:cubicBezTo>
                  <a:cubicBezTo>
                    <a:pt x="46114" y="185870"/>
                    <a:pt x="45248" y="178943"/>
                    <a:pt x="41784" y="172016"/>
                  </a:cubicBezTo>
                  <a:cubicBezTo>
                    <a:pt x="36589" y="177211"/>
                    <a:pt x="37455" y="180675"/>
                    <a:pt x="40053" y="185004"/>
                  </a:cubicBezTo>
                  <a:close/>
                  <a:moveTo>
                    <a:pt x="58236" y="25677"/>
                  </a:moveTo>
                  <a:cubicBezTo>
                    <a:pt x="52175" y="32604"/>
                    <a:pt x="50443" y="47325"/>
                    <a:pt x="49577" y="55984"/>
                  </a:cubicBezTo>
                  <a:cubicBezTo>
                    <a:pt x="47846" y="74168"/>
                    <a:pt x="50443" y="93218"/>
                    <a:pt x="48712" y="111402"/>
                  </a:cubicBezTo>
                  <a:cubicBezTo>
                    <a:pt x="48712" y="114865"/>
                    <a:pt x="47846" y="120061"/>
                    <a:pt x="49577" y="124391"/>
                  </a:cubicBezTo>
                  <a:cubicBezTo>
                    <a:pt x="53041" y="123524"/>
                    <a:pt x="58236" y="118329"/>
                    <a:pt x="60834" y="117463"/>
                  </a:cubicBezTo>
                  <a:cubicBezTo>
                    <a:pt x="68627" y="112268"/>
                    <a:pt x="74689" y="106206"/>
                    <a:pt x="80750" y="102743"/>
                  </a:cubicBezTo>
                  <a:cubicBezTo>
                    <a:pt x="89409" y="96681"/>
                    <a:pt x="88543" y="88888"/>
                    <a:pt x="91141" y="77631"/>
                  </a:cubicBezTo>
                  <a:cubicBezTo>
                    <a:pt x="92007" y="75899"/>
                    <a:pt x="92007" y="71570"/>
                    <a:pt x="92007" y="70704"/>
                  </a:cubicBezTo>
                  <a:cubicBezTo>
                    <a:pt x="93739" y="63777"/>
                    <a:pt x="92007" y="53386"/>
                    <a:pt x="90275" y="48190"/>
                  </a:cubicBezTo>
                  <a:cubicBezTo>
                    <a:pt x="87678" y="40397"/>
                    <a:pt x="85946" y="36068"/>
                    <a:pt x="85080" y="30872"/>
                  </a:cubicBezTo>
                  <a:cubicBezTo>
                    <a:pt x="84214" y="26543"/>
                    <a:pt x="81616" y="21347"/>
                    <a:pt x="79018" y="19615"/>
                  </a:cubicBezTo>
                  <a:cubicBezTo>
                    <a:pt x="67761" y="12688"/>
                    <a:pt x="65164" y="16152"/>
                    <a:pt x="58236" y="25677"/>
                  </a:cubicBezTo>
                  <a:close/>
                  <a:moveTo>
                    <a:pt x="73823" y="207518"/>
                  </a:moveTo>
                  <a:cubicBezTo>
                    <a:pt x="72091" y="203188"/>
                    <a:pt x="69493" y="200591"/>
                    <a:pt x="65164" y="200591"/>
                  </a:cubicBezTo>
                  <a:cubicBezTo>
                    <a:pt x="66896" y="204054"/>
                    <a:pt x="68627" y="206652"/>
                    <a:pt x="73823" y="207518"/>
                  </a:cubicBezTo>
                  <a:close/>
                </a:path>
              </a:pathLst>
            </a:custGeom>
            <a:grpFill/>
            <a:ln w="8653" cap="flat">
              <a:noFill/>
              <a:prstDash val="solid"/>
              <a:miter/>
            </a:ln>
          </p:spPr>
          <p:txBody>
            <a:bodyPr rtlCol="0" anchor="ctr"/>
            <a:lstStyle/>
            <a:p>
              <a:endParaRPr lang="en-US"/>
            </a:p>
          </p:txBody>
        </p:sp>
      </p:grpSp>
      <p:grpSp>
        <p:nvGrpSpPr>
          <p:cNvPr id="108" name="Graphic 137">
            <a:extLst>
              <a:ext uri="{FF2B5EF4-FFF2-40B4-BE49-F238E27FC236}">
                <a16:creationId xmlns:a16="http://schemas.microsoft.com/office/drawing/2014/main" id="{C57235F0-D174-8342-4339-7ED8AEF371F6}"/>
              </a:ext>
            </a:extLst>
          </p:cNvPr>
          <p:cNvGrpSpPr/>
          <p:nvPr/>
        </p:nvGrpSpPr>
        <p:grpSpPr>
          <a:xfrm>
            <a:off x="10172212" y="3582217"/>
            <a:ext cx="1856845" cy="382271"/>
            <a:chOff x="4269731" y="5319279"/>
            <a:chExt cx="1856845" cy="382271"/>
          </a:xfrm>
          <a:solidFill>
            <a:srgbClr val="6BB9A0"/>
          </a:solidFill>
          <a:effectLst>
            <a:outerShdw blurRad="50800" dist="38100" dir="2700000" algn="tl" rotWithShape="0">
              <a:prstClr val="black">
                <a:alpha val="40000"/>
              </a:prstClr>
            </a:outerShdw>
          </a:effectLst>
        </p:grpSpPr>
        <p:sp>
          <p:nvSpPr>
            <p:cNvPr id="109" name="Freeform 108">
              <a:extLst>
                <a:ext uri="{FF2B5EF4-FFF2-40B4-BE49-F238E27FC236}">
                  <a16:creationId xmlns:a16="http://schemas.microsoft.com/office/drawing/2014/main" id="{7DE17F7D-06AF-50FA-BB6E-5680D09BD94A}"/>
                </a:ext>
              </a:extLst>
            </p:cNvPr>
            <p:cNvSpPr/>
            <p:nvPr/>
          </p:nvSpPr>
          <p:spPr>
            <a:xfrm>
              <a:off x="4269731" y="5473026"/>
              <a:ext cx="221033" cy="221306"/>
            </a:xfrm>
            <a:custGeom>
              <a:avLst/>
              <a:gdLst>
                <a:gd name="connsiteX0" fmla="*/ 144673 w 221033"/>
                <a:gd name="connsiteY0" fmla="*/ 9044 h 221306"/>
                <a:gd name="connsiteX1" fmla="*/ 153332 w 221033"/>
                <a:gd name="connsiteY1" fmla="*/ 39351 h 221306"/>
                <a:gd name="connsiteX2" fmla="*/ 153332 w 221033"/>
                <a:gd name="connsiteY2" fmla="*/ 42814 h 221306"/>
                <a:gd name="connsiteX3" fmla="*/ 153332 w 221033"/>
                <a:gd name="connsiteY3" fmla="*/ 80048 h 221306"/>
                <a:gd name="connsiteX4" fmla="*/ 154198 w 221033"/>
                <a:gd name="connsiteY4" fmla="*/ 92171 h 221306"/>
                <a:gd name="connsiteX5" fmla="*/ 155064 w 221033"/>
                <a:gd name="connsiteY5" fmla="*/ 145858 h 221306"/>
                <a:gd name="connsiteX6" fmla="*/ 151600 w 221033"/>
                <a:gd name="connsiteY6" fmla="*/ 170969 h 221306"/>
                <a:gd name="connsiteX7" fmla="*/ 154198 w 221033"/>
                <a:gd name="connsiteY7" fmla="*/ 188287 h 221306"/>
                <a:gd name="connsiteX8" fmla="*/ 173248 w 221033"/>
                <a:gd name="connsiteY8" fmla="*/ 181360 h 221306"/>
                <a:gd name="connsiteX9" fmla="*/ 220873 w 221033"/>
                <a:gd name="connsiteY9" fmla="*/ 146723 h 221306"/>
                <a:gd name="connsiteX10" fmla="*/ 212214 w 221033"/>
                <a:gd name="connsiteY10" fmla="*/ 168371 h 221306"/>
                <a:gd name="connsiteX11" fmla="*/ 185371 w 221033"/>
                <a:gd name="connsiteY11" fmla="*/ 190885 h 221306"/>
                <a:gd name="connsiteX12" fmla="*/ 157661 w 221033"/>
                <a:gd name="connsiteY12" fmla="*/ 209935 h 221306"/>
                <a:gd name="connsiteX13" fmla="*/ 123025 w 221033"/>
                <a:gd name="connsiteY13" fmla="*/ 218594 h 221306"/>
                <a:gd name="connsiteX14" fmla="*/ 112634 w 221033"/>
                <a:gd name="connsiteY14" fmla="*/ 209935 h 221306"/>
                <a:gd name="connsiteX15" fmla="*/ 104841 w 221033"/>
                <a:gd name="connsiteY15" fmla="*/ 198678 h 221306"/>
                <a:gd name="connsiteX16" fmla="*/ 99646 w 221033"/>
                <a:gd name="connsiteY16" fmla="*/ 202142 h 221306"/>
                <a:gd name="connsiteX17" fmla="*/ 95316 w 221033"/>
                <a:gd name="connsiteY17" fmla="*/ 206471 h 221306"/>
                <a:gd name="connsiteX18" fmla="*/ 79730 w 221033"/>
                <a:gd name="connsiteY18" fmla="*/ 215131 h 221306"/>
                <a:gd name="connsiteX19" fmla="*/ 60680 w 221033"/>
                <a:gd name="connsiteY19" fmla="*/ 215996 h 221306"/>
                <a:gd name="connsiteX20" fmla="*/ 59814 w 221033"/>
                <a:gd name="connsiteY20" fmla="*/ 217728 h 221306"/>
                <a:gd name="connsiteX21" fmla="*/ 42496 w 221033"/>
                <a:gd name="connsiteY21" fmla="*/ 221191 h 221306"/>
                <a:gd name="connsiteX22" fmla="*/ 15652 w 221033"/>
                <a:gd name="connsiteY22" fmla="*/ 211667 h 221306"/>
                <a:gd name="connsiteX23" fmla="*/ 932 w 221033"/>
                <a:gd name="connsiteY23" fmla="*/ 181360 h 221306"/>
                <a:gd name="connsiteX24" fmla="*/ 66 w 221033"/>
                <a:gd name="connsiteY24" fmla="*/ 161444 h 221306"/>
                <a:gd name="connsiteX25" fmla="*/ 15652 w 221033"/>
                <a:gd name="connsiteY25" fmla="*/ 115551 h 221306"/>
                <a:gd name="connsiteX26" fmla="*/ 56350 w 221033"/>
                <a:gd name="connsiteY26" fmla="*/ 89574 h 221306"/>
                <a:gd name="connsiteX27" fmla="*/ 81461 w 221033"/>
                <a:gd name="connsiteY27" fmla="*/ 81780 h 221306"/>
                <a:gd name="connsiteX28" fmla="*/ 97914 w 221033"/>
                <a:gd name="connsiteY28" fmla="*/ 81780 h 221306"/>
                <a:gd name="connsiteX29" fmla="*/ 97048 w 221033"/>
                <a:gd name="connsiteY29" fmla="*/ 28094 h 221306"/>
                <a:gd name="connsiteX30" fmla="*/ 86657 w 221033"/>
                <a:gd name="connsiteY30" fmla="*/ 21167 h 221306"/>
                <a:gd name="connsiteX31" fmla="*/ 43361 w 221033"/>
                <a:gd name="connsiteY31" fmla="*/ 29826 h 221306"/>
                <a:gd name="connsiteX32" fmla="*/ 39032 w 221033"/>
                <a:gd name="connsiteY32" fmla="*/ 30691 h 221306"/>
                <a:gd name="connsiteX33" fmla="*/ 13920 w 221033"/>
                <a:gd name="connsiteY33" fmla="*/ 27228 h 221306"/>
                <a:gd name="connsiteX34" fmla="*/ 15652 w 221033"/>
                <a:gd name="connsiteY34" fmla="*/ 23764 h 221306"/>
                <a:gd name="connsiteX35" fmla="*/ 51155 w 221033"/>
                <a:gd name="connsiteY35" fmla="*/ 14240 h 221306"/>
                <a:gd name="connsiteX36" fmla="*/ 82327 w 221033"/>
                <a:gd name="connsiteY36" fmla="*/ 3848 h 221306"/>
                <a:gd name="connsiteX37" fmla="*/ 94450 w 221033"/>
                <a:gd name="connsiteY37" fmla="*/ 385 h 221306"/>
                <a:gd name="connsiteX38" fmla="*/ 110902 w 221033"/>
                <a:gd name="connsiteY38" fmla="*/ 3848 h 221306"/>
                <a:gd name="connsiteX39" fmla="*/ 127355 w 221033"/>
                <a:gd name="connsiteY39" fmla="*/ 9910 h 221306"/>
                <a:gd name="connsiteX40" fmla="*/ 123025 w 221033"/>
                <a:gd name="connsiteY40" fmla="*/ 3848 h 221306"/>
                <a:gd name="connsiteX41" fmla="*/ 120427 w 221033"/>
                <a:gd name="connsiteY41" fmla="*/ 385 h 221306"/>
                <a:gd name="connsiteX42" fmla="*/ 144673 w 221033"/>
                <a:gd name="connsiteY42" fmla="*/ 9044 h 221306"/>
                <a:gd name="connsiteX43" fmla="*/ 15652 w 221033"/>
                <a:gd name="connsiteY43" fmla="*/ 194348 h 221306"/>
                <a:gd name="connsiteX44" fmla="*/ 23446 w 221033"/>
                <a:gd name="connsiteY44" fmla="*/ 203008 h 221306"/>
                <a:gd name="connsiteX45" fmla="*/ 35568 w 221033"/>
                <a:gd name="connsiteY45" fmla="*/ 209935 h 221306"/>
                <a:gd name="connsiteX46" fmla="*/ 20848 w 221033"/>
                <a:gd name="connsiteY46" fmla="*/ 190019 h 221306"/>
                <a:gd name="connsiteX47" fmla="*/ 15652 w 221033"/>
                <a:gd name="connsiteY47" fmla="*/ 188287 h 221306"/>
                <a:gd name="connsiteX48" fmla="*/ 15652 w 221033"/>
                <a:gd name="connsiteY48" fmla="*/ 194348 h 221306"/>
                <a:gd name="connsiteX49" fmla="*/ 91852 w 221033"/>
                <a:gd name="connsiteY49" fmla="*/ 98233 h 221306"/>
                <a:gd name="connsiteX50" fmla="*/ 86657 w 221033"/>
                <a:gd name="connsiteY50" fmla="*/ 102562 h 221306"/>
                <a:gd name="connsiteX51" fmla="*/ 80596 w 221033"/>
                <a:gd name="connsiteY51" fmla="*/ 104294 h 221306"/>
                <a:gd name="connsiteX52" fmla="*/ 69339 w 221033"/>
                <a:gd name="connsiteY52" fmla="*/ 113819 h 221306"/>
                <a:gd name="connsiteX53" fmla="*/ 58082 w 221033"/>
                <a:gd name="connsiteY53" fmla="*/ 127673 h 221306"/>
                <a:gd name="connsiteX54" fmla="*/ 58948 w 221033"/>
                <a:gd name="connsiteY54" fmla="*/ 184824 h 221306"/>
                <a:gd name="connsiteX55" fmla="*/ 74534 w 221033"/>
                <a:gd name="connsiteY55" fmla="*/ 191751 h 221306"/>
                <a:gd name="connsiteX56" fmla="*/ 95316 w 221033"/>
                <a:gd name="connsiteY56" fmla="*/ 182226 h 221306"/>
                <a:gd name="connsiteX57" fmla="*/ 98780 w 221033"/>
                <a:gd name="connsiteY57" fmla="*/ 173566 h 221306"/>
                <a:gd name="connsiteX58" fmla="*/ 98780 w 221033"/>
                <a:gd name="connsiteY58" fmla="*/ 164042 h 221306"/>
                <a:gd name="connsiteX59" fmla="*/ 97914 w 221033"/>
                <a:gd name="connsiteY59" fmla="*/ 131137 h 221306"/>
                <a:gd name="connsiteX60" fmla="*/ 98780 w 221033"/>
                <a:gd name="connsiteY60" fmla="*/ 110355 h 221306"/>
                <a:gd name="connsiteX61" fmla="*/ 99646 w 221033"/>
                <a:gd name="connsiteY61" fmla="*/ 93903 h 221306"/>
                <a:gd name="connsiteX62" fmla="*/ 91852 w 221033"/>
                <a:gd name="connsiteY62" fmla="*/ 98233 h 22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306">
                  <a:moveTo>
                    <a:pt x="144673" y="9044"/>
                  </a:moveTo>
                  <a:cubicBezTo>
                    <a:pt x="153332" y="17703"/>
                    <a:pt x="156796" y="28094"/>
                    <a:pt x="153332" y="39351"/>
                  </a:cubicBezTo>
                  <a:lnTo>
                    <a:pt x="153332" y="42814"/>
                  </a:lnTo>
                  <a:cubicBezTo>
                    <a:pt x="156796" y="56669"/>
                    <a:pt x="155064" y="66194"/>
                    <a:pt x="153332" y="80048"/>
                  </a:cubicBezTo>
                  <a:cubicBezTo>
                    <a:pt x="152466" y="84378"/>
                    <a:pt x="154198" y="88707"/>
                    <a:pt x="154198" y="92171"/>
                  </a:cubicBezTo>
                  <a:cubicBezTo>
                    <a:pt x="155064" y="109490"/>
                    <a:pt x="155930" y="127673"/>
                    <a:pt x="155064" y="145858"/>
                  </a:cubicBezTo>
                  <a:cubicBezTo>
                    <a:pt x="155064" y="152785"/>
                    <a:pt x="152466" y="164042"/>
                    <a:pt x="151600" y="170969"/>
                  </a:cubicBezTo>
                  <a:cubicBezTo>
                    <a:pt x="150734" y="176165"/>
                    <a:pt x="152466" y="183092"/>
                    <a:pt x="154198" y="188287"/>
                  </a:cubicBezTo>
                  <a:cubicBezTo>
                    <a:pt x="161991" y="189153"/>
                    <a:pt x="166321" y="186555"/>
                    <a:pt x="173248" y="181360"/>
                  </a:cubicBezTo>
                  <a:cubicBezTo>
                    <a:pt x="190566" y="175298"/>
                    <a:pt x="211348" y="151919"/>
                    <a:pt x="220873" y="146723"/>
                  </a:cubicBezTo>
                  <a:cubicBezTo>
                    <a:pt x="221739" y="152785"/>
                    <a:pt x="219141" y="160578"/>
                    <a:pt x="212214" y="168371"/>
                  </a:cubicBezTo>
                  <a:cubicBezTo>
                    <a:pt x="207018" y="174433"/>
                    <a:pt x="191432" y="185689"/>
                    <a:pt x="185371" y="190885"/>
                  </a:cubicBezTo>
                  <a:cubicBezTo>
                    <a:pt x="177577" y="197812"/>
                    <a:pt x="166321" y="204740"/>
                    <a:pt x="157661" y="209935"/>
                  </a:cubicBezTo>
                  <a:cubicBezTo>
                    <a:pt x="148136" y="215996"/>
                    <a:pt x="138611" y="218594"/>
                    <a:pt x="123025" y="218594"/>
                  </a:cubicBezTo>
                  <a:cubicBezTo>
                    <a:pt x="117830" y="218594"/>
                    <a:pt x="115232" y="214264"/>
                    <a:pt x="112634" y="209935"/>
                  </a:cubicBezTo>
                  <a:cubicBezTo>
                    <a:pt x="110036" y="205605"/>
                    <a:pt x="108305" y="202142"/>
                    <a:pt x="104841" y="198678"/>
                  </a:cubicBezTo>
                  <a:cubicBezTo>
                    <a:pt x="102243" y="198678"/>
                    <a:pt x="100511" y="200410"/>
                    <a:pt x="99646" y="202142"/>
                  </a:cubicBezTo>
                  <a:cubicBezTo>
                    <a:pt x="98780" y="203873"/>
                    <a:pt x="97048" y="206471"/>
                    <a:pt x="95316" y="206471"/>
                  </a:cubicBezTo>
                  <a:cubicBezTo>
                    <a:pt x="88389" y="207337"/>
                    <a:pt x="86657" y="212532"/>
                    <a:pt x="79730" y="215131"/>
                  </a:cubicBezTo>
                  <a:cubicBezTo>
                    <a:pt x="71936" y="218594"/>
                    <a:pt x="68473" y="215131"/>
                    <a:pt x="60680" y="215996"/>
                  </a:cubicBezTo>
                  <a:cubicBezTo>
                    <a:pt x="57216" y="215996"/>
                    <a:pt x="54618" y="217728"/>
                    <a:pt x="59814" y="217728"/>
                  </a:cubicBezTo>
                  <a:cubicBezTo>
                    <a:pt x="71936" y="217728"/>
                    <a:pt x="58082" y="222058"/>
                    <a:pt x="42496" y="221191"/>
                  </a:cubicBezTo>
                  <a:cubicBezTo>
                    <a:pt x="35568" y="220326"/>
                    <a:pt x="19982" y="216862"/>
                    <a:pt x="15652" y="211667"/>
                  </a:cubicBezTo>
                  <a:cubicBezTo>
                    <a:pt x="4395" y="196946"/>
                    <a:pt x="1798" y="193483"/>
                    <a:pt x="932" y="181360"/>
                  </a:cubicBezTo>
                  <a:lnTo>
                    <a:pt x="66" y="161444"/>
                  </a:lnTo>
                  <a:cubicBezTo>
                    <a:pt x="-800" y="141528"/>
                    <a:pt x="6993" y="126808"/>
                    <a:pt x="15652" y="115551"/>
                  </a:cubicBezTo>
                  <a:cubicBezTo>
                    <a:pt x="26043" y="101696"/>
                    <a:pt x="39032" y="93903"/>
                    <a:pt x="56350" y="89574"/>
                  </a:cubicBezTo>
                  <a:cubicBezTo>
                    <a:pt x="65009" y="86976"/>
                    <a:pt x="73668" y="86110"/>
                    <a:pt x="81461" y="81780"/>
                  </a:cubicBezTo>
                  <a:cubicBezTo>
                    <a:pt x="87523" y="79183"/>
                    <a:pt x="91852" y="83512"/>
                    <a:pt x="97914" y="81780"/>
                  </a:cubicBezTo>
                  <a:cubicBezTo>
                    <a:pt x="99646" y="67926"/>
                    <a:pt x="97914" y="41949"/>
                    <a:pt x="97048" y="28094"/>
                  </a:cubicBezTo>
                  <a:cubicBezTo>
                    <a:pt x="97048" y="19435"/>
                    <a:pt x="94450" y="17703"/>
                    <a:pt x="86657" y="21167"/>
                  </a:cubicBezTo>
                  <a:cubicBezTo>
                    <a:pt x="71071" y="27228"/>
                    <a:pt x="60680" y="29826"/>
                    <a:pt x="43361" y="29826"/>
                  </a:cubicBezTo>
                  <a:cubicBezTo>
                    <a:pt x="41630" y="30691"/>
                    <a:pt x="39898" y="29826"/>
                    <a:pt x="39032" y="30691"/>
                  </a:cubicBezTo>
                  <a:cubicBezTo>
                    <a:pt x="28641" y="37619"/>
                    <a:pt x="21714" y="27228"/>
                    <a:pt x="13920" y="27228"/>
                  </a:cubicBezTo>
                  <a:cubicBezTo>
                    <a:pt x="13055" y="23764"/>
                    <a:pt x="14786" y="23764"/>
                    <a:pt x="15652" y="23764"/>
                  </a:cubicBezTo>
                  <a:cubicBezTo>
                    <a:pt x="29507" y="20301"/>
                    <a:pt x="42496" y="15105"/>
                    <a:pt x="51155" y="14240"/>
                  </a:cubicBezTo>
                  <a:cubicBezTo>
                    <a:pt x="62411" y="12508"/>
                    <a:pt x="71071" y="7312"/>
                    <a:pt x="82327" y="3848"/>
                  </a:cubicBezTo>
                  <a:cubicBezTo>
                    <a:pt x="87523" y="2117"/>
                    <a:pt x="89255" y="1251"/>
                    <a:pt x="94450" y="385"/>
                  </a:cubicBezTo>
                  <a:cubicBezTo>
                    <a:pt x="100511" y="-481"/>
                    <a:pt x="105707" y="1251"/>
                    <a:pt x="110902" y="3848"/>
                  </a:cubicBezTo>
                  <a:cubicBezTo>
                    <a:pt x="116098" y="6446"/>
                    <a:pt x="120427" y="9910"/>
                    <a:pt x="127355" y="9910"/>
                  </a:cubicBezTo>
                  <a:cubicBezTo>
                    <a:pt x="129086" y="6446"/>
                    <a:pt x="126489" y="6446"/>
                    <a:pt x="123025" y="3848"/>
                  </a:cubicBezTo>
                  <a:cubicBezTo>
                    <a:pt x="118696" y="2983"/>
                    <a:pt x="116964" y="385"/>
                    <a:pt x="120427" y="385"/>
                  </a:cubicBezTo>
                  <a:cubicBezTo>
                    <a:pt x="129086" y="-1347"/>
                    <a:pt x="139477" y="2983"/>
                    <a:pt x="144673" y="9044"/>
                  </a:cubicBezTo>
                  <a:close/>
                  <a:moveTo>
                    <a:pt x="15652" y="194348"/>
                  </a:moveTo>
                  <a:cubicBezTo>
                    <a:pt x="19116" y="196080"/>
                    <a:pt x="19982" y="200410"/>
                    <a:pt x="23446" y="203008"/>
                  </a:cubicBezTo>
                  <a:cubicBezTo>
                    <a:pt x="26909" y="204740"/>
                    <a:pt x="28641" y="209935"/>
                    <a:pt x="35568" y="209935"/>
                  </a:cubicBezTo>
                  <a:cubicBezTo>
                    <a:pt x="29507" y="203008"/>
                    <a:pt x="24311" y="197812"/>
                    <a:pt x="20848" y="190019"/>
                  </a:cubicBezTo>
                  <a:cubicBezTo>
                    <a:pt x="19982" y="188287"/>
                    <a:pt x="15652" y="180494"/>
                    <a:pt x="15652" y="188287"/>
                  </a:cubicBezTo>
                  <a:cubicBezTo>
                    <a:pt x="14786" y="190885"/>
                    <a:pt x="12189" y="193483"/>
                    <a:pt x="15652" y="194348"/>
                  </a:cubicBezTo>
                  <a:close/>
                  <a:moveTo>
                    <a:pt x="91852" y="98233"/>
                  </a:moveTo>
                  <a:cubicBezTo>
                    <a:pt x="90121" y="100830"/>
                    <a:pt x="89255" y="102562"/>
                    <a:pt x="86657" y="102562"/>
                  </a:cubicBezTo>
                  <a:cubicBezTo>
                    <a:pt x="84925" y="102562"/>
                    <a:pt x="84059" y="101696"/>
                    <a:pt x="80596" y="104294"/>
                  </a:cubicBezTo>
                  <a:cubicBezTo>
                    <a:pt x="75400" y="108623"/>
                    <a:pt x="74534" y="110355"/>
                    <a:pt x="69339" y="113819"/>
                  </a:cubicBezTo>
                  <a:cubicBezTo>
                    <a:pt x="64143" y="117282"/>
                    <a:pt x="59814" y="122478"/>
                    <a:pt x="58082" y="127673"/>
                  </a:cubicBezTo>
                  <a:cubicBezTo>
                    <a:pt x="48557" y="150187"/>
                    <a:pt x="51155" y="177896"/>
                    <a:pt x="58948" y="184824"/>
                  </a:cubicBezTo>
                  <a:cubicBezTo>
                    <a:pt x="65009" y="190019"/>
                    <a:pt x="67607" y="194348"/>
                    <a:pt x="74534" y="191751"/>
                  </a:cubicBezTo>
                  <a:cubicBezTo>
                    <a:pt x="78864" y="190019"/>
                    <a:pt x="90986" y="183092"/>
                    <a:pt x="95316" y="182226"/>
                  </a:cubicBezTo>
                  <a:cubicBezTo>
                    <a:pt x="98780" y="181360"/>
                    <a:pt x="98780" y="177896"/>
                    <a:pt x="98780" y="173566"/>
                  </a:cubicBezTo>
                  <a:cubicBezTo>
                    <a:pt x="98780" y="170969"/>
                    <a:pt x="97914" y="167506"/>
                    <a:pt x="98780" y="164042"/>
                  </a:cubicBezTo>
                  <a:cubicBezTo>
                    <a:pt x="99646" y="154517"/>
                    <a:pt x="95316" y="146723"/>
                    <a:pt x="97914" y="131137"/>
                  </a:cubicBezTo>
                  <a:cubicBezTo>
                    <a:pt x="98780" y="124210"/>
                    <a:pt x="97048" y="117282"/>
                    <a:pt x="98780" y="110355"/>
                  </a:cubicBezTo>
                  <a:cubicBezTo>
                    <a:pt x="100511" y="104294"/>
                    <a:pt x="99646" y="100830"/>
                    <a:pt x="99646" y="93903"/>
                  </a:cubicBezTo>
                  <a:cubicBezTo>
                    <a:pt x="97048" y="94769"/>
                    <a:pt x="92718" y="96501"/>
                    <a:pt x="91852" y="98233"/>
                  </a:cubicBezTo>
                  <a:close/>
                </a:path>
              </a:pathLst>
            </a:custGeom>
            <a:grpFill/>
            <a:ln w="8653"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51C2F855-F0BB-E0F9-24C3-2B41565DBF9F}"/>
                </a:ext>
              </a:extLst>
            </p:cNvPr>
            <p:cNvSpPr/>
            <p:nvPr/>
          </p:nvSpPr>
          <p:spPr>
            <a:xfrm>
              <a:off x="4487936" y="5462652"/>
              <a:ext cx="187972" cy="227980"/>
            </a:xfrm>
            <a:custGeom>
              <a:avLst/>
              <a:gdLst>
                <a:gd name="connsiteX0" fmla="*/ 92723 w 187972"/>
                <a:gd name="connsiteY0" fmla="*/ 13357 h 227980"/>
                <a:gd name="connsiteX1" fmla="*/ 97052 w 187972"/>
                <a:gd name="connsiteY1" fmla="*/ 12490 h 227980"/>
                <a:gd name="connsiteX2" fmla="*/ 108309 w 187972"/>
                <a:gd name="connsiteY2" fmla="*/ 13357 h 227980"/>
                <a:gd name="connsiteX3" fmla="*/ 111773 w 187972"/>
                <a:gd name="connsiteY3" fmla="*/ 15088 h 227980"/>
                <a:gd name="connsiteX4" fmla="*/ 131689 w 187972"/>
                <a:gd name="connsiteY4" fmla="*/ 49724 h 227980"/>
                <a:gd name="connsiteX5" fmla="*/ 128225 w 187972"/>
                <a:gd name="connsiteY5" fmla="*/ 73970 h 227980"/>
                <a:gd name="connsiteX6" fmla="*/ 114371 w 187972"/>
                <a:gd name="connsiteY6" fmla="*/ 88690 h 227980"/>
                <a:gd name="connsiteX7" fmla="*/ 110907 w 187972"/>
                <a:gd name="connsiteY7" fmla="*/ 89556 h 227980"/>
                <a:gd name="connsiteX8" fmla="*/ 99650 w 187972"/>
                <a:gd name="connsiteY8" fmla="*/ 94752 h 227980"/>
                <a:gd name="connsiteX9" fmla="*/ 93589 w 187972"/>
                <a:gd name="connsiteY9" fmla="*/ 78300 h 227980"/>
                <a:gd name="connsiteX10" fmla="*/ 94455 w 187972"/>
                <a:gd name="connsiteY10" fmla="*/ 48859 h 227980"/>
                <a:gd name="connsiteX11" fmla="*/ 74539 w 187972"/>
                <a:gd name="connsiteY11" fmla="*/ 22881 h 227980"/>
                <a:gd name="connsiteX12" fmla="*/ 64148 w 187972"/>
                <a:gd name="connsiteY12" fmla="*/ 28077 h 227980"/>
                <a:gd name="connsiteX13" fmla="*/ 55489 w 187972"/>
                <a:gd name="connsiteY13" fmla="*/ 40199 h 227980"/>
                <a:gd name="connsiteX14" fmla="*/ 52025 w 187972"/>
                <a:gd name="connsiteY14" fmla="*/ 57518 h 227980"/>
                <a:gd name="connsiteX15" fmla="*/ 51159 w 187972"/>
                <a:gd name="connsiteY15" fmla="*/ 65311 h 227980"/>
                <a:gd name="connsiteX16" fmla="*/ 47696 w 187972"/>
                <a:gd name="connsiteY16" fmla="*/ 99947 h 227980"/>
                <a:gd name="connsiteX17" fmla="*/ 51159 w 187972"/>
                <a:gd name="connsiteY17" fmla="*/ 118997 h 227980"/>
                <a:gd name="connsiteX18" fmla="*/ 52025 w 187972"/>
                <a:gd name="connsiteY18" fmla="*/ 120729 h 227980"/>
                <a:gd name="connsiteX19" fmla="*/ 55489 w 187972"/>
                <a:gd name="connsiteY19" fmla="*/ 151036 h 227980"/>
                <a:gd name="connsiteX20" fmla="*/ 60684 w 187972"/>
                <a:gd name="connsiteY20" fmla="*/ 186538 h 227980"/>
                <a:gd name="connsiteX21" fmla="*/ 67612 w 187972"/>
                <a:gd name="connsiteY21" fmla="*/ 197795 h 227980"/>
                <a:gd name="connsiteX22" fmla="*/ 84064 w 187972"/>
                <a:gd name="connsiteY22" fmla="*/ 202125 h 227980"/>
                <a:gd name="connsiteX23" fmla="*/ 128225 w 187972"/>
                <a:gd name="connsiteY23" fmla="*/ 188270 h 227980"/>
                <a:gd name="connsiteX24" fmla="*/ 159398 w 187972"/>
                <a:gd name="connsiteY24" fmla="*/ 163159 h 227980"/>
                <a:gd name="connsiteX25" fmla="*/ 173253 w 187972"/>
                <a:gd name="connsiteY25" fmla="*/ 151902 h 227980"/>
                <a:gd name="connsiteX26" fmla="*/ 187973 w 187972"/>
                <a:gd name="connsiteY26" fmla="*/ 148438 h 227980"/>
                <a:gd name="connsiteX27" fmla="*/ 173253 w 187972"/>
                <a:gd name="connsiteY27" fmla="*/ 168354 h 227980"/>
                <a:gd name="connsiteX28" fmla="*/ 166325 w 187972"/>
                <a:gd name="connsiteY28" fmla="*/ 176147 h 227980"/>
                <a:gd name="connsiteX29" fmla="*/ 147275 w 187972"/>
                <a:gd name="connsiteY29" fmla="*/ 193465 h 227980"/>
                <a:gd name="connsiteX30" fmla="*/ 129957 w 187972"/>
                <a:gd name="connsiteY30" fmla="*/ 204722 h 227980"/>
                <a:gd name="connsiteX31" fmla="*/ 116102 w 187972"/>
                <a:gd name="connsiteY31" fmla="*/ 212516 h 227980"/>
                <a:gd name="connsiteX32" fmla="*/ 89259 w 187972"/>
                <a:gd name="connsiteY32" fmla="*/ 220308 h 227980"/>
                <a:gd name="connsiteX33" fmla="*/ 54623 w 187972"/>
                <a:gd name="connsiteY33" fmla="*/ 222906 h 227980"/>
                <a:gd name="connsiteX34" fmla="*/ 44232 w 187972"/>
                <a:gd name="connsiteY34" fmla="*/ 221175 h 227980"/>
                <a:gd name="connsiteX35" fmla="*/ 34707 w 187972"/>
                <a:gd name="connsiteY35" fmla="*/ 221175 h 227980"/>
                <a:gd name="connsiteX36" fmla="*/ 2668 w 187972"/>
                <a:gd name="connsiteY36" fmla="*/ 173550 h 227980"/>
                <a:gd name="connsiteX37" fmla="*/ 71 w 187972"/>
                <a:gd name="connsiteY37" fmla="*/ 144109 h 227980"/>
                <a:gd name="connsiteX38" fmla="*/ 3534 w 187972"/>
                <a:gd name="connsiteY38" fmla="*/ 63579 h 227980"/>
                <a:gd name="connsiteX39" fmla="*/ 12193 w 187972"/>
                <a:gd name="connsiteY39" fmla="*/ 28943 h 227980"/>
                <a:gd name="connsiteX40" fmla="*/ 31243 w 187972"/>
                <a:gd name="connsiteY40" fmla="*/ 12490 h 227980"/>
                <a:gd name="connsiteX41" fmla="*/ 42500 w 187972"/>
                <a:gd name="connsiteY41" fmla="*/ 6429 h 227980"/>
                <a:gd name="connsiteX42" fmla="*/ 84064 w 187972"/>
                <a:gd name="connsiteY42" fmla="*/ 4697 h 227980"/>
                <a:gd name="connsiteX43" fmla="*/ 92723 w 187972"/>
                <a:gd name="connsiteY43" fmla="*/ 13357 h 227980"/>
                <a:gd name="connsiteX44" fmla="*/ 35573 w 187972"/>
                <a:gd name="connsiteY44" fmla="*/ 73970 h 227980"/>
                <a:gd name="connsiteX45" fmla="*/ 37305 w 187972"/>
                <a:gd name="connsiteY45" fmla="*/ 48859 h 227980"/>
                <a:gd name="connsiteX46" fmla="*/ 35573 w 187972"/>
                <a:gd name="connsiteY46" fmla="*/ 73970 h 2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7972" h="227980">
                  <a:moveTo>
                    <a:pt x="92723" y="13357"/>
                  </a:moveTo>
                  <a:cubicBezTo>
                    <a:pt x="94455" y="14222"/>
                    <a:pt x="95321" y="14222"/>
                    <a:pt x="97052" y="12490"/>
                  </a:cubicBezTo>
                  <a:cubicBezTo>
                    <a:pt x="100516" y="9027"/>
                    <a:pt x="103980" y="9893"/>
                    <a:pt x="108309" y="13357"/>
                  </a:cubicBezTo>
                  <a:cubicBezTo>
                    <a:pt x="109175" y="14222"/>
                    <a:pt x="110907" y="14222"/>
                    <a:pt x="111773" y="15088"/>
                  </a:cubicBezTo>
                  <a:cubicBezTo>
                    <a:pt x="123896" y="22881"/>
                    <a:pt x="130823" y="34138"/>
                    <a:pt x="131689" y="49724"/>
                  </a:cubicBezTo>
                  <a:cubicBezTo>
                    <a:pt x="132555" y="58383"/>
                    <a:pt x="133421" y="66177"/>
                    <a:pt x="128225" y="73970"/>
                  </a:cubicBezTo>
                  <a:cubicBezTo>
                    <a:pt x="124762" y="80031"/>
                    <a:pt x="118700" y="83495"/>
                    <a:pt x="114371" y="88690"/>
                  </a:cubicBezTo>
                  <a:cubicBezTo>
                    <a:pt x="113505" y="89556"/>
                    <a:pt x="111773" y="90422"/>
                    <a:pt x="110907" y="89556"/>
                  </a:cubicBezTo>
                  <a:cubicBezTo>
                    <a:pt x="105712" y="87824"/>
                    <a:pt x="103980" y="92154"/>
                    <a:pt x="99650" y="94752"/>
                  </a:cubicBezTo>
                  <a:cubicBezTo>
                    <a:pt x="95321" y="89556"/>
                    <a:pt x="93589" y="83495"/>
                    <a:pt x="93589" y="78300"/>
                  </a:cubicBezTo>
                  <a:cubicBezTo>
                    <a:pt x="94455" y="68774"/>
                    <a:pt x="94455" y="58383"/>
                    <a:pt x="94455" y="48859"/>
                  </a:cubicBezTo>
                  <a:cubicBezTo>
                    <a:pt x="94455" y="32406"/>
                    <a:pt x="84930" y="22881"/>
                    <a:pt x="74539" y="22881"/>
                  </a:cubicBezTo>
                  <a:cubicBezTo>
                    <a:pt x="70209" y="22016"/>
                    <a:pt x="65880" y="23747"/>
                    <a:pt x="64148" y="28077"/>
                  </a:cubicBezTo>
                  <a:cubicBezTo>
                    <a:pt x="61550" y="32406"/>
                    <a:pt x="58087" y="35870"/>
                    <a:pt x="55489" y="40199"/>
                  </a:cubicBezTo>
                  <a:cubicBezTo>
                    <a:pt x="52891" y="43663"/>
                    <a:pt x="51159" y="53188"/>
                    <a:pt x="52025" y="57518"/>
                  </a:cubicBezTo>
                  <a:cubicBezTo>
                    <a:pt x="52025" y="60115"/>
                    <a:pt x="52891" y="62713"/>
                    <a:pt x="51159" y="65311"/>
                  </a:cubicBezTo>
                  <a:cubicBezTo>
                    <a:pt x="46830" y="76568"/>
                    <a:pt x="47696" y="88690"/>
                    <a:pt x="47696" y="99947"/>
                  </a:cubicBezTo>
                  <a:cubicBezTo>
                    <a:pt x="47696" y="106875"/>
                    <a:pt x="48562" y="112936"/>
                    <a:pt x="51159" y="118997"/>
                  </a:cubicBezTo>
                  <a:cubicBezTo>
                    <a:pt x="51159" y="119863"/>
                    <a:pt x="52025" y="119863"/>
                    <a:pt x="52025" y="120729"/>
                  </a:cubicBezTo>
                  <a:cubicBezTo>
                    <a:pt x="50293" y="131120"/>
                    <a:pt x="55489" y="140645"/>
                    <a:pt x="55489" y="151036"/>
                  </a:cubicBezTo>
                  <a:cubicBezTo>
                    <a:pt x="54623" y="163159"/>
                    <a:pt x="55489" y="175281"/>
                    <a:pt x="60684" y="186538"/>
                  </a:cubicBezTo>
                  <a:cubicBezTo>
                    <a:pt x="62416" y="190868"/>
                    <a:pt x="65014" y="195197"/>
                    <a:pt x="67612" y="197795"/>
                  </a:cubicBezTo>
                  <a:cubicBezTo>
                    <a:pt x="71941" y="202125"/>
                    <a:pt x="77137" y="203857"/>
                    <a:pt x="84064" y="202125"/>
                  </a:cubicBezTo>
                  <a:cubicBezTo>
                    <a:pt x="100516" y="197795"/>
                    <a:pt x="114371" y="196929"/>
                    <a:pt x="128225" y="188270"/>
                  </a:cubicBezTo>
                  <a:cubicBezTo>
                    <a:pt x="137750" y="182209"/>
                    <a:pt x="149873" y="174415"/>
                    <a:pt x="159398" y="163159"/>
                  </a:cubicBezTo>
                  <a:cubicBezTo>
                    <a:pt x="162862" y="158829"/>
                    <a:pt x="168057" y="156232"/>
                    <a:pt x="173253" y="151902"/>
                  </a:cubicBezTo>
                  <a:cubicBezTo>
                    <a:pt x="176716" y="148438"/>
                    <a:pt x="181912" y="147572"/>
                    <a:pt x="187973" y="148438"/>
                  </a:cubicBezTo>
                  <a:cubicBezTo>
                    <a:pt x="186241" y="157097"/>
                    <a:pt x="179314" y="162292"/>
                    <a:pt x="173253" y="168354"/>
                  </a:cubicBezTo>
                  <a:lnTo>
                    <a:pt x="166325" y="176147"/>
                  </a:lnTo>
                  <a:cubicBezTo>
                    <a:pt x="162862" y="179611"/>
                    <a:pt x="158532" y="183940"/>
                    <a:pt x="147275" y="193465"/>
                  </a:cubicBezTo>
                  <a:cubicBezTo>
                    <a:pt x="142946" y="197795"/>
                    <a:pt x="137750" y="200393"/>
                    <a:pt x="129957" y="204722"/>
                  </a:cubicBezTo>
                  <a:cubicBezTo>
                    <a:pt x="127359" y="206454"/>
                    <a:pt x="118700" y="211649"/>
                    <a:pt x="116102" y="212516"/>
                  </a:cubicBezTo>
                  <a:cubicBezTo>
                    <a:pt x="104846" y="216845"/>
                    <a:pt x="98784" y="214247"/>
                    <a:pt x="89259" y="220308"/>
                  </a:cubicBezTo>
                  <a:cubicBezTo>
                    <a:pt x="78003" y="228102"/>
                    <a:pt x="66746" y="231565"/>
                    <a:pt x="54623" y="222906"/>
                  </a:cubicBezTo>
                  <a:cubicBezTo>
                    <a:pt x="51159" y="220308"/>
                    <a:pt x="47696" y="219443"/>
                    <a:pt x="44232" y="221175"/>
                  </a:cubicBezTo>
                  <a:cubicBezTo>
                    <a:pt x="40768" y="222906"/>
                    <a:pt x="38171" y="222906"/>
                    <a:pt x="34707" y="221175"/>
                  </a:cubicBezTo>
                  <a:cubicBezTo>
                    <a:pt x="15657" y="210784"/>
                    <a:pt x="5266" y="194331"/>
                    <a:pt x="2668" y="173550"/>
                  </a:cubicBezTo>
                  <a:cubicBezTo>
                    <a:pt x="937" y="164024"/>
                    <a:pt x="71" y="154500"/>
                    <a:pt x="71" y="144109"/>
                  </a:cubicBezTo>
                  <a:cubicBezTo>
                    <a:pt x="71" y="117266"/>
                    <a:pt x="-795" y="90422"/>
                    <a:pt x="3534" y="63579"/>
                  </a:cubicBezTo>
                  <a:cubicBezTo>
                    <a:pt x="5266" y="51456"/>
                    <a:pt x="7864" y="40199"/>
                    <a:pt x="12193" y="28943"/>
                  </a:cubicBezTo>
                  <a:cubicBezTo>
                    <a:pt x="15657" y="20284"/>
                    <a:pt x="19121" y="13357"/>
                    <a:pt x="31243" y="12490"/>
                  </a:cubicBezTo>
                  <a:cubicBezTo>
                    <a:pt x="34707" y="12490"/>
                    <a:pt x="38171" y="9027"/>
                    <a:pt x="42500" y="6429"/>
                  </a:cubicBezTo>
                  <a:cubicBezTo>
                    <a:pt x="56355" y="-1364"/>
                    <a:pt x="70209" y="-2230"/>
                    <a:pt x="84064" y="4697"/>
                  </a:cubicBezTo>
                  <a:cubicBezTo>
                    <a:pt x="85796" y="10758"/>
                    <a:pt x="89259" y="11625"/>
                    <a:pt x="92723" y="13357"/>
                  </a:cubicBezTo>
                  <a:close/>
                  <a:moveTo>
                    <a:pt x="35573" y="73970"/>
                  </a:moveTo>
                  <a:cubicBezTo>
                    <a:pt x="37305" y="70506"/>
                    <a:pt x="40768" y="52322"/>
                    <a:pt x="37305" y="48859"/>
                  </a:cubicBezTo>
                  <a:cubicBezTo>
                    <a:pt x="32975" y="52322"/>
                    <a:pt x="32975" y="70506"/>
                    <a:pt x="35573" y="73970"/>
                  </a:cubicBezTo>
                  <a:close/>
                </a:path>
              </a:pathLst>
            </a:custGeom>
            <a:grpFill/>
            <a:ln w="8653"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C910940D-8007-F3B9-3994-722A0668F11D}"/>
                </a:ext>
              </a:extLst>
            </p:cNvPr>
            <p:cNvSpPr/>
            <p:nvPr/>
          </p:nvSpPr>
          <p:spPr>
            <a:xfrm>
              <a:off x="4668843" y="5355647"/>
              <a:ext cx="228738" cy="342761"/>
            </a:xfrm>
            <a:custGeom>
              <a:avLst/>
              <a:gdLst>
                <a:gd name="connsiteX0" fmla="*/ 24384 w 228738"/>
                <a:gd name="connsiteY0" fmla="*/ 9525 h 342761"/>
                <a:gd name="connsiteX1" fmla="*/ 30445 w 228738"/>
                <a:gd name="connsiteY1" fmla="*/ 4330 h 342761"/>
                <a:gd name="connsiteX2" fmla="*/ 33909 w 228738"/>
                <a:gd name="connsiteY2" fmla="*/ 9525 h 342761"/>
                <a:gd name="connsiteX3" fmla="*/ 40836 w 228738"/>
                <a:gd name="connsiteY3" fmla="*/ 19916 h 342761"/>
                <a:gd name="connsiteX4" fmla="*/ 43434 w 228738"/>
                <a:gd name="connsiteY4" fmla="*/ 24245 h 342761"/>
                <a:gd name="connsiteX5" fmla="*/ 52093 w 228738"/>
                <a:gd name="connsiteY5" fmla="*/ 56284 h 342761"/>
                <a:gd name="connsiteX6" fmla="*/ 52093 w 228738"/>
                <a:gd name="connsiteY6" fmla="*/ 73602 h 342761"/>
                <a:gd name="connsiteX7" fmla="*/ 52959 w 228738"/>
                <a:gd name="connsiteY7" fmla="*/ 118630 h 342761"/>
                <a:gd name="connsiteX8" fmla="*/ 54691 w 228738"/>
                <a:gd name="connsiteY8" fmla="*/ 146339 h 342761"/>
                <a:gd name="connsiteX9" fmla="*/ 70277 w 228738"/>
                <a:gd name="connsiteY9" fmla="*/ 129021 h 342761"/>
                <a:gd name="connsiteX10" fmla="*/ 90193 w 228738"/>
                <a:gd name="connsiteY10" fmla="*/ 109971 h 342761"/>
                <a:gd name="connsiteX11" fmla="*/ 124830 w 228738"/>
                <a:gd name="connsiteY11" fmla="*/ 106507 h 342761"/>
                <a:gd name="connsiteX12" fmla="*/ 149941 w 228738"/>
                <a:gd name="connsiteY12" fmla="*/ 126423 h 342761"/>
                <a:gd name="connsiteX13" fmla="*/ 150807 w 228738"/>
                <a:gd name="connsiteY13" fmla="*/ 133350 h 342761"/>
                <a:gd name="connsiteX14" fmla="*/ 149941 w 228738"/>
                <a:gd name="connsiteY14" fmla="*/ 149802 h 342761"/>
                <a:gd name="connsiteX15" fmla="*/ 151673 w 228738"/>
                <a:gd name="connsiteY15" fmla="*/ 165388 h 342761"/>
                <a:gd name="connsiteX16" fmla="*/ 149941 w 228738"/>
                <a:gd name="connsiteY16" fmla="*/ 199159 h 342761"/>
                <a:gd name="connsiteX17" fmla="*/ 153404 w 228738"/>
                <a:gd name="connsiteY17" fmla="*/ 243320 h 342761"/>
                <a:gd name="connsiteX18" fmla="*/ 154270 w 228738"/>
                <a:gd name="connsiteY18" fmla="*/ 265834 h 342761"/>
                <a:gd name="connsiteX19" fmla="*/ 153404 w 228738"/>
                <a:gd name="connsiteY19" fmla="*/ 288348 h 342761"/>
                <a:gd name="connsiteX20" fmla="*/ 156868 w 228738"/>
                <a:gd name="connsiteY20" fmla="*/ 298739 h 342761"/>
                <a:gd name="connsiteX21" fmla="*/ 161198 w 228738"/>
                <a:gd name="connsiteY21" fmla="*/ 297007 h 342761"/>
                <a:gd name="connsiteX22" fmla="*/ 171589 w 228738"/>
                <a:gd name="connsiteY22" fmla="*/ 291811 h 342761"/>
                <a:gd name="connsiteX23" fmla="*/ 203627 w 228738"/>
                <a:gd name="connsiteY23" fmla="*/ 268432 h 342761"/>
                <a:gd name="connsiteX24" fmla="*/ 228739 w 228738"/>
                <a:gd name="connsiteY24" fmla="*/ 251979 h 342761"/>
                <a:gd name="connsiteX25" fmla="*/ 227873 w 228738"/>
                <a:gd name="connsiteY25" fmla="*/ 263237 h 342761"/>
                <a:gd name="connsiteX26" fmla="*/ 208823 w 228738"/>
                <a:gd name="connsiteY26" fmla="*/ 282286 h 342761"/>
                <a:gd name="connsiteX27" fmla="*/ 201895 w 228738"/>
                <a:gd name="connsiteY27" fmla="*/ 290080 h 342761"/>
                <a:gd name="connsiteX28" fmla="*/ 188041 w 228738"/>
                <a:gd name="connsiteY28" fmla="*/ 301336 h 342761"/>
                <a:gd name="connsiteX29" fmla="*/ 176784 w 228738"/>
                <a:gd name="connsiteY29" fmla="*/ 312593 h 342761"/>
                <a:gd name="connsiteX30" fmla="*/ 163795 w 228738"/>
                <a:gd name="connsiteY30" fmla="*/ 325582 h 342761"/>
                <a:gd name="connsiteX31" fmla="*/ 147343 w 228738"/>
                <a:gd name="connsiteY31" fmla="*/ 336839 h 342761"/>
                <a:gd name="connsiteX32" fmla="*/ 137818 w 228738"/>
                <a:gd name="connsiteY32" fmla="*/ 340302 h 342761"/>
                <a:gd name="connsiteX33" fmla="*/ 134354 w 228738"/>
                <a:gd name="connsiteY33" fmla="*/ 339436 h 342761"/>
                <a:gd name="connsiteX34" fmla="*/ 126561 w 228738"/>
                <a:gd name="connsiteY34" fmla="*/ 342034 h 342761"/>
                <a:gd name="connsiteX35" fmla="*/ 113573 w 228738"/>
                <a:gd name="connsiteY35" fmla="*/ 329911 h 342761"/>
                <a:gd name="connsiteX36" fmla="*/ 111841 w 228738"/>
                <a:gd name="connsiteY36" fmla="*/ 325582 h 342761"/>
                <a:gd name="connsiteX37" fmla="*/ 105779 w 228738"/>
                <a:gd name="connsiteY37" fmla="*/ 287482 h 342761"/>
                <a:gd name="connsiteX38" fmla="*/ 109243 w 228738"/>
                <a:gd name="connsiteY38" fmla="*/ 255443 h 342761"/>
                <a:gd name="connsiteX39" fmla="*/ 108377 w 228738"/>
                <a:gd name="connsiteY39" fmla="*/ 233795 h 342761"/>
                <a:gd name="connsiteX40" fmla="*/ 107511 w 228738"/>
                <a:gd name="connsiteY40" fmla="*/ 182707 h 342761"/>
                <a:gd name="connsiteX41" fmla="*/ 113573 w 228738"/>
                <a:gd name="connsiteY41" fmla="*/ 132484 h 342761"/>
                <a:gd name="connsiteX42" fmla="*/ 110109 w 228738"/>
                <a:gd name="connsiteY42" fmla="*/ 122093 h 342761"/>
                <a:gd name="connsiteX43" fmla="*/ 100584 w 228738"/>
                <a:gd name="connsiteY43" fmla="*/ 120362 h 342761"/>
                <a:gd name="connsiteX44" fmla="*/ 94523 w 228738"/>
                <a:gd name="connsiteY44" fmla="*/ 124691 h 342761"/>
                <a:gd name="connsiteX45" fmla="*/ 84998 w 228738"/>
                <a:gd name="connsiteY45" fmla="*/ 133350 h 342761"/>
                <a:gd name="connsiteX46" fmla="*/ 80668 w 228738"/>
                <a:gd name="connsiteY46" fmla="*/ 136814 h 342761"/>
                <a:gd name="connsiteX47" fmla="*/ 65948 w 228738"/>
                <a:gd name="connsiteY47" fmla="*/ 152400 h 342761"/>
                <a:gd name="connsiteX48" fmla="*/ 62484 w 228738"/>
                <a:gd name="connsiteY48" fmla="*/ 156729 h 342761"/>
                <a:gd name="connsiteX49" fmla="*/ 54691 w 228738"/>
                <a:gd name="connsiteY49" fmla="*/ 193964 h 342761"/>
                <a:gd name="connsiteX50" fmla="*/ 58154 w 228738"/>
                <a:gd name="connsiteY50" fmla="*/ 232064 h 342761"/>
                <a:gd name="connsiteX51" fmla="*/ 57289 w 228738"/>
                <a:gd name="connsiteY51" fmla="*/ 279689 h 342761"/>
                <a:gd name="connsiteX52" fmla="*/ 58154 w 228738"/>
                <a:gd name="connsiteY52" fmla="*/ 301336 h 342761"/>
                <a:gd name="connsiteX53" fmla="*/ 56423 w 228738"/>
                <a:gd name="connsiteY53" fmla="*/ 321252 h 342761"/>
                <a:gd name="connsiteX54" fmla="*/ 49495 w 228738"/>
                <a:gd name="connsiteY54" fmla="*/ 329045 h 342761"/>
                <a:gd name="connsiteX55" fmla="*/ 42568 w 228738"/>
                <a:gd name="connsiteY55" fmla="*/ 335107 h 342761"/>
                <a:gd name="connsiteX56" fmla="*/ 28714 w 228738"/>
                <a:gd name="connsiteY56" fmla="*/ 334241 h 342761"/>
                <a:gd name="connsiteX57" fmla="*/ 24384 w 228738"/>
                <a:gd name="connsiteY57" fmla="*/ 333375 h 342761"/>
                <a:gd name="connsiteX58" fmla="*/ 11395 w 228738"/>
                <a:gd name="connsiteY58" fmla="*/ 309130 h 342761"/>
                <a:gd name="connsiteX59" fmla="*/ 8798 w 228738"/>
                <a:gd name="connsiteY59" fmla="*/ 299604 h 342761"/>
                <a:gd name="connsiteX60" fmla="*/ 4468 w 228738"/>
                <a:gd name="connsiteY60" fmla="*/ 281420 h 342761"/>
                <a:gd name="connsiteX61" fmla="*/ 4468 w 228738"/>
                <a:gd name="connsiteY61" fmla="*/ 214745 h 342761"/>
                <a:gd name="connsiteX62" fmla="*/ 1870 w 228738"/>
                <a:gd name="connsiteY62" fmla="*/ 163657 h 342761"/>
                <a:gd name="connsiteX63" fmla="*/ 139 w 228738"/>
                <a:gd name="connsiteY63" fmla="*/ 99580 h 342761"/>
                <a:gd name="connsiteX64" fmla="*/ 1004 w 228738"/>
                <a:gd name="connsiteY64" fmla="*/ 24245 h 342761"/>
                <a:gd name="connsiteX65" fmla="*/ 5334 w 228738"/>
                <a:gd name="connsiteY65" fmla="*/ 0 h 342761"/>
                <a:gd name="connsiteX66" fmla="*/ 24384 w 228738"/>
                <a:gd name="connsiteY66" fmla="*/ 9525 h 34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28738" h="342761">
                  <a:moveTo>
                    <a:pt x="24384" y="9525"/>
                  </a:moveTo>
                  <a:cubicBezTo>
                    <a:pt x="26116" y="6927"/>
                    <a:pt x="26116" y="3464"/>
                    <a:pt x="30445" y="4330"/>
                  </a:cubicBezTo>
                  <a:cubicBezTo>
                    <a:pt x="33909" y="5195"/>
                    <a:pt x="33909" y="7793"/>
                    <a:pt x="33909" y="9525"/>
                  </a:cubicBezTo>
                  <a:cubicBezTo>
                    <a:pt x="34775" y="13854"/>
                    <a:pt x="35641" y="18184"/>
                    <a:pt x="40836" y="19916"/>
                  </a:cubicBezTo>
                  <a:cubicBezTo>
                    <a:pt x="42568" y="20782"/>
                    <a:pt x="42568" y="22513"/>
                    <a:pt x="43434" y="24245"/>
                  </a:cubicBezTo>
                  <a:cubicBezTo>
                    <a:pt x="46032" y="34636"/>
                    <a:pt x="50361" y="45027"/>
                    <a:pt x="52093" y="56284"/>
                  </a:cubicBezTo>
                  <a:cubicBezTo>
                    <a:pt x="52959" y="62346"/>
                    <a:pt x="51227" y="67541"/>
                    <a:pt x="52093" y="73602"/>
                  </a:cubicBezTo>
                  <a:cubicBezTo>
                    <a:pt x="55557" y="88323"/>
                    <a:pt x="53825" y="103909"/>
                    <a:pt x="52959" y="118630"/>
                  </a:cubicBezTo>
                  <a:cubicBezTo>
                    <a:pt x="52959" y="127289"/>
                    <a:pt x="55557" y="135948"/>
                    <a:pt x="54691" y="146339"/>
                  </a:cubicBezTo>
                  <a:cubicBezTo>
                    <a:pt x="61618" y="141143"/>
                    <a:pt x="65948" y="135082"/>
                    <a:pt x="70277" y="129021"/>
                  </a:cubicBezTo>
                  <a:cubicBezTo>
                    <a:pt x="76339" y="122093"/>
                    <a:pt x="82400" y="115166"/>
                    <a:pt x="90193" y="109971"/>
                  </a:cubicBezTo>
                  <a:cubicBezTo>
                    <a:pt x="100584" y="103043"/>
                    <a:pt x="112707" y="101311"/>
                    <a:pt x="124830" y="106507"/>
                  </a:cubicBezTo>
                  <a:cubicBezTo>
                    <a:pt x="135220" y="110836"/>
                    <a:pt x="142148" y="118630"/>
                    <a:pt x="149941" y="126423"/>
                  </a:cubicBezTo>
                  <a:cubicBezTo>
                    <a:pt x="151673" y="128154"/>
                    <a:pt x="151673" y="130752"/>
                    <a:pt x="150807" y="133350"/>
                  </a:cubicBezTo>
                  <a:cubicBezTo>
                    <a:pt x="150807" y="139411"/>
                    <a:pt x="150807" y="144607"/>
                    <a:pt x="149941" y="149802"/>
                  </a:cubicBezTo>
                  <a:cubicBezTo>
                    <a:pt x="149941" y="154998"/>
                    <a:pt x="151673" y="160193"/>
                    <a:pt x="151673" y="165388"/>
                  </a:cubicBezTo>
                  <a:cubicBezTo>
                    <a:pt x="151673" y="176646"/>
                    <a:pt x="149941" y="187902"/>
                    <a:pt x="149941" y="199159"/>
                  </a:cubicBezTo>
                  <a:cubicBezTo>
                    <a:pt x="149075" y="213880"/>
                    <a:pt x="151673" y="228600"/>
                    <a:pt x="153404" y="243320"/>
                  </a:cubicBezTo>
                  <a:cubicBezTo>
                    <a:pt x="154270" y="251114"/>
                    <a:pt x="154270" y="258041"/>
                    <a:pt x="154270" y="265834"/>
                  </a:cubicBezTo>
                  <a:cubicBezTo>
                    <a:pt x="153404" y="272761"/>
                    <a:pt x="155136" y="280555"/>
                    <a:pt x="153404" y="288348"/>
                  </a:cubicBezTo>
                  <a:cubicBezTo>
                    <a:pt x="152539" y="291811"/>
                    <a:pt x="153404" y="295275"/>
                    <a:pt x="156868" y="298739"/>
                  </a:cubicBezTo>
                  <a:cubicBezTo>
                    <a:pt x="158600" y="299604"/>
                    <a:pt x="160332" y="297873"/>
                    <a:pt x="161198" y="297007"/>
                  </a:cubicBezTo>
                  <a:cubicBezTo>
                    <a:pt x="164661" y="295275"/>
                    <a:pt x="162064" y="301336"/>
                    <a:pt x="171589" y="291811"/>
                  </a:cubicBezTo>
                  <a:cubicBezTo>
                    <a:pt x="181979" y="281420"/>
                    <a:pt x="191505" y="278823"/>
                    <a:pt x="203627" y="268432"/>
                  </a:cubicBezTo>
                  <a:cubicBezTo>
                    <a:pt x="211420" y="262370"/>
                    <a:pt x="218348" y="256309"/>
                    <a:pt x="228739" y="251979"/>
                  </a:cubicBezTo>
                  <a:cubicBezTo>
                    <a:pt x="227873" y="252846"/>
                    <a:pt x="227873" y="262370"/>
                    <a:pt x="227873" y="263237"/>
                  </a:cubicBezTo>
                  <a:cubicBezTo>
                    <a:pt x="219214" y="268432"/>
                    <a:pt x="213152" y="273627"/>
                    <a:pt x="208823" y="282286"/>
                  </a:cubicBezTo>
                  <a:cubicBezTo>
                    <a:pt x="207091" y="284018"/>
                    <a:pt x="204493" y="289214"/>
                    <a:pt x="201895" y="290080"/>
                  </a:cubicBezTo>
                  <a:cubicBezTo>
                    <a:pt x="194968" y="291811"/>
                    <a:pt x="192370" y="296141"/>
                    <a:pt x="188041" y="301336"/>
                  </a:cubicBezTo>
                  <a:cubicBezTo>
                    <a:pt x="184577" y="305666"/>
                    <a:pt x="179382" y="308263"/>
                    <a:pt x="176784" y="312593"/>
                  </a:cubicBezTo>
                  <a:cubicBezTo>
                    <a:pt x="173320" y="317789"/>
                    <a:pt x="168991" y="322118"/>
                    <a:pt x="163795" y="325582"/>
                  </a:cubicBezTo>
                  <a:cubicBezTo>
                    <a:pt x="149941" y="334241"/>
                    <a:pt x="160332" y="326448"/>
                    <a:pt x="147343" y="336839"/>
                  </a:cubicBezTo>
                  <a:cubicBezTo>
                    <a:pt x="143880" y="339436"/>
                    <a:pt x="141282" y="341168"/>
                    <a:pt x="137818" y="340302"/>
                  </a:cubicBezTo>
                  <a:lnTo>
                    <a:pt x="134354" y="339436"/>
                  </a:lnTo>
                  <a:cubicBezTo>
                    <a:pt x="130891" y="339436"/>
                    <a:pt x="130025" y="344632"/>
                    <a:pt x="126561" y="342034"/>
                  </a:cubicBezTo>
                  <a:cubicBezTo>
                    <a:pt x="122232" y="338570"/>
                    <a:pt x="116170" y="335973"/>
                    <a:pt x="113573" y="329911"/>
                  </a:cubicBezTo>
                  <a:cubicBezTo>
                    <a:pt x="112707" y="328180"/>
                    <a:pt x="111841" y="327314"/>
                    <a:pt x="111841" y="325582"/>
                  </a:cubicBezTo>
                  <a:cubicBezTo>
                    <a:pt x="108377" y="313459"/>
                    <a:pt x="104914" y="300471"/>
                    <a:pt x="105779" y="287482"/>
                  </a:cubicBezTo>
                  <a:cubicBezTo>
                    <a:pt x="106645" y="277091"/>
                    <a:pt x="107511" y="265834"/>
                    <a:pt x="109243" y="255443"/>
                  </a:cubicBezTo>
                  <a:cubicBezTo>
                    <a:pt x="110109" y="248516"/>
                    <a:pt x="110109" y="240723"/>
                    <a:pt x="108377" y="233795"/>
                  </a:cubicBezTo>
                  <a:cubicBezTo>
                    <a:pt x="104914" y="216477"/>
                    <a:pt x="107511" y="200025"/>
                    <a:pt x="107511" y="182707"/>
                  </a:cubicBezTo>
                  <a:cubicBezTo>
                    <a:pt x="108377" y="164523"/>
                    <a:pt x="110975" y="150668"/>
                    <a:pt x="113573" y="132484"/>
                  </a:cubicBezTo>
                  <a:cubicBezTo>
                    <a:pt x="114439" y="128154"/>
                    <a:pt x="114439" y="123825"/>
                    <a:pt x="110109" y="122093"/>
                  </a:cubicBezTo>
                  <a:cubicBezTo>
                    <a:pt x="106645" y="120362"/>
                    <a:pt x="104048" y="118630"/>
                    <a:pt x="100584" y="120362"/>
                  </a:cubicBezTo>
                  <a:cubicBezTo>
                    <a:pt x="97986" y="121227"/>
                    <a:pt x="96254" y="122959"/>
                    <a:pt x="94523" y="124691"/>
                  </a:cubicBezTo>
                  <a:lnTo>
                    <a:pt x="84998" y="133350"/>
                  </a:lnTo>
                  <a:cubicBezTo>
                    <a:pt x="84132" y="134216"/>
                    <a:pt x="83266" y="134216"/>
                    <a:pt x="80668" y="136814"/>
                  </a:cubicBezTo>
                  <a:cubicBezTo>
                    <a:pt x="75473" y="141143"/>
                    <a:pt x="71143" y="147205"/>
                    <a:pt x="65948" y="152400"/>
                  </a:cubicBezTo>
                  <a:cubicBezTo>
                    <a:pt x="64216" y="154132"/>
                    <a:pt x="63350" y="155864"/>
                    <a:pt x="62484" y="156729"/>
                  </a:cubicBezTo>
                  <a:cubicBezTo>
                    <a:pt x="56423" y="169718"/>
                    <a:pt x="54691" y="179243"/>
                    <a:pt x="54691" y="193964"/>
                  </a:cubicBezTo>
                  <a:cubicBezTo>
                    <a:pt x="54691" y="206952"/>
                    <a:pt x="56423" y="219075"/>
                    <a:pt x="58154" y="232064"/>
                  </a:cubicBezTo>
                  <a:cubicBezTo>
                    <a:pt x="60752" y="247650"/>
                    <a:pt x="60752" y="264102"/>
                    <a:pt x="57289" y="279689"/>
                  </a:cubicBezTo>
                  <a:cubicBezTo>
                    <a:pt x="55557" y="286616"/>
                    <a:pt x="56423" y="293543"/>
                    <a:pt x="58154" y="301336"/>
                  </a:cubicBezTo>
                  <a:cubicBezTo>
                    <a:pt x="59020" y="308263"/>
                    <a:pt x="58154" y="315191"/>
                    <a:pt x="56423" y="321252"/>
                  </a:cubicBezTo>
                  <a:cubicBezTo>
                    <a:pt x="55557" y="324716"/>
                    <a:pt x="55557" y="329045"/>
                    <a:pt x="49495" y="329045"/>
                  </a:cubicBezTo>
                  <a:cubicBezTo>
                    <a:pt x="45166" y="329045"/>
                    <a:pt x="47764" y="335107"/>
                    <a:pt x="42568" y="335107"/>
                  </a:cubicBezTo>
                  <a:cubicBezTo>
                    <a:pt x="38239" y="333375"/>
                    <a:pt x="33909" y="330777"/>
                    <a:pt x="28714" y="334241"/>
                  </a:cubicBezTo>
                  <a:cubicBezTo>
                    <a:pt x="26982" y="335107"/>
                    <a:pt x="25250" y="335107"/>
                    <a:pt x="24384" y="333375"/>
                  </a:cubicBezTo>
                  <a:cubicBezTo>
                    <a:pt x="17457" y="326448"/>
                    <a:pt x="11395" y="319521"/>
                    <a:pt x="11395" y="309130"/>
                  </a:cubicBezTo>
                  <a:cubicBezTo>
                    <a:pt x="10529" y="305666"/>
                    <a:pt x="10529" y="302202"/>
                    <a:pt x="8798" y="299604"/>
                  </a:cubicBezTo>
                  <a:cubicBezTo>
                    <a:pt x="4468" y="294409"/>
                    <a:pt x="4468" y="287482"/>
                    <a:pt x="4468" y="281420"/>
                  </a:cubicBezTo>
                  <a:cubicBezTo>
                    <a:pt x="4468" y="258907"/>
                    <a:pt x="3602" y="237259"/>
                    <a:pt x="4468" y="214745"/>
                  </a:cubicBezTo>
                  <a:cubicBezTo>
                    <a:pt x="4468" y="197427"/>
                    <a:pt x="3602" y="180109"/>
                    <a:pt x="1870" y="163657"/>
                  </a:cubicBezTo>
                  <a:cubicBezTo>
                    <a:pt x="-727" y="142009"/>
                    <a:pt x="139" y="121227"/>
                    <a:pt x="139" y="99580"/>
                  </a:cubicBezTo>
                  <a:cubicBezTo>
                    <a:pt x="139" y="74468"/>
                    <a:pt x="139" y="49357"/>
                    <a:pt x="1004" y="24245"/>
                  </a:cubicBezTo>
                  <a:cubicBezTo>
                    <a:pt x="1004" y="15586"/>
                    <a:pt x="2736" y="7793"/>
                    <a:pt x="5334" y="0"/>
                  </a:cubicBezTo>
                  <a:cubicBezTo>
                    <a:pt x="11395" y="866"/>
                    <a:pt x="18323" y="2598"/>
                    <a:pt x="24384" y="9525"/>
                  </a:cubicBezTo>
                  <a:close/>
                </a:path>
              </a:pathLst>
            </a:custGeom>
            <a:grpFill/>
            <a:ln w="8653"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DDFA9ADE-8E7C-BB83-F300-7402841370B9}"/>
                </a:ext>
              </a:extLst>
            </p:cNvPr>
            <p:cNvSpPr/>
            <p:nvPr/>
          </p:nvSpPr>
          <p:spPr>
            <a:xfrm>
              <a:off x="4882301" y="5319279"/>
              <a:ext cx="146898" cy="376034"/>
            </a:xfrm>
            <a:custGeom>
              <a:avLst/>
              <a:gdLst>
                <a:gd name="connsiteX0" fmla="*/ 37794 w 146898"/>
                <a:gd name="connsiteY0" fmla="*/ 6927 h 376034"/>
                <a:gd name="connsiteX1" fmla="*/ 43856 w 146898"/>
                <a:gd name="connsiteY1" fmla="*/ 16452 h 376034"/>
                <a:gd name="connsiteX2" fmla="*/ 46453 w 146898"/>
                <a:gd name="connsiteY2" fmla="*/ 45027 h 376034"/>
                <a:gd name="connsiteX3" fmla="*/ 29135 w 146898"/>
                <a:gd name="connsiteY3" fmla="*/ 54552 h 376034"/>
                <a:gd name="connsiteX4" fmla="*/ 15281 w 146898"/>
                <a:gd name="connsiteY4" fmla="*/ 51955 h 376034"/>
                <a:gd name="connsiteX5" fmla="*/ 7488 w 146898"/>
                <a:gd name="connsiteY5" fmla="*/ 12989 h 376034"/>
                <a:gd name="connsiteX6" fmla="*/ 30001 w 146898"/>
                <a:gd name="connsiteY6" fmla="*/ 0 h 376034"/>
                <a:gd name="connsiteX7" fmla="*/ 37794 w 146898"/>
                <a:gd name="connsiteY7" fmla="*/ 6927 h 376034"/>
                <a:gd name="connsiteX8" fmla="*/ 51649 w 146898"/>
                <a:gd name="connsiteY8" fmla="*/ 164523 h 376034"/>
                <a:gd name="connsiteX9" fmla="*/ 53381 w 146898"/>
                <a:gd name="connsiteY9" fmla="*/ 168852 h 376034"/>
                <a:gd name="connsiteX10" fmla="*/ 60308 w 146898"/>
                <a:gd name="connsiteY10" fmla="*/ 172316 h 376034"/>
                <a:gd name="connsiteX11" fmla="*/ 59442 w 146898"/>
                <a:gd name="connsiteY11" fmla="*/ 180109 h 376034"/>
                <a:gd name="connsiteX12" fmla="*/ 58576 w 146898"/>
                <a:gd name="connsiteY12" fmla="*/ 195696 h 376034"/>
                <a:gd name="connsiteX13" fmla="*/ 61174 w 146898"/>
                <a:gd name="connsiteY13" fmla="*/ 261505 h 376034"/>
                <a:gd name="connsiteX14" fmla="*/ 64638 w 146898"/>
                <a:gd name="connsiteY14" fmla="*/ 301336 h 376034"/>
                <a:gd name="connsiteX15" fmla="*/ 67235 w 146898"/>
                <a:gd name="connsiteY15" fmla="*/ 329045 h 376034"/>
                <a:gd name="connsiteX16" fmla="*/ 75894 w 146898"/>
                <a:gd name="connsiteY16" fmla="*/ 342900 h 376034"/>
                <a:gd name="connsiteX17" fmla="*/ 102738 w 146898"/>
                <a:gd name="connsiteY17" fmla="*/ 328180 h 376034"/>
                <a:gd name="connsiteX18" fmla="*/ 122653 w 146898"/>
                <a:gd name="connsiteY18" fmla="*/ 316057 h 376034"/>
                <a:gd name="connsiteX19" fmla="*/ 130447 w 146898"/>
                <a:gd name="connsiteY19" fmla="*/ 310862 h 376034"/>
                <a:gd name="connsiteX20" fmla="*/ 146899 w 146898"/>
                <a:gd name="connsiteY20" fmla="*/ 309130 h 376034"/>
                <a:gd name="connsiteX21" fmla="*/ 134776 w 146898"/>
                <a:gd name="connsiteY21" fmla="*/ 321253 h 376034"/>
                <a:gd name="connsiteX22" fmla="*/ 118324 w 146898"/>
                <a:gd name="connsiteY22" fmla="*/ 338571 h 376034"/>
                <a:gd name="connsiteX23" fmla="*/ 108799 w 146898"/>
                <a:gd name="connsiteY23" fmla="*/ 344632 h 376034"/>
                <a:gd name="connsiteX24" fmla="*/ 99274 w 146898"/>
                <a:gd name="connsiteY24" fmla="*/ 350693 h 376034"/>
                <a:gd name="connsiteX25" fmla="*/ 89749 w 146898"/>
                <a:gd name="connsiteY25" fmla="*/ 356755 h 376034"/>
                <a:gd name="connsiteX26" fmla="*/ 83688 w 146898"/>
                <a:gd name="connsiteY26" fmla="*/ 363682 h 376034"/>
                <a:gd name="connsiteX27" fmla="*/ 74162 w 146898"/>
                <a:gd name="connsiteY27" fmla="*/ 368011 h 376034"/>
                <a:gd name="connsiteX28" fmla="*/ 64638 w 146898"/>
                <a:gd name="connsiteY28" fmla="*/ 371475 h 376034"/>
                <a:gd name="connsiteX29" fmla="*/ 57710 w 146898"/>
                <a:gd name="connsiteY29" fmla="*/ 373207 h 376034"/>
                <a:gd name="connsiteX30" fmla="*/ 53381 w 146898"/>
                <a:gd name="connsiteY30" fmla="*/ 372341 h 376034"/>
                <a:gd name="connsiteX31" fmla="*/ 48185 w 146898"/>
                <a:gd name="connsiteY31" fmla="*/ 375805 h 376034"/>
                <a:gd name="connsiteX32" fmla="*/ 38660 w 146898"/>
                <a:gd name="connsiteY32" fmla="*/ 373207 h 376034"/>
                <a:gd name="connsiteX33" fmla="*/ 23940 w 146898"/>
                <a:gd name="connsiteY33" fmla="*/ 366279 h 376034"/>
                <a:gd name="connsiteX34" fmla="*/ 15281 w 146898"/>
                <a:gd name="connsiteY34" fmla="*/ 362816 h 376034"/>
                <a:gd name="connsiteX35" fmla="*/ 5756 w 146898"/>
                <a:gd name="connsiteY35" fmla="*/ 333375 h 376034"/>
                <a:gd name="connsiteX36" fmla="*/ 4890 w 146898"/>
                <a:gd name="connsiteY36" fmla="*/ 291811 h 376034"/>
                <a:gd name="connsiteX37" fmla="*/ 7488 w 146898"/>
                <a:gd name="connsiteY37" fmla="*/ 241589 h 376034"/>
                <a:gd name="connsiteX38" fmla="*/ 9219 w 146898"/>
                <a:gd name="connsiteY38" fmla="*/ 198293 h 376034"/>
                <a:gd name="connsiteX39" fmla="*/ 9219 w 146898"/>
                <a:gd name="connsiteY39" fmla="*/ 166255 h 376034"/>
                <a:gd name="connsiteX40" fmla="*/ 15281 w 146898"/>
                <a:gd name="connsiteY40" fmla="*/ 156730 h 376034"/>
                <a:gd name="connsiteX41" fmla="*/ 32599 w 146898"/>
                <a:gd name="connsiteY41" fmla="*/ 149802 h 376034"/>
                <a:gd name="connsiteX42" fmla="*/ 51649 w 146898"/>
                <a:gd name="connsiteY42" fmla="*/ 164523 h 3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6898" h="376034">
                  <a:moveTo>
                    <a:pt x="37794" y="6927"/>
                  </a:moveTo>
                  <a:cubicBezTo>
                    <a:pt x="36929" y="11257"/>
                    <a:pt x="39526" y="12989"/>
                    <a:pt x="43856" y="16452"/>
                  </a:cubicBezTo>
                  <a:cubicBezTo>
                    <a:pt x="55113" y="25977"/>
                    <a:pt x="57710" y="35503"/>
                    <a:pt x="46453" y="45027"/>
                  </a:cubicBezTo>
                  <a:cubicBezTo>
                    <a:pt x="41258" y="48491"/>
                    <a:pt x="37794" y="56284"/>
                    <a:pt x="29135" y="54552"/>
                  </a:cubicBezTo>
                  <a:cubicBezTo>
                    <a:pt x="25672" y="51089"/>
                    <a:pt x="19610" y="53686"/>
                    <a:pt x="15281" y="51955"/>
                  </a:cubicBezTo>
                  <a:cubicBezTo>
                    <a:pt x="-2037" y="43295"/>
                    <a:pt x="-4635" y="29441"/>
                    <a:pt x="7488" y="12989"/>
                  </a:cubicBezTo>
                  <a:cubicBezTo>
                    <a:pt x="12683" y="6061"/>
                    <a:pt x="20476" y="1732"/>
                    <a:pt x="30001" y="0"/>
                  </a:cubicBezTo>
                  <a:cubicBezTo>
                    <a:pt x="36063" y="0"/>
                    <a:pt x="37794" y="1732"/>
                    <a:pt x="37794" y="6927"/>
                  </a:cubicBezTo>
                  <a:close/>
                  <a:moveTo>
                    <a:pt x="51649" y="164523"/>
                  </a:moveTo>
                  <a:cubicBezTo>
                    <a:pt x="52515" y="166255"/>
                    <a:pt x="52515" y="167987"/>
                    <a:pt x="53381" y="168852"/>
                  </a:cubicBezTo>
                  <a:cubicBezTo>
                    <a:pt x="59442" y="164523"/>
                    <a:pt x="60308" y="165389"/>
                    <a:pt x="60308" y="172316"/>
                  </a:cubicBezTo>
                  <a:cubicBezTo>
                    <a:pt x="61174" y="174914"/>
                    <a:pt x="61174" y="177511"/>
                    <a:pt x="59442" y="180109"/>
                  </a:cubicBezTo>
                  <a:cubicBezTo>
                    <a:pt x="57710" y="185305"/>
                    <a:pt x="57710" y="190500"/>
                    <a:pt x="58576" y="195696"/>
                  </a:cubicBezTo>
                  <a:cubicBezTo>
                    <a:pt x="61174" y="217344"/>
                    <a:pt x="60308" y="238991"/>
                    <a:pt x="61174" y="261505"/>
                  </a:cubicBezTo>
                  <a:cubicBezTo>
                    <a:pt x="62040" y="275359"/>
                    <a:pt x="62906" y="288348"/>
                    <a:pt x="64638" y="301336"/>
                  </a:cubicBezTo>
                  <a:cubicBezTo>
                    <a:pt x="65503" y="310862"/>
                    <a:pt x="66369" y="320386"/>
                    <a:pt x="67235" y="329045"/>
                  </a:cubicBezTo>
                  <a:cubicBezTo>
                    <a:pt x="68101" y="339436"/>
                    <a:pt x="65503" y="347230"/>
                    <a:pt x="75894" y="342900"/>
                  </a:cubicBezTo>
                  <a:cubicBezTo>
                    <a:pt x="87151" y="337705"/>
                    <a:pt x="88883" y="338571"/>
                    <a:pt x="102738" y="328180"/>
                  </a:cubicBezTo>
                  <a:cubicBezTo>
                    <a:pt x="107067" y="324716"/>
                    <a:pt x="117458" y="316923"/>
                    <a:pt x="122653" y="316057"/>
                  </a:cubicBezTo>
                  <a:cubicBezTo>
                    <a:pt x="126117" y="314325"/>
                    <a:pt x="128715" y="312594"/>
                    <a:pt x="130447" y="310862"/>
                  </a:cubicBezTo>
                  <a:cubicBezTo>
                    <a:pt x="134776" y="307398"/>
                    <a:pt x="139972" y="303934"/>
                    <a:pt x="146899" y="309130"/>
                  </a:cubicBezTo>
                  <a:cubicBezTo>
                    <a:pt x="143435" y="314325"/>
                    <a:pt x="139106" y="317789"/>
                    <a:pt x="134776" y="321253"/>
                  </a:cubicBezTo>
                  <a:cubicBezTo>
                    <a:pt x="127849" y="327314"/>
                    <a:pt x="123519" y="329912"/>
                    <a:pt x="118324" y="338571"/>
                  </a:cubicBezTo>
                  <a:cubicBezTo>
                    <a:pt x="115726" y="342900"/>
                    <a:pt x="113994" y="343766"/>
                    <a:pt x="108799" y="344632"/>
                  </a:cubicBezTo>
                  <a:cubicBezTo>
                    <a:pt x="105335" y="344632"/>
                    <a:pt x="101872" y="348961"/>
                    <a:pt x="99274" y="350693"/>
                  </a:cubicBezTo>
                  <a:cubicBezTo>
                    <a:pt x="95810" y="353291"/>
                    <a:pt x="92347" y="354157"/>
                    <a:pt x="89749" y="356755"/>
                  </a:cubicBezTo>
                  <a:cubicBezTo>
                    <a:pt x="88017" y="359352"/>
                    <a:pt x="86285" y="361950"/>
                    <a:pt x="83688" y="363682"/>
                  </a:cubicBezTo>
                  <a:cubicBezTo>
                    <a:pt x="81090" y="365414"/>
                    <a:pt x="77626" y="367146"/>
                    <a:pt x="74162" y="368011"/>
                  </a:cubicBezTo>
                  <a:lnTo>
                    <a:pt x="64638" y="371475"/>
                  </a:lnTo>
                  <a:cubicBezTo>
                    <a:pt x="62906" y="372341"/>
                    <a:pt x="60308" y="373207"/>
                    <a:pt x="57710" y="373207"/>
                  </a:cubicBezTo>
                  <a:cubicBezTo>
                    <a:pt x="55978" y="373207"/>
                    <a:pt x="54247" y="372341"/>
                    <a:pt x="53381" y="372341"/>
                  </a:cubicBezTo>
                  <a:cubicBezTo>
                    <a:pt x="51649" y="373207"/>
                    <a:pt x="49917" y="375805"/>
                    <a:pt x="48185" y="375805"/>
                  </a:cubicBezTo>
                  <a:cubicBezTo>
                    <a:pt x="46453" y="376670"/>
                    <a:pt x="41258" y="374939"/>
                    <a:pt x="38660" y="373207"/>
                  </a:cubicBezTo>
                  <a:cubicBezTo>
                    <a:pt x="34331" y="371475"/>
                    <a:pt x="28269" y="370609"/>
                    <a:pt x="23940" y="366279"/>
                  </a:cubicBezTo>
                  <a:cubicBezTo>
                    <a:pt x="21342" y="364548"/>
                    <a:pt x="17878" y="364548"/>
                    <a:pt x="15281" y="362816"/>
                  </a:cubicBezTo>
                  <a:cubicBezTo>
                    <a:pt x="7488" y="354157"/>
                    <a:pt x="6622" y="343766"/>
                    <a:pt x="5756" y="333375"/>
                  </a:cubicBezTo>
                  <a:cubicBezTo>
                    <a:pt x="4024" y="319521"/>
                    <a:pt x="4890" y="305666"/>
                    <a:pt x="4890" y="291811"/>
                  </a:cubicBezTo>
                  <a:cubicBezTo>
                    <a:pt x="5756" y="275359"/>
                    <a:pt x="5756" y="258041"/>
                    <a:pt x="7488" y="241589"/>
                  </a:cubicBezTo>
                  <a:cubicBezTo>
                    <a:pt x="9219" y="226868"/>
                    <a:pt x="10085" y="212148"/>
                    <a:pt x="9219" y="198293"/>
                  </a:cubicBezTo>
                  <a:cubicBezTo>
                    <a:pt x="8353" y="187902"/>
                    <a:pt x="11817" y="177511"/>
                    <a:pt x="9219" y="166255"/>
                  </a:cubicBezTo>
                  <a:cubicBezTo>
                    <a:pt x="8353" y="162791"/>
                    <a:pt x="12683" y="159327"/>
                    <a:pt x="15281" y="156730"/>
                  </a:cubicBezTo>
                  <a:cubicBezTo>
                    <a:pt x="19610" y="152400"/>
                    <a:pt x="26537" y="150668"/>
                    <a:pt x="32599" y="149802"/>
                  </a:cubicBezTo>
                  <a:cubicBezTo>
                    <a:pt x="43856" y="149802"/>
                    <a:pt x="49051" y="154132"/>
                    <a:pt x="51649" y="164523"/>
                  </a:cubicBezTo>
                  <a:close/>
                </a:path>
              </a:pathLst>
            </a:custGeom>
            <a:grpFill/>
            <a:ln w="8653"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EE5E5FC5-6367-C58C-9E97-D0BCBB331577}"/>
                </a:ext>
              </a:extLst>
            </p:cNvPr>
            <p:cNvSpPr/>
            <p:nvPr/>
          </p:nvSpPr>
          <p:spPr>
            <a:xfrm>
              <a:off x="5018588" y="5468516"/>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8 w 191856"/>
                <a:gd name="connsiteY8" fmla="*/ 90620 h 227433"/>
                <a:gd name="connsiteX9" fmla="*/ 116252 w 191856"/>
                <a:gd name="connsiteY9" fmla="*/ 104474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2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3 w 191856"/>
                <a:gd name="connsiteY22" fmla="*/ 173747 h 227433"/>
                <a:gd name="connsiteX23" fmla="*/ 146559 w 191856"/>
                <a:gd name="connsiteY23" fmla="*/ 192797 h 227433"/>
                <a:gd name="connsiteX24" fmla="*/ 129241 w 191856"/>
                <a:gd name="connsiteY24" fmla="*/ 203188 h 227433"/>
                <a:gd name="connsiteX25" fmla="*/ 116252 w 191856"/>
                <a:gd name="connsiteY25" fmla="*/ 210982 h 227433"/>
                <a:gd name="connsiteX26" fmla="*/ 94605 w 191856"/>
                <a:gd name="connsiteY26" fmla="*/ 219641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7 w 191856"/>
                <a:gd name="connsiteY35" fmla="*/ 565 h 227433"/>
                <a:gd name="connsiteX36" fmla="*/ 56505 w 191856"/>
                <a:gd name="connsiteY36" fmla="*/ 1431 h 227433"/>
                <a:gd name="connsiteX37" fmla="*/ 40052 w 191856"/>
                <a:gd name="connsiteY37" fmla="*/ 185004 h 227433"/>
                <a:gd name="connsiteX38" fmla="*/ 61700 w 191856"/>
                <a:gd name="connsiteY38" fmla="*/ 208383 h 227433"/>
                <a:gd name="connsiteX39" fmla="*/ 63432 w 191856"/>
                <a:gd name="connsiteY39" fmla="*/ 206652 h 227433"/>
                <a:gd name="connsiteX40" fmla="*/ 51309 w 191856"/>
                <a:gd name="connsiteY40" fmla="*/ 191065 h 227433"/>
                <a:gd name="connsiteX41" fmla="*/ 41784 w 191856"/>
                <a:gd name="connsiteY41" fmla="*/ 172016 h 227433"/>
                <a:gd name="connsiteX42" fmla="*/ 40052 w 191856"/>
                <a:gd name="connsiteY42" fmla="*/ 185004 h 227433"/>
                <a:gd name="connsiteX43" fmla="*/ 58237 w 191856"/>
                <a:gd name="connsiteY43" fmla="*/ 25677 h 227433"/>
                <a:gd name="connsiteX44" fmla="*/ 49577 w 191856"/>
                <a:gd name="connsiteY44" fmla="*/ 55984 h 227433"/>
                <a:gd name="connsiteX45" fmla="*/ 48712 w 191856"/>
                <a:gd name="connsiteY45" fmla="*/ 111402 h 227433"/>
                <a:gd name="connsiteX46" fmla="*/ 49577 w 191856"/>
                <a:gd name="connsiteY46" fmla="*/ 124391 h 227433"/>
                <a:gd name="connsiteX47" fmla="*/ 60834 w 191856"/>
                <a:gd name="connsiteY47" fmla="*/ 117463 h 227433"/>
                <a:gd name="connsiteX48" fmla="*/ 80750 w 191856"/>
                <a:gd name="connsiteY48" fmla="*/ 102743 h 227433"/>
                <a:gd name="connsiteX49" fmla="*/ 91141 w 191856"/>
                <a:gd name="connsiteY49" fmla="*/ 77631 h 227433"/>
                <a:gd name="connsiteX50" fmla="*/ 92007 w 191856"/>
                <a:gd name="connsiteY50" fmla="*/ 70704 h 227433"/>
                <a:gd name="connsiteX51" fmla="*/ 90275 w 191856"/>
                <a:gd name="connsiteY51" fmla="*/ 48190 h 227433"/>
                <a:gd name="connsiteX52" fmla="*/ 85080 w 191856"/>
                <a:gd name="connsiteY52" fmla="*/ 30872 h 227433"/>
                <a:gd name="connsiteX53" fmla="*/ 79018 w 191856"/>
                <a:gd name="connsiteY53" fmla="*/ 19615 h 227433"/>
                <a:gd name="connsiteX54" fmla="*/ 58237 w 191856"/>
                <a:gd name="connsiteY54" fmla="*/ 25677 h 227433"/>
                <a:gd name="connsiteX55" fmla="*/ 73823 w 191856"/>
                <a:gd name="connsiteY55" fmla="*/ 207518 h 227433"/>
                <a:gd name="connsiteX56" fmla="*/ 65164 w 191856"/>
                <a:gd name="connsiteY56" fmla="*/ 200591 h 227433"/>
                <a:gd name="connsiteX57" fmla="*/ 73823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4"/>
                    <a:pt x="49577" y="8359"/>
                    <a:pt x="52175" y="6627"/>
                  </a:cubicBezTo>
                  <a:cubicBezTo>
                    <a:pt x="63432" y="565"/>
                    <a:pt x="72091" y="-2032"/>
                    <a:pt x="86812" y="3163"/>
                  </a:cubicBezTo>
                  <a:cubicBezTo>
                    <a:pt x="89409" y="4029"/>
                    <a:pt x="92873" y="4895"/>
                    <a:pt x="94605" y="6627"/>
                  </a:cubicBezTo>
                  <a:cubicBezTo>
                    <a:pt x="99800" y="9224"/>
                    <a:pt x="100666" y="9224"/>
                    <a:pt x="104996" y="11822"/>
                  </a:cubicBezTo>
                  <a:lnTo>
                    <a:pt x="111057" y="15286"/>
                  </a:lnTo>
                  <a:cubicBezTo>
                    <a:pt x="117984" y="19615"/>
                    <a:pt x="128375" y="41263"/>
                    <a:pt x="130107" y="57716"/>
                  </a:cubicBezTo>
                  <a:cubicBezTo>
                    <a:pt x="130973" y="69838"/>
                    <a:pt x="130107" y="78497"/>
                    <a:pt x="125778" y="90620"/>
                  </a:cubicBezTo>
                  <a:cubicBezTo>
                    <a:pt x="124046" y="95815"/>
                    <a:pt x="122314" y="101877"/>
                    <a:pt x="116252" y="104474"/>
                  </a:cubicBezTo>
                  <a:cubicBezTo>
                    <a:pt x="114521" y="105341"/>
                    <a:pt x="114521" y="106206"/>
                    <a:pt x="113655" y="107938"/>
                  </a:cubicBezTo>
                  <a:cubicBezTo>
                    <a:pt x="104996" y="112268"/>
                    <a:pt x="101532" y="117463"/>
                    <a:pt x="89409" y="122659"/>
                  </a:cubicBezTo>
                  <a:cubicBezTo>
                    <a:pt x="83348" y="124391"/>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3" y="196261"/>
                    <a:pt x="97202" y="192797"/>
                  </a:cubicBezTo>
                  <a:cubicBezTo>
                    <a:pt x="123180" y="183272"/>
                    <a:pt x="131839" y="184138"/>
                    <a:pt x="155218" y="168552"/>
                  </a:cubicBezTo>
                  <a:cubicBezTo>
                    <a:pt x="163012" y="163357"/>
                    <a:pt x="163012" y="161625"/>
                    <a:pt x="172537" y="159027"/>
                  </a:cubicBezTo>
                  <a:cubicBezTo>
                    <a:pt x="177732" y="157295"/>
                    <a:pt x="181196" y="154698"/>
                    <a:pt x="185525" y="151234"/>
                  </a:cubicBezTo>
                  <a:cubicBezTo>
                    <a:pt x="187257" y="150368"/>
                    <a:pt x="188989" y="147770"/>
                    <a:pt x="191587" y="149502"/>
                  </a:cubicBezTo>
                  <a:cubicBezTo>
                    <a:pt x="193318" y="160758"/>
                    <a:pt x="186391" y="161625"/>
                    <a:pt x="180330" y="166820"/>
                  </a:cubicBezTo>
                  <a:cubicBezTo>
                    <a:pt x="177732" y="168552"/>
                    <a:pt x="175134" y="170284"/>
                    <a:pt x="173403" y="173747"/>
                  </a:cubicBezTo>
                  <a:cubicBezTo>
                    <a:pt x="168207" y="178943"/>
                    <a:pt x="148291" y="191065"/>
                    <a:pt x="146559" y="192797"/>
                  </a:cubicBezTo>
                  <a:cubicBezTo>
                    <a:pt x="135302" y="198859"/>
                    <a:pt x="139632" y="195395"/>
                    <a:pt x="129241" y="203188"/>
                  </a:cubicBezTo>
                  <a:cubicBezTo>
                    <a:pt x="126643" y="204920"/>
                    <a:pt x="118850" y="209250"/>
                    <a:pt x="116252" y="210982"/>
                  </a:cubicBezTo>
                  <a:cubicBezTo>
                    <a:pt x="107593" y="217043"/>
                    <a:pt x="98934" y="217043"/>
                    <a:pt x="94605" y="219641"/>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7" y="565"/>
                  </a:cubicBezTo>
                  <a:cubicBezTo>
                    <a:pt x="50443" y="565"/>
                    <a:pt x="55639" y="-1166"/>
                    <a:pt x="56505" y="1431"/>
                  </a:cubicBezTo>
                  <a:close/>
                  <a:moveTo>
                    <a:pt x="40052" y="185004"/>
                  </a:moveTo>
                  <a:cubicBezTo>
                    <a:pt x="46114" y="194529"/>
                    <a:pt x="51309" y="204054"/>
                    <a:pt x="61700" y="208383"/>
                  </a:cubicBezTo>
                  <a:cubicBezTo>
                    <a:pt x="62566" y="207518"/>
                    <a:pt x="62566" y="206652"/>
                    <a:pt x="63432" y="206652"/>
                  </a:cubicBezTo>
                  <a:cubicBezTo>
                    <a:pt x="59102" y="201456"/>
                    <a:pt x="55639" y="195395"/>
                    <a:pt x="51309" y="191065"/>
                  </a:cubicBezTo>
                  <a:cubicBezTo>
                    <a:pt x="46114" y="185870"/>
                    <a:pt x="45248" y="178943"/>
                    <a:pt x="41784" y="172016"/>
                  </a:cubicBezTo>
                  <a:cubicBezTo>
                    <a:pt x="37455" y="177211"/>
                    <a:pt x="37455" y="180675"/>
                    <a:pt x="40052" y="185004"/>
                  </a:cubicBezTo>
                  <a:close/>
                  <a:moveTo>
                    <a:pt x="58237" y="25677"/>
                  </a:moveTo>
                  <a:cubicBezTo>
                    <a:pt x="52175" y="32604"/>
                    <a:pt x="50443" y="47325"/>
                    <a:pt x="49577" y="55984"/>
                  </a:cubicBezTo>
                  <a:cubicBezTo>
                    <a:pt x="47846" y="74168"/>
                    <a:pt x="50443" y="93218"/>
                    <a:pt x="48712" y="111402"/>
                  </a:cubicBezTo>
                  <a:cubicBezTo>
                    <a:pt x="48712" y="114865"/>
                    <a:pt x="47846" y="120061"/>
                    <a:pt x="49577" y="124391"/>
                  </a:cubicBezTo>
                  <a:cubicBezTo>
                    <a:pt x="53041" y="123524"/>
                    <a:pt x="58237" y="118329"/>
                    <a:pt x="60834" y="117463"/>
                  </a:cubicBezTo>
                  <a:cubicBezTo>
                    <a:pt x="68627" y="112268"/>
                    <a:pt x="74689" y="106206"/>
                    <a:pt x="80750" y="102743"/>
                  </a:cubicBezTo>
                  <a:cubicBezTo>
                    <a:pt x="89409" y="96681"/>
                    <a:pt x="88543" y="88888"/>
                    <a:pt x="91141" y="77631"/>
                  </a:cubicBezTo>
                  <a:cubicBezTo>
                    <a:pt x="92007" y="75899"/>
                    <a:pt x="92007" y="71570"/>
                    <a:pt x="92007" y="70704"/>
                  </a:cubicBezTo>
                  <a:cubicBezTo>
                    <a:pt x="93739" y="63777"/>
                    <a:pt x="92007" y="53386"/>
                    <a:pt x="90275" y="48190"/>
                  </a:cubicBezTo>
                  <a:cubicBezTo>
                    <a:pt x="87677" y="40397"/>
                    <a:pt x="85946" y="36068"/>
                    <a:pt x="85080" y="30872"/>
                  </a:cubicBezTo>
                  <a:cubicBezTo>
                    <a:pt x="84214" y="26543"/>
                    <a:pt x="81616" y="21347"/>
                    <a:pt x="79018" y="19615"/>
                  </a:cubicBezTo>
                  <a:cubicBezTo>
                    <a:pt x="67761" y="12688"/>
                    <a:pt x="66030" y="16152"/>
                    <a:pt x="58237" y="25677"/>
                  </a:cubicBezTo>
                  <a:close/>
                  <a:moveTo>
                    <a:pt x="73823" y="207518"/>
                  </a:moveTo>
                  <a:cubicBezTo>
                    <a:pt x="72091" y="203188"/>
                    <a:pt x="69493" y="200591"/>
                    <a:pt x="65164" y="200591"/>
                  </a:cubicBezTo>
                  <a:cubicBezTo>
                    <a:pt x="66896" y="204054"/>
                    <a:pt x="68627" y="206652"/>
                    <a:pt x="73823" y="207518"/>
                  </a:cubicBezTo>
                  <a:close/>
                </a:path>
              </a:pathLst>
            </a:custGeom>
            <a:grpFill/>
            <a:ln w="8653"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EAE38E94-DE81-1487-ED31-2F7BB684B719}"/>
                </a:ext>
              </a:extLst>
            </p:cNvPr>
            <p:cNvSpPr/>
            <p:nvPr/>
          </p:nvSpPr>
          <p:spPr>
            <a:xfrm>
              <a:off x="5194136" y="5459225"/>
              <a:ext cx="155291" cy="242324"/>
            </a:xfrm>
            <a:custGeom>
              <a:avLst/>
              <a:gdLst>
                <a:gd name="connsiteX0" fmla="*/ 35955 w 155291"/>
                <a:gd name="connsiteY0" fmla="*/ 4661 h 242324"/>
                <a:gd name="connsiteX1" fmla="*/ 41150 w 155291"/>
                <a:gd name="connsiteY1" fmla="*/ 9856 h 242324"/>
                <a:gd name="connsiteX2" fmla="*/ 47212 w 155291"/>
                <a:gd name="connsiteY2" fmla="*/ 23711 h 242324"/>
                <a:gd name="connsiteX3" fmla="*/ 48943 w 155291"/>
                <a:gd name="connsiteY3" fmla="*/ 10722 h 242324"/>
                <a:gd name="connsiteX4" fmla="*/ 61066 w 155291"/>
                <a:gd name="connsiteY4" fmla="*/ 29772 h 242324"/>
                <a:gd name="connsiteX5" fmla="*/ 72323 w 155291"/>
                <a:gd name="connsiteY5" fmla="*/ 67872 h 242324"/>
                <a:gd name="connsiteX6" fmla="*/ 87909 w 155291"/>
                <a:gd name="connsiteY6" fmla="*/ 127620 h 242324"/>
                <a:gd name="connsiteX7" fmla="*/ 96568 w 155291"/>
                <a:gd name="connsiteY7" fmla="*/ 170049 h 242324"/>
                <a:gd name="connsiteX8" fmla="*/ 100032 w 155291"/>
                <a:gd name="connsiteY8" fmla="*/ 166586 h 242324"/>
                <a:gd name="connsiteX9" fmla="*/ 111289 w 155291"/>
                <a:gd name="connsiteY9" fmla="*/ 130217 h 242324"/>
                <a:gd name="connsiteX10" fmla="*/ 131205 w 155291"/>
                <a:gd name="connsiteY10" fmla="*/ 47956 h 242324"/>
                <a:gd name="connsiteX11" fmla="*/ 137266 w 155291"/>
                <a:gd name="connsiteY11" fmla="*/ 24576 h 242324"/>
                <a:gd name="connsiteX12" fmla="*/ 141596 w 155291"/>
                <a:gd name="connsiteY12" fmla="*/ 15052 h 242324"/>
                <a:gd name="connsiteX13" fmla="*/ 151987 w 155291"/>
                <a:gd name="connsiteY13" fmla="*/ 11588 h 242324"/>
                <a:gd name="connsiteX14" fmla="*/ 154584 w 155291"/>
                <a:gd name="connsiteY14" fmla="*/ 19381 h 242324"/>
                <a:gd name="connsiteX15" fmla="*/ 145059 w 155291"/>
                <a:gd name="connsiteY15" fmla="*/ 58347 h 242324"/>
                <a:gd name="connsiteX16" fmla="*/ 143327 w 155291"/>
                <a:gd name="connsiteY16" fmla="*/ 64409 h 242324"/>
                <a:gd name="connsiteX17" fmla="*/ 137266 w 155291"/>
                <a:gd name="connsiteY17" fmla="*/ 89520 h 242324"/>
                <a:gd name="connsiteX18" fmla="*/ 130339 w 155291"/>
                <a:gd name="connsiteY18" fmla="*/ 116363 h 242324"/>
                <a:gd name="connsiteX19" fmla="*/ 118216 w 155291"/>
                <a:gd name="connsiteY19" fmla="*/ 166586 h 242324"/>
                <a:gd name="connsiteX20" fmla="*/ 116484 w 155291"/>
                <a:gd name="connsiteY20" fmla="*/ 181306 h 242324"/>
                <a:gd name="connsiteX21" fmla="*/ 115618 w 155291"/>
                <a:gd name="connsiteY21" fmla="*/ 188233 h 242324"/>
                <a:gd name="connsiteX22" fmla="*/ 103496 w 155291"/>
                <a:gd name="connsiteY22" fmla="*/ 230663 h 242324"/>
                <a:gd name="connsiteX23" fmla="*/ 102630 w 155291"/>
                <a:gd name="connsiteY23" fmla="*/ 232395 h 242324"/>
                <a:gd name="connsiteX24" fmla="*/ 100898 w 155291"/>
                <a:gd name="connsiteY24" fmla="*/ 241920 h 242324"/>
                <a:gd name="connsiteX25" fmla="*/ 91373 w 155291"/>
                <a:gd name="connsiteY25" fmla="*/ 238456 h 242324"/>
                <a:gd name="connsiteX26" fmla="*/ 76652 w 155291"/>
                <a:gd name="connsiteY26" fmla="*/ 237590 h 242324"/>
                <a:gd name="connsiteX27" fmla="*/ 63664 w 155291"/>
                <a:gd name="connsiteY27" fmla="*/ 229797 h 242324"/>
                <a:gd name="connsiteX28" fmla="*/ 56737 w 155291"/>
                <a:gd name="connsiteY28" fmla="*/ 209015 h 242324"/>
                <a:gd name="connsiteX29" fmla="*/ 58468 w 155291"/>
                <a:gd name="connsiteY29" fmla="*/ 197758 h 242324"/>
                <a:gd name="connsiteX30" fmla="*/ 69725 w 155291"/>
                <a:gd name="connsiteY30" fmla="*/ 215943 h 242324"/>
                <a:gd name="connsiteX31" fmla="*/ 55005 w 155291"/>
                <a:gd name="connsiteY31" fmla="*/ 186501 h 242324"/>
                <a:gd name="connsiteX32" fmla="*/ 41150 w 155291"/>
                <a:gd name="connsiteY32" fmla="*/ 163988 h 242324"/>
                <a:gd name="connsiteX33" fmla="*/ 27296 w 155291"/>
                <a:gd name="connsiteY33" fmla="*/ 103374 h 242324"/>
                <a:gd name="connsiteX34" fmla="*/ 10843 w 155291"/>
                <a:gd name="connsiteY34" fmla="*/ 34967 h 242324"/>
                <a:gd name="connsiteX35" fmla="*/ 3916 w 155291"/>
                <a:gd name="connsiteY35" fmla="*/ 21113 h 242324"/>
                <a:gd name="connsiteX36" fmla="*/ 452 w 155291"/>
                <a:gd name="connsiteY36" fmla="*/ 7258 h 242324"/>
                <a:gd name="connsiteX37" fmla="*/ 3916 w 155291"/>
                <a:gd name="connsiteY37" fmla="*/ 3795 h 242324"/>
                <a:gd name="connsiteX38" fmla="*/ 35955 w 155291"/>
                <a:gd name="connsiteY38" fmla="*/ 4661 h 24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91" h="242324">
                  <a:moveTo>
                    <a:pt x="35955" y="4661"/>
                  </a:moveTo>
                  <a:cubicBezTo>
                    <a:pt x="38553" y="5526"/>
                    <a:pt x="40284" y="7258"/>
                    <a:pt x="41150" y="9856"/>
                  </a:cubicBezTo>
                  <a:cubicBezTo>
                    <a:pt x="42882" y="14185"/>
                    <a:pt x="45480" y="18515"/>
                    <a:pt x="47212" y="23711"/>
                  </a:cubicBezTo>
                  <a:cubicBezTo>
                    <a:pt x="48943" y="19381"/>
                    <a:pt x="46346" y="15052"/>
                    <a:pt x="48943" y="10722"/>
                  </a:cubicBezTo>
                  <a:cubicBezTo>
                    <a:pt x="56737" y="15052"/>
                    <a:pt x="58468" y="22844"/>
                    <a:pt x="61066" y="29772"/>
                  </a:cubicBezTo>
                  <a:cubicBezTo>
                    <a:pt x="65396" y="41895"/>
                    <a:pt x="67993" y="54883"/>
                    <a:pt x="72323" y="67872"/>
                  </a:cubicBezTo>
                  <a:cubicBezTo>
                    <a:pt x="77518" y="87788"/>
                    <a:pt x="84446" y="106838"/>
                    <a:pt x="87909" y="127620"/>
                  </a:cubicBezTo>
                  <a:cubicBezTo>
                    <a:pt x="89641" y="141474"/>
                    <a:pt x="93105" y="155329"/>
                    <a:pt x="96568" y="170049"/>
                  </a:cubicBezTo>
                  <a:cubicBezTo>
                    <a:pt x="100032" y="170915"/>
                    <a:pt x="100032" y="168318"/>
                    <a:pt x="100032" y="166586"/>
                  </a:cubicBezTo>
                  <a:cubicBezTo>
                    <a:pt x="105227" y="155329"/>
                    <a:pt x="109557" y="143206"/>
                    <a:pt x="111289" y="130217"/>
                  </a:cubicBezTo>
                  <a:cubicBezTo>
                    <a:pt x="115618" y="102508"/>
                    <a:pt x="123412" y="74799"/>
                    <a:pt x="131205" y="47956"/>
                  </a:cubicBezTo>
                  <a:cubicBezTo>
                    <a:pt x="133803" y="40163"/>
                    <a:pt x="135534" y="32370"/>
                    <a:pt x="137266" y="24576"/>
                  </a:cubicBezTo>
                  <a:cubicBezTo>
                    <a:pt x="138132" y="21113"/>
                    <a:pt x="139864" y="17649"/>
                    <a:pt x="141596" y="15052"/>
                  </a:cubicBezTo>
                  <a:cubicBezTo>
                    <a:pt x="143327" y="10722"/>
                    <a:pt x="147657" y="9856"/>
                    <a:pt x="151987" y="11588"/>
                  </a:cubicBezTo>
                  <a:cubicBezTo>
                    <a:pt x="156316" y="13320"/>
                    <a:pt x="155450" y="15917"/>
                    <a:pt x="154584" y="19381"/>
                  </a:cubicBezTo>
                  <a:cubicBezTo>
                    <a:pt x="151987" y="32370"/>
                    <a:pt x="148523" y="45358"/>
                    <a:pt x="145059" y="58347"/>
                  </a:cubicBezTo>
                  <a:lnTo>
                    <a:pt x="143327" y="64409"/>
                  </a:lnTo>
                  <a:cubicBezTo>
                    <a:pt x="142462" y="73068"/>
                    <a:pt x="139864" y="80860"/>
                    <a:pt x="137266" y="89520"/>
                  </a:cubicBezTo>
                  <a:cubicBezTo>
                    <a:pt x="134668" y="98179"/>
                    <a:pt x="132937" y="107704"/>
                    <a:pt x="130339" y="116363"/>
                  </a:cubicBezTo>
                  <a:cubicBezTo>
                    <a:pt x="125143" y="132815"/>
                    <a:pt x="121680" y="149267"/>
                    <a:pt x="118216" y="166586"/>
                  </a:cubicBezTo>
                  <a:cubicBezTo>
                    <a:pt x="117350" y="170915"/>
                    <a:pt x="116484" y="176110"/>
                    <a:pt x="116484" y="181306"/>
                  </a:cubicBezTo>
                  <a:cubicBezTo>
                    <a:pt x="116484" y="183038"/>
                    <a:pt x="116484" y="185636"/>
                    <a:pt x="115618" y="188233"/>
                  </a:cubicBezTo>
                  <a:cubicBezTo>
                    <a:pt x="106959" y="201222"/>
                    <a:pt x="110423" y="217674"/>
                    <a:pt x="103496" y="230663"/>
                  </a:cubicBezTo>
                  <a:cubicBezTo>
                    <a:pt x="102630" y="231529"/>
                    <a:pt x="102630" y="232395"/>
                    <a:pt x="102630" y="232395"/>
                  </a:cubicBezTo>
                  <a:cubicBezTo>
                    <a:pt x="101764" y="235858"/>
                    <a:pt x="106093" y="239322"/>
                    <a:pt x="100898" y="241920"/>
                  </a:cubicBezTo>
                  <a:cubicBezTo>
                    <a:pt x="97434" y="243651"/>
                    <a:pt x="94837" y="239322"/>
                    <a:pt x="91373" y="238456"/>
                  </a:cubicBezTo>
                  <a:cubicBezTo>
                    <a:pt x="86178" y="236724"/>
                    <a:pt x="81848" y="234992"/>
                    <a:pt x="76652" y="237590"/>
                  </a:cubicBezTo>
                  <a:cubicBezTo>
                    <a:pt x="73189" y="240188"/>
                    <a:pt x="65396" y="234992"/>
                    <a:pt x="63664" y="229797"/>
                  </a:cubicBezTo>
                  <a:cubicBezTo>
                    <a:pt x="61932" y="222870"/>
                    <a:pt x="60200" y="215943"/>
                    <a:pt x="56737" y="209015"/>
                  </a:cubicBezTo>
                  <a:cubicBezTo>
                    <a:pt x="55005" y="204685"/>
                    <a:pt x="59334" y="202088"/>
                    <a:pt x="58468" y="197758"/>
                  </a:cubicBezTo>
                  <a:cubicBezTo>
                    <a:pt x="64530" y="203820"/>
                    <a:pt x="65396" y="210747"/>
                    <a:pt x="69725" y="215943"/>
                  </a:cubicBezTo>
                  <a:cubicBezTo>
                    <a:pt x="67128" y="204685"/>
                    <a:pt x="64530" y="193429"/>
                    <a:pt x="55005" y="186501"/>
                  </a:cubicBezTo>
                  <a:cubicBezTo>
                    <a:pt x="46346" y="180440"/>
                    <a:pt x="42882" y="172647"/>
                    <a:pt x="41150" y="163988"/>
                  </a:cubicBezTo>
                  <a:cubicBezTo>
                    <a:pt x="37687" y="143206"/>
                    <a:pt x="32491" y="123290"/>
                    <a:pt x="27296" y="103374"/>
                  </a:cubicBezTo>
                  <a:cubicBezTo>
                    <a:pt x="21234" y="80860"/>
                    <a:pt x="16905" y="57481"/>
                    <a:pt x="10843" y="34967"/>
                  </a:cubicBezTo>
                  <a:cubicBezTo>
                    <a:pt x="9977" y="28906"/>
                    <a:pt x="9112" y="24576"/>
                    <a:pt x="3916" y="21113"/>
                  </a:cubicBezTo>
                  <a:cubicBezTo>
                    <a:pt x="-413" y="17649"/>
                    <a:pt x="-413" y="12454"/>
                    <a:pt x="452" y="7258"/>
                  </a:cubicBezTo>
                  <a:cubicBezTo>
                    <a:pt x="452" y="5526"/>
                    <a:pt x="2184" y="3795"/>
                    <a:pt x="3916" y="3795"/>
                  </a:cubicBezTo>
                  <a:cubicBezTo>
                    <a:pt x="17771" y="-1401"/>
                    <a:pt x="21234" y="-1401"/>
                    <a:pt x="35955" y="4661"/>
                  </a:cubicBezTo>
                  <a:close/>
                </a:path>
              </a:pathLst>
            </a:custGeom>
            <a:grpFill/>
            <a:ln w="8653"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FADFF6F-E467-CC28-B871-64F0F514CEF1}"/>
                </a:ext>
              </a:extLst>
            </p:cNvPr>
            <p:cNvSpPr/>
            <p:nvPr/>
          </p:nvSpPr>
          <p:spPr>
            <a:xfrm>
              <a:off x="5373765" y="5473026"/>
              <a:ext cx="221033" cy="221306"/>
            </a:xfrm>
            <a:custGeom>
              <a:avLst/>
              <a:gdLst>
                <a:gd name="connsiteX0" fmla="*/ 144673 w 221033"/>
                <a:gd name="connsiteY0" fmla="*/ 9044 h 221306"/>
                <a:gd name="connsiteX1" fmla="*/ 153332 w 221033"/>
                <a:gd name="connsiteY1" fmla="*/ 39351 h 221306"/>
                <a:gd name="connsiteX2" fmla="*/ 153332 w 221033"/>
                <a:gd name="connsiteY2" fmla="*/ 42814 h 221306"/>
                <a:gd name="connsiteX3" fmla="*/ 153332 w 221033"/>
                <a:gd name="connsiteY3" fmla="*/ 80048 h 221306"/>
                <a:gd name="connsiteX4" fmla="*/ 154198 w 221033"/>
                <a:gd name="connsiteY4" fmla="*/ 92171 h 221306"/>
                <a:gd name="connsiteX5" fmla="*/ 155064 w 221033"/>
                <a:gd name="connsiteY5" fmla="*/ 145858 h 221306"/>
                <a:gd name="connsiteX6" fmla="*/ 151600 w 221033"/>
                <a:gd name="connsiteY6" fmla="*/ 170969 h 221306"/>
                <a:gd name="connsiteX7" fmla="*/ 154198 w 221033"/>
                <a:gd name="connsiteY7" fmla="*/ 188287 h 221306"/>
                <a:gd name="connsiteX8" fmla="*/ 173248 w 221033"/>
                <a:gd name="connsiteY8" fmla="*/ 181360 h 221306"/>
                <a:gd name="connsiteX9" fmla="*/ 220873 w 221033"/>
                <a:gd name="connsiteY9" fmla="*/ 146723 h 221306"/>
                <a:gd name="connsiteX10" fmla="*/ 212214 w 221033"/>
                <a:gd name="connsiteY10" fmla="*/ 168371 h 221306"/>
                <a:gd name="connsiteX11" fmla="*/ 185370 w 221033"/>
                <a:gd name="connsiteY11" fmla="*/ 190885 h 221306"/>
                <a:gd name="connsiteX12" fmla="*/ 157661 w 221033"/>
                <a:gd name="connsiteY12" fmla="*/ 209935 h 221306"/>
                <a:gd name="connsiteX13" fmla="*/ 123025 w 221033"/>
                <a:gd name="connsiteY13" fmla="*/ 218594 h 221306"/>
                <a:gd name="connsiteX14" fmla="*/ 112634 w 221033"/>
                <a:gd name="connsiteY14" fmla="*/ 209935 h 221306"/>
                <a:gd name="connsiteX15" fmla="*/ 104841 w 221033"/>
                <a:gd name="connsiteY15" fmla="*/ 198678 h 221306"/>
                <a:gd name="connsiteX16" fmla="*/ 99646 w 221033"/>
                <a:gd name="connsiteY16" fmla="*/ 202142 h 221306"/>
                <a:gd name="connsiteX17" fmla="*/ 95316 w 221033"/>
                <a:gd name="connsiteY17" fmla="*/ 206471 h 221306"/>
                <a:gd name="connsiteX18" fmla="*/ 79730 w 221033"/>
                <a:gd name="connsiteY18" fmla="*/ 215131 h 221306"/>
                <a:gd name="connsiteX19" fmla="*/ 60680 w 221033"/>
                <a:gd name="connsiteY19" fmla="*/ 215996 h 221306"/>
                <a:gd name="connsiteX20" fmla="*/ 59814 w 221033"/>
                <a:gd name="connsiteY20" fmla="*/ 217728 h 221306"/>
                <a:gd name="connsiteX21" fmla="*/ 42495 w 221033"/>
                <a:gd name="connsiteY21" fmla="*/ 221191 h 221306"/>
                <a:gd name="connsiteX22" fmla="*/ 15652 w 221033"/>
                <a:gd name="connsiteY22" fmla="*/ 211667 h 221306"/>
                <a:gd name="connsiteX23" fmla="*/ 932 w 221033"/>
                <a:gd name="connsiteY23" fmla="*/ 181360 h 221306"/>
                <a:gd name="connsiteX24" fmla="*/ 66 w 221033"/>
                <a:gd name="connsiteY24" fmla="*/ 161444 h 221306"/>
                <a:gd name="connsiteX25" fmla="*/ 15652 w 221033"/>
                <a:gd name="connsiteY25" fmla="*/ 115551 h 221306"/>
                <a:gd name="connsiteX26" fmla="*/ 56350 w 221033"/>
                <a:gd name="connsiteY26" fmla="*/ 89574 h 221306"/>
                <a:gd name="connsiteX27" fmla="*/ 81461 w 221033"/>
                <a:gd name="connsiteY27" fmla="*/ 81780 h 221306"/>
                <a:gd name="connsiteX28" fmla="*/ 97914 w 221033"/>
                <a:gd name="connsiteY28" fmla="*/ 81780 h 221306"/>
                <a:gd name="connsiteX29" fmla="*/ 97048 w 221033"/>
                <a:gd name="connsiteY29" fmla="*/ 28094 h 221306"/>
                <a:gd name="connsiteX30" fmla="*/ 86657 w 221033"/>
                <a:gd name="connsiteY30" fmla="*/ 21167 h 221306"/>
                <a:gd name="connsiteX31" fmla="*/ 43361 w 221033"/>
                <a:gd name="connsiteY31" fmla="*/ 29826 h 221306"/>
                <a:gd name="connsiteX32" fmla="*/ 39032 w 221033"/>
                <a:gd name="connsiteY32" fmla="*/ 30691 h 221306"/>
                <a:gd name="connsiteX33" fmla="*/ 13920 w 221033"/>
                <a:gd name="connsiteY33" fmla="*/ 27228 h 221306"/>
                <a:gd name="connsiteX34" fmla="*/ 15652 w 221033"/>
                <a:gd name="connsiteY34" fmla="*/ 23764 h 221306"/>
                <a:gd name="connsiteX35" fmla="*/ 51155 w 221033"/>
                <a:gd name="connsiteY35" fmla="*/ 14240 h 221306"/>
                <a:gd name="connsiteX36" fmla="*/ 82327 w 221033"/>
                <a:gd name="connsiteY36" fmla="*/ 3848 h 221306"/>
                <a:gd name="connsiteX37" fmla="*/ 94450 w 221033"/>
                <a:gd name="connsiteY37" fmla="*/ 385 h 221306"/>
                <a:gd name="connsiteX38" fmla="*/ 110902 w 221033"/>
                <a:gd name="connsiteY38" fmla="*/ 3848 h 221306"/>
                <a:gd name="connsiteX39" fmla="*/ 127355 w 221033"/>
                <a:gd name="connsiteY39" fmla="*/ 9910 h 221306"/>
                <a:gd name="connsiteX40" fmla="*/ 123025 w 221033"/>
                <a:gd name="connsiteY40" fmla="*/ 3848 h 221306"/>
                <a:gd name="connsiteX41" fmla="*/ 120427 w 221033"/>
                <a:gd name="connsiteY41" fmla="*/ 385 h 221306"/>
                <a:gd name="connsiteX42" fmla="*/ 144673 w 221033"/>
                <a:gd name="connsiteY42" fmla="*/ 9044 h 221306"/>
                <a:gd name="connsiteX43" fmla="*/ 14786 w 221033"/>
                <a:gd name="connsiteY43" fmla="*/ 194348 h 221306"/>
                <a:gd name="connsiteX44" fmla="*/ 22580 w 221033"/>
                <a:gd name="connsiteY44" fmla="*/ 203008 h 221306"/>
                <a:gd name="connsiteX45" fmla="*/ 34702 w 221033"/>
                <a:gd name="connsiteY45" fmla="*/ 209935 h 221306"/>
                <a:gd name="connsiteX46" fmla="*/ 19982 w 221033"/>
                <a:gd name="connsiteY46" fmla="*/ 190019 h 221306"/>
                <a:gd name="connsiteX47" fmla="*/ 14786 w 221033"/>
                <a:gd name="connsiteY47" fmla="*/ 188287 h 221306"/>
                <a:gd name="connsiteX48" fmla="*/ 14786 w 221033"/>
                <a:gd name="connsiteY48" fmla="*/ 194348 h 221306"/>
                <a:gd name="connsiteX49" fmla="*/ 90986 w 221033"/>
                <a:gd name="connsiteY49" fmla="*/ 98233 h 221306"/>
                <a:gd name="connsiteX50" fmla="*/ 85791 w 221033"/>
                <a:gd name="connsiteY50" fmla="*/ 102562 h 221306"/>
                <a:gd name="connsiteX51" fmla="*/ 79730 w 221033"/>
                <a:gd name="connsiteY51" fmla="*/ 104294 h 221306"/>
                <a:gd name="connsiteX52" fmla="*/ 68473 w 221033"/>
                <a:gd name="connsiteY52" fmla="*/ 113819 h 221306"/>
                <a:gd name="connsiteX53" fmla="*/ 57216 w 221033"/>
                <a:gd name="connsiteY53" fmla="*/ 127673 h 221306"/>
                <a:gd name="connsiteX54" fmla="*/ 58082 w 221033"/>
                <a:gd name="connsiteY54" fmla="*/ 184824 h 221306"/>
                <a:gd name="connsiteX55" fmla="*/ 73668 w 221033"/>
                <a:gd name="connsiteY55" fmla="*/ 191751 h 221306"/>
                <a:gd name="connsiteX56" fmla="*/ 94450 w 221033"/>
                <a:gd name="connsiteY56" fmla="*/ 182226 h 221306"/>
                <a:gd name="connsiteX57" fmla="*/ 97914 w 221033"/>
                <a:gd name="connsiteY57" fmla="*/ 173566 h 221306"/>
                <a:gd name="connsiteX58" fmla="*/ 97914 w 221033"/>
                <a:gd name="connsiteY58" fmla="*/ 164042 h 221306"/>
                <a:gd name="connsiteX59" fmla="*/ 97048 w 221033"/>
                <a:gd name="connsiteY59" fmla="*/ 131137 h 221306"/>
                <a:gd name="connsiteX60" fmla="*/ 97914 w 221033"/>
                <a:gd name="connsiteY60" fmla="*/ 110355 h 221306"/>
                <a:gd name="connsiteX61" fmla="*/ 98780 w 221033"/>
                <a:gd name="connsiteY61" fmla="*/ 93903 h 221306"/>
                <a:gd name="connsiteX62" fmla="*/ 90986 w 221033"/>
                <a:gd name="connsiteY62" fmla="*/ 98233 h 22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306">
                  <a:moveTo>
                    <a:pt x="144673" y="9044"/>
                  </a:moveTo>
                  <a:cubicBezTo>
                    <a:pt x="153332" y="17703"/>
                    <a:pt x="156795" y="28094"/>
                    <a:pt x="153332" y="39351"/>
                  </a:cubicBezTo>
                  <a:lnTo>
                    <a:pt x="153332" y="42814"/>
                  </a:lnTo>
                  <a:cubicBezTo>
                    <a:pt x="156795" y="56669"/>
                    <a:pt x="155064" y="66194"/>
                    <a:pt x="153332" y="80048"/>
                  </a:cubicBezTo>
                  <a:cubicBezTo>
                    <a:pt x="152466" y="84378"/>
                    <a:pt x="154198" y="88707"/>
                    <a:pt x="154198" y="92171"/>
                  </a:cubicBezTo>
                  <a:cubicBezTo>
                    <a:pt x="155064" y="109490"/>
                    <a:pt x="155930" y="127673"/>
                    <a:pt x="155064" y="145858"/>
                  </a:cubicBezTo>
                  <a:cubicBezTo>
                    <a:pt x="155064" y="152785"/>
                    <a:pt x="152466" y="164042"/>
                    <a:pt x="151600" y="170969"/>
                  </a:cubicBezTo>
                  <a:cubicBezTo>
                    <a:pt x="150734" y="176165"/>
                    <a:pt x="152466" y="183092"/>
                    <a:pt x="154198" y="188287"/>
                  </a:cubicBezTo>
                  <a:cubicBezTo>
                    <a:pt x="161991" y="189153"/>
                    <a:pt x="166320" y="186555"/>
                    <a:pt x="173248" y="181360"/>
                  </a:cubicBezTo>
                  <a:cubicBezTo>
                    <a:pt x="190566" y="175298"/>
                    <a:pt x="211348" y="151919"/>
                    <a:pt x="220873" y="146723"/>
                  </a:cubicBezTo>
                  <a:cubicBezTo>
                    <a:pt x="221739" y="152785"/>
                    <a:pt x="219141" y="160578"/>
                    <a:pt x="212214" y="168371"/>
                  </a:cubicBezTo>
                  <a:cubicBezTo>
                    <a:pt x="207018" y="174433"/>
                    <a:pt x="191432" y="185689"/>
                    <a:pt x="185370" y="190885"/>
                  </a:cubicBezTo>
                  <a:cubicBezTo>
                    <a:pt x="177577" y="197812"/>
                    <a:pt x="166320" y="204740"/>
                    <a:pt x="157661" y="209935"/>
                  </a:cubicBezTo>
                  <a:cubicBezTo>
                    <a:pt x="148136" y="215996"/>
                    <a:pt x="138611" y="218594"/>
                    <a:pt x="123025" y="218594"/>
                  </a:cubicBezTo>
                  <a:cubicBezTo>
                    <a:pt x="117830" y="218594"/>
                    <a:pt x="115232" y="214264"/>
                    <a:pt x="112634" y="209935"/>
                  </a:cubicBezTo>
                  <a:cubicBezTo>
                    <a:pt x="110036" y="205605"/>
                    <a:pt x="108305" y="202142"/>
                    <a:pt x="104841" y="198678"/>
                  </a:cubicBezTo>
                  <a:cubicBezTo>
                    <a:pt x="102243" y="198678"/>
                    <a:pt x="100511" y="200410"/>
                    <a:pt x="99646" y="202142"/>
                  </a:cubicBezTo>
                  <a:cubicBezTo>
                    <a:pt x="98780" y="203873"/>
                    <a:pt x="97048" y="206471"/>
                    <a:pt x="95316" y="206471"/>
                  </a:cubicBezTo>
                  <a:cubicBezTo>
                    <a:pt x="88389" y="207337"/>
                    <a:pt x="86657" y="212532"/>
                    <a:pt x="79730" y="215131"/>
                  </a:cubicBezTo>
                  <a:cubicBezTo>
                    <a:pt x="71936" y="218594"/>
                    <a:pt x="68473" y="215131"/>
                    <a:pt x="60680" y="215996"/>
                  </a:cubicBezTo>
                  <a:cubicBezTo>
                    <a:pt x="57216" y="215996"/>
                    <a:pt x="54618" y="217728"/>
                    <a:pt x="59814" y="217728"/>
                  </a:cubicBezTo>
                  <a:cubicBezTo>
                    <a:pt x="71936" y="217728"/>
                    <a:pt x="58082" y="222058"/>
                    <a:pt x="42495" y="221191"/>
                  </a:cubicBezTo>
                  <a:cubicBezTo>
                    <a:pt x="35568" y="220326"/>
                    <a:pt x="19982" y="216862"/>
                    <a:pt x="15652" y="211667"/>
                  </a:cubicBezTo>
                  <a:cubicBezTo>
                    <a:pt x="4396" y="196946"/>
                    <a:pt x="1798" y="193483"/>
                    <a:pt x="932" y="181360"/>
                  </a:cubicBezTo>
                  <a:lnTo>
                    <a:pt x="66" y="161444"/>
                  </a:lnTo>
                  <a:cubicBezTo>
                    <a:pt x="-800" y="141528"/>
                    <a:pt x="6993" y="126808"/>
                    <a:pt x="15652" y="115551"/>
                  </a:cubicBezTo>
                  <a:cubicBezTo>
                    <a:pt x="26043" y="101696"/>
                    <a:pt x="39032" y="93903"/>
                    <a:pt x="56350" y="89574"/>
                  </a:cubicBezTo>
                  <a:cubicBezTo>
                    <a:pt x="65009" y="86976"/>
                    <a:pt x="73668" y="86110"/>
                    <a:pt x="81461" y="81780"/>
                  </a:cubicBezTo>
                  <a:cubicBezTo>
                    <a:pt x="87523" y="79183"/>
                    <a:pt x="91852" y="83512"/>
                    <a:pt x="97914" y="81780"/>
                  </a:cubicBezTo>
                  <a:cubicBezTo>
                    <a:pt x="99646" y="67926"/>
                    <a:pt x="97914" y="41949"/>
                    <a:pt x="97048" y="28094"/>
                  </a:cubicBezTo>
                  <a:cubicBezTo>
                    <a:pt x="97048" y="19435"/>
                    <a:pt x="94450" y="17703"/>
                    <a:pt x="86657" y="21167"/>
                  </a:cubicBezTo>
                  <a:cubicBezTo>
                    <a:pt x="71070" y="27228"/>
                    <a:pt x="60680" y="29826"/>
                    <a:pt x="43361" y="29826"/>
                  </a:cubicBezTo>
                  <a:cubicBezTo>
                    <a:pt x="41629" y="30691"/>
                    <a:pt x="39898" y="29826"/>
                    <a:pt x="39032" y="30691"/>
                  </a:cubicBezTo>
                  <a:cubicBezTo>
                    <a:pt x="28641" y="37619"/>
                    <a:pt x="21714" y="27228"/>
                    <a:pt x="13920" y="27228"/>
                  </a:cubicBezTo>
                  <a:cubicBezTo>
                    <a:pt x="13055" y="23764"/>
                    <a:pt x="14786" y="23764"/>
                    <a:pt x="15652" y="23764"/>
                  </a:cubicBezTo>
                  <a:cubicBezTo>
                    <a:pt x="29507" y="20301"/>
                    <a:pt x="42495" y="15105"/>
                    <a:pt x="51155" y="14240"/>
                  </a:cubicBezTo>
                  <a:cubicBezTo>
                    <a:pt x="62411" y="12508"/>
                    <a:pt x="71070" y="7312"/>
                    <a:pt x="82327" y="3848"/>
                  </a:cubicBezTo>
                  <a:cubicBezTo>
                    <a:pt x="87523" y="2117"/>
                    <a:pt x="89255" y="1251"/>
                    <a:pt x="94450" y="385"/>
                  </a:cubicBezTo>
                  <a:cubicBezTo>
                    <a:pt x="100511" y="-481"/>
                    <a:pt x="105707" y="1251"/>
                    <a:pt x="110902" y="3848"/>
                  </a:cubicBezTo>
                  <a:cubicBezTo>
                    <a:pt x="116098" y="6446"/>
                    <a:pt x="120427" y="9910"/>
                    <a:pt x="127355" y="9910"/>
                  </a:cubicBezTo>
                  <a:cubicBezTo>
                    <a:pt x="129086" y="6446"/>
                    <a:pt x="126489" y="6446"/>
                    <a:pt x="123025" y="3848"/>
                  </a:cubicBezTo>
                  <a:cubicBezTo>
                    <a:pt x="118695" y="2983"/>
                    <a:pt x="116964" y="385"/>
                    <a:pt x="120427" y="385"/>
                  </a:cubicBezTo>
                  <a:cubicBezTo>
                    <a:pt x="129086" y="-1347"/>
                    <a:pt x="138611" y="2983"/>
                    <a:pt x="144673" y="9044"/>
                  </a:cubicBezTo>
                  <a:close/>
                  <a:moveTo>
                    <a:pt x="14786" y="194348"/>
                  </a:moveTo>
                  <a:cubicBezTo>
                    <a:pt x="18250" y="196080"/>
                    <a:pt x="19116" y="200410"/>
                    <a:pt x="22580" y="203008"/>
                  </a:cubicBezTo>
                  <a:cubicBezTo>
                    <a:pt x="26043" y="204740"/>
                    <a:pt x="27775" y="209935"/>
                    <a:pt x="34702" y="209935"/>
                  </a:cubicBezTo>
                  <a:cubicBezTo>
                    <a:pt x="28641" y="203008"/>
                    <a:pt x="23445" y="197812"/>
                    <a:pt x="19982" y="190019"/>
                  </a:cubicBezTo>
                  <a:cubicBezTo>
                    <a:pt x="19116" y="188287"/>
                    <a:pt x="14786" y="180494"/>
                    <a:pt x="14786" y="188287"/>
                  </a:cubicBezTo>
                  <a:cubicBezTo>
                    <a:pt x="14786" y="190885"/>
                    <a:pt x="12189" y="193483"/>
                    <a:pt x="14786" y="194348"/>
                  </a:cubicBezTo>
                  <a:close/>
                  <a:moveTo>
                    <a:pt x="90986" y="98233"/>
                  </a:moveTo>
                  <a:cubicBezTo>
                    <a:pt x="89255" y="100830"/>
                    <a:pt x="88389" y="102562"/>
                    <a:pt x="85791" y="102562"/>
                  </a:cubicBezTo>
                  <a:cubicBezTo>
                    <a:pt x="84059" y="102562"/>
                    <a:pt x="83193" y="101696"/>
                    <a:pt x="79730" y="104294"/>
                  </a:cubicBezTo>
                  <a:cubicBezTo>
                    <a:pt x="74534" y="108623"/>
                    <a:pt x="73668" y="110355"/>
                    <a:pt x="68473" y="113819"/>
                  </a:cubicBezTo>
                  <a:cubicBezTo>
                    <a:pt x="63277" y="117282"/>
                    <a:pt x="58948" y="122478"/>
                    <a:pt x="57216" y="127673"/>
                  </a:cubicBezTo>
                  <a:cubicBezTo>
                    <a:pt x="47691" y="150187"/>
                    <a:pt x="50289" y="177896"/>
                    <a:pt x="58082" y="184824"/>
                  </a:cubicBezTo>
                  <a:cubicBezTo>
                    <a:pt x="64143" y="190019"/>
                    <a:pt x="66741" y="194348"/>
                    <a:pt x="73668" y="191751"/>
                  </a:cubicBezTo>
                  <a:cubicBezTo>
                    <a:pt x="77998" y="190019"/>
                    <a:pt x="90120" y="183092"/>
                    <a:pt x="94450" y="182226"/>
                  </a:cubicBezTo>
                  <a:cubicBezTo>
                    <a:pt x="97914" y="181360"/>
                    <a:pt x="97914" y="177896"/>
                    <a:pt x="97914" y="173566"/>
                  </a:cubicBezTo>
                  <a:cubicBezTo>
                    <a:pt x="97914" y="170969"/>
                    <a:pt x="97048" y="167506"/>
                    <a:pt x="97914" y="164042"/>
                  </a:cubicBezTo>
                  <a:cubicBezTo>
                    <a:pt x="98780" y="154517"/>
                    <a:pt x="94450" y="146723"/>
                    <a:pt x="97048" y="131137"/>
                  </a:cubicBezTo>
                  <a:cubicBezTo>
                    <a:pt x="97914" y="124210"/>
                    <a:pt x="96182" y="117282"/>
                    <a:pt x="97914" y="110355"/>
                  </a:cubicBezTo>
                  <a:cubicBezTo>
                    <a:pt x="99646" y="104294"/>
                    <a:pt x="98780" y="100830"/>
                    <a:pt x="98780" y="93903"/>
                  </a:cubicBezTo>
                  <a:cubicBezTo>
                    <a:pt x="96182" y="94769"/>
                    <a:pt x="92718" y="96501"/>
                    <a:pt x="90986" y="98233"/>
                  </a:cubicBezTo>
                  <a:close/>
                </a:path>
              </a:pathLst>
            </a:custGeom>
            <a:grpFill/>
            <a:ln w="8653"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1DB6AC60-6721-8579-031D-217F97F1BD57}"/>
                </a:ext>
              </a:extLst>
            </p:cNvPr>
            <p:cNvSpPr/>
            <p:nvPr/>
          </p:nvSpPr>
          <p:spPr>
            <a:xfrm>
              <a:off x="5594504" y="5364187"/>
              <a:ext cx="155972" cy="332629"/>
            </a:xfrm>
            <a:custGeom>
              <a:avLst/>
              <a:gdLst>
                <a:gd name="connsiteX0" fmla="*/ 29575 w 155972"/>
                <a:gd name="connsiteY0" fmla="*/ 2717 h 332629"/>
                <a:gd name="connsiteX1" fmla="*/ 40832 w 155972"/>
                <a:gd name="connsiteY1" fmla="*/ 14840 h 332629"/>
                <a:gd name="connsiteX2" fmla="*/ 43429 w 155972"/>
                <a:gd name="connsiteY2" fmla="*/ 20902 h 332629"/>
                <a:gd name="connsiteX3" fmla="*/ 47759 w 155972"/>
                <a:gd name="connsiteY3" fmla="*/ 59001 h 332629"/>
                <a:gd name="connsiteX4" fmla="*/ 47759 w 155972"/>
                <a:gd name="connsiteY4" fmla="*/ 136933 h 332629"/>
                <a:gd name="connsiteX5" fmla="*/ 49491 w 155972"/>
                <a:gd name="connsiteY5" fmla="*/ 140397 h 332629"/>
                <a:gd name="connsiteX6" fmla="*/ 104909 w 155972"/>
                <a:gd name="connsiteY6" fmla="*/ 112688 h 332629"/>
                <a:gd name="connsiteX7" fmla="*/ 130886 w 155972"/>
                <a:gd name="connsiteY7" fmla="*/ 122213 h 332629"/>
                <a:gd name="connsiteX8" fmla="*/ 136082 w 155972"/>
                <a:gd name="connsiteY8" fmla="*/ 118749 h 332629"/>
                <a:gd name="connsiteX9" fmla="*/ 139545 w 155972"/>
                <a:gd name="connsiteY9" fmla="*/ 123079 h 332629"/>
                <a:gd name="connsiteX10" fmla="*/ 141277 w 155972"/>
                <a:gd name="connsiteY10" fmla="*/ 133470 h 332629"/>
                <a:gd name="connsiteX11" fmla="*/ 145607 w 155972"/>
                <a:gd name="connsiteY11" fmla="*/ 138665 h 332629"/>
                <a:gd name="connsiteX12" fmla="*/ 152534 w 155972"/>
                <a:gd name="connsiteY12" fmla="*/ 148190 h 332629"/>
                <a:gd name="connsiteX13" fmla="*/ 154266 w 155972"/>
                <a:gd name="connsiteY13" fmla="*/ 217463 h 332629"/>
                <a:gd name="connsiteX14" fmla="*/ 154266 w 155972"/>
                <a:gd name="connsiteY14" fmla="*/ 220061 h 332629"/>
                <a:gd name="connsiteX15" fmla="*/ 153400 w 155972"/>
                <a:gd name="connsiteY15" fmla="*/ 253831 h 332629"/>
                <a:gd name="connsiteX16" fmla="*/ 144741 w 155972"/>
                <a:gd name="connsiteY16" fmla="*/ 288467 h 332629"/>
                <a:gd name="connsiteX17" fmla="*/ 126557 w 155972"/>
                <a:gd name="connsiteY17" fmla="*/ 316177 h 332629"/>
                <a:gd name="connsiteX18" fmla="*/ 104909 w 155972"/>
                <a:gd name="connsiteY18" fmla="*/ 330031 h 332629"/>
                <a:gd name="connsiteX19" fmla="*/ 97982 w 155972"/>
                <a:gd name="connsiteY19" fmla="*/ 330897 h 332629"/>
                <a:gd name="connsiteX20" fmla="*/ 73736 w 155972"/>
                <a:gd name="connsiteY20" fmla="*/ 323104 h 332629"/>
                <a:gd name="connsiteX21" fmla="*/ 66809 w 155972"/>
                <a:gd name="connsiteY21" fmla="*/ 317042 h 332629"/>
                <a:gd name="connsiteX22" fmla="*/ 55552 w 155972"/>
                <a:gd name="connsiteY22" fmla="*/ 303188 h 332629"/>
                <a:gd name="connsiteX23" fmla="*/ 51223 w 155972"/>
                <a:gd name="connsiteY23" fmla="*/ 330031 h 332629"/>
                <a:gd name="connsiteX24" fmla="*/ 44295 w 155972"/>
                <a:gd name="connsiteY24" fmla="*/ 323970 h 332629"/>
                <a:gd name="connsiteX25" fmla="*/ 40832 w 155972"/>
                <a:gd name="connsiteY25" fmla="*/ 332629 h 332629"/>
                <a:gd name="connsiteX26" fmla="*/ 13988 w 155972"/>
                <a:gd name="connsiteY26" fmla="*/ 313579 h 332629"/>
                <a:gd name="connsiteX27" fmla="*/ 10525 w 155972"/>
                <a:gd name="connsiteY27" fmla="*/ 322238 h 332629"/>
                <a:gd name="connsiteX28" fmla="*/ 2732 w 155972"/>
                <a:gd name="connsiteY28" fmla="*/ 307517 h 332629"/>
                <a:gd name="connsiteX29" fmla="*/ 1000 w 155972"/>
                <a:gd name="connsiteY29" fmla="*/ 278076 h 332629"/>
                <a:gd name="connsiteX30" fmla="*/ 1000 w 155972"/>
                <a:gd name="connsiteY30" fmla="*/ 203608 h 332629"/>
                <a:gd name="connsiteX31" fmla="*/ 1000 w 155972"/>
                <a:gd name="connsiteY31" fmla="*/ 172436 h 332629"/>
                <a:gd name="connsiteX32" fmla="*/ 1866 w 155972"/>
                <a:gd name="connsiteY32" fmla="*/ 65063 h 332629"/>
                <a:gd name="connsiteX33" fmla="*/ 1866 w 155972"/>
                <a:gd name="connsiteY33" fmla="*/ 19170 h 332629"/>
                <a:gd name="connsiteX34" fmla="*/ 10525 w 155972"/>
                <a:gd name="connsiteY34" fmla="*/ 7047 h 332629"/>
                <a:gd name="connsiteX35" fmla="*/ 22648 w 155972"/>
                <a:gd name="connsiteY35" fmla="*/ 1852 h 332629"/>
                <a:gd name="connsiteX36" fmla="*/ 29575 w 155972"/>
                <a:gd name="connsiteY36" fmla="*/ 2717 h 332629"/>
                <a:gd name="connsiteX37" fmla="*/ 77200 w 155972"/>
                <a:gd name="connsiteY37" fmla="*/ 137799 h 332629"/>
                <a:gd name="connsiteX38" fmla="*/ 55552 w 155972"/>
                <a:gd name="connsiteY38" fmla="*/ 157715 h 332629"/>
                <a:gd name="connsiteX39" fmla="*/ 48625 w 155972"/>
                <a:gd name="connsiteY39" fmla="*/ 176765 h 332629"/>
                <a:gd name="connsiteX40" fmla="*/ 51223 w 155972"/>
                <a:gd name="connsiteY40" fmla="*/ 229586 h 332629"/>
                <a:gd name="connsiteX41" fmla="*/ 53820 w 155972"/>
                <a:gd name="connsiteY41" fmla="*/ 263356 h 332629"/>
                <a:gd name="connsiteX42" fmla="*/ 53820 w 155972"/>
                <a:gd name="connsiteY42" fmla="*/ 288467 h 332629"/>
                <a:gd name="connsiteX43" fmla="*/ 78932 w 155972"/>
                <a:gd name="connsiteY43" fmla="*/ 300590 h 332629"/>
                <a:gd name="connsiteX44" fmla="*/ 91054 w 155972"/>
                <a:gd name="connsiteY44" fmla="*/ 278076 h 332629"/>
                <a:gd name="connsiteX45" fmla="*/ 102311 w 155972"/>
                <a:gd name="connsiteY45" fmla="*/ 226122 h 332629"/>
                <a:gd name="connsiteX46" fmla="*/ 105775 w 155972"/>
                <a:gd name="connsiteY46" fmla="*/ 153386 h 332629"/>
                <a:gd name="connsiteX47" fmla="*/ 104043 w 155972"/>
                <a:gd name="connsiteY47" fmla="*/ 136068 h 332629"/>
                <a:gd name="connsiteX48" fmla="*/ 100580 w 155972"/>
                <a:gd name="connsiteY48" fmla="*/ 131738 h 332629"/>
                <a:gd name="connsiteX49" fmla="*/ 77200 w 155972"/>
                <a:gd name="connsiteY49" fmla="*/ 137799 h 33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5972" h="332629">
                  <a:moveTo>
                    <a:pt x="29575" y="2717"/>
                  </a:moveTo>
                  <a:cubicBezTo>
                    <a:pt x="33038" y="7047"/>
                    <a:pt x="35636" y="11376"/>
                    <a:pt x="40832" y="14840"/>
                  </a:cubicBezTo>
                  <a:cubicBezTo>
                    <a:pt x="42563" y="15706"/>
                    <a:pt x="42563" y="18304"/>
                    <a:pt x="43429" y="20902"/>
                  </a:cubicBezTo>
                  <a:cubicBezTo>
                    <a:pt x="45161" y="33890"/>
                    <a:pt x="48625" y="46013"/>
                    <a:pt x="47759" y="59001"/>
                  </a:cubicBezTo>
                  <a:cubicBezTo>
                    <a:pt x="46027" y="84979"/>
                    <a:pt x="48625" y="110956"/>
                    <a:pt x="47759" y="136933"/>
                  </a:cubicBezTo>
                  <a:cubicBezTo>
                    <a:pt x="47759" y="137799"/>
                    <a:pt x="47759" y="138665"/>
                    <a:pt x="49491" y="140397"/>
                  </a:cubicBezTo>
                  <a:cubicBezTo>
                    <a:pt x="65943" y="125677"/>
                    <a:pt x="84127" y="117883"/>
                    <a:pt x="104909" y="112688"/>
                  </a:cubicBezTo>
                  <a:cubicBezTo>
                    <a:pt x="116166" y="109224"/>
                    <a:pt x="125691" y="111822"/>
                    <a:pt x="130886" y="122213"/>
                  </a:cubicBezTo>
                  <a:cubicBezTo>
                    <a:pt x="134350" y="123079"/>
                    <a:pt x="132618" y="117883"/>
                    <a:pt x="136082" y="118749"/>
                  </a:cubicBezTo>
                  <a:cubicBezTo>
                    <a:pt x="137814" y="119615"/>
                    <a:pt x="139545" y="120481"/>
                    <a:pt x="139545" y="123079"/>
                  </a:cubicBezTo>
                  <a:cubicBezTo>
                    <a:pt x="139545" y="126542"/>
                    <a:pt x="140411" y="130006"/>
                    <a:pt x="141277" y="133470"/>
                  </a:cubicBezTo>
                  <a:cubicBezTo>
                    <a:pt x="142143" y="135201"/>
                    <a:pt x="143009" y="137799"/>
                    <a:pt x="145607" y="138665"/>
                  </a:cubicBezTo>
                  <a:cubicBezTo>
                    <a:pt x="151668" y="139531"/>
                    <a:pt x="151668" y="144727"/>
                    <a:pt x="152534" y="148190"/>
                  </a:cubicBezTo>
                  <a:cubicBezTo>
                    <a:pt x="155998" y="170704"/>
                    <a:pt x="156864" y="194084"/>
                    <a:pt x="154266" y="217463"/>
                  </a:cubicBezTo>
                  <a:cubicBezTo>
                    <a:pt x="154266" y="218329"/>
                    <a:pt x="153400" y="219195"/>
                    <a:pt x="154266" y="220061"/>
                  </a:cubicBezTo>
                  <a:cubicBezTo>
                    <a:pt x="157729" y="231318"/>
                    <a:pt x="155132" y="242574"/>
                    <a:pt x="153400" y="253831"/>
                  </a:cubicBezTo>
                  <a:cubicBezTo>
                    <a:pt x="151668" y="265954"/>
                    <a:pt x="149936" y="277211"/>
                    <a:pt x="144741" y="288467"/>
                  </a:cubicBezTo>
                  <a:cubicBezTo>
                    <a:pt x="140411" y="298858"/>
                    <a:pt x="133484" y="307517"/>
                    <a:pt x="126557" y="316177"/>
                  </a:cubicBezTo>
                  <a:cubicBezTo>
                    <a:pt x="120495" y="323104"/>
                    <a:pt x="112702" y="327433"/>
                    <a:pt x="104909" y="330031"/>
                  </a:cubicBezTo>
                  <a:cubicBezTo>
                    <a:pt x="103177" y="330897"/>
                    <a:pt x="100580" y="331763"/>
                    <a:pt x="97982" y="330897"/>
                  </a:cubicBezTo>
                  <a:cubicBezTo>
                    <a:pt x="90189" y="326568"/>
                    <a:pt x="81529" y="327433"/>
                    <a:pt x="73736" y="323104"/>
                  </a:cubicBezTo>
                  <a:cubicBezTo>
                    <a:pt x="70273" y="321372"/>
                    <a:pt x="69407" y="319640"/>
                    <a:pt x="66809" y="317042"/>
                  </a:cubicBezTo>
                  <a:cubicBezTo>
                    <a:pt x="63345" y="312713"/>
                    <a:pt x="60748" y="306652"/>
                    <a:pt x="55552" y="303188"/>
                  </a:cubicBezTo>
                  <a:cubicBezTo>
                    <a:pt x="51223" y="311847"/>
                    <a:pt x="56418" y="322238"/>
                    <a:pt x="51223" y="330031"/>
                  </a:cubicBezTo>
                  <a:cubicBezTo>
                    <a:pt x="46027" y="330897"/>
                    <a:pt x="46893" y="325701"/>
                    <a:pt x="44295" y="323970"/>
                  </a:cubicBezTo>
                  <a:cubicBezTo>
                    <a:pt x="43429" y="327433"/>
                    <a:pt x="44295" y="330031"/>
                    <a:pt x="40832" y="332629"/>
                  </a:cubicBezTo>
                  <a:cubicBezTo>
                    <a:pt x="32173" y="326568"/>
                    <a:pt x="24379" y="317908"/>
                    <a:pt x="13988" y="313579"/>
                  </a:cubicBezTo>
                  <a:cubicBezTo>
                    <a:pt x="11391" y="315311"/>
                    <a:pt x="13988" y="319640"/>
                    <a:pt x="10525" y="322238"/>
                  </a:cubicBezTo>
                  <a:cubicBezTo>
                    <a:pt x="4464" y="318774"/>
                    <a:pt x="1866" y="314445"/>
                    <a:pt x="2732" y="307517"/>
                  </a:cubicBezTo>
                  <a:cubicBezTo>
                    <a:pt x="3598" y="297993"/>
                    <a:pt x="1000" y="288467"/>
                    <a:pt x="1000" y="278076"/>
                  </a:cubicBezTo>
                  <a:cubicBezTo>
                    <a:pt x="134" y="252965"/>
                    <a:pt x="-732" y="227854"/>
                    <a:pt x="1000" y="203608"/>
                  </a:cubicBezTo>
                  <a:cubicBezTo>
                    <a:pt x="1866" y="193217"/>
                    <a:pt x="1000" y="182826"/>
                    <a:pt x="1000" y="172436"/>
                  </a:cubicBezTo>
                  <a:cubicBezTo>
                    <a:pt x="1866" y="136933"/>
                    <a:pt x="1866" y="100565"/>
                    <a:pt x="1866" y="65063"/>
                  </a:cubicBezTo>
                  <a:cubicBezTo>
                    <a:pt x="1866" y="49477"/>
                    <a:pt x="1000" y="34756"/>
                    <a:pt x="1866" y="19170"/>
                  </a:cubicBezTo>
                  <a:cubicBezTo>
                    <a:pt x="1866" y="9645"/>
                    <a:pt x="2732" y="9645"/>
                    <a:pt x="10525" y="7047"/>
                  </a:cubicBezTo>
                  <a:cubicBezTo>
                    <a:pt x="14854" y="6181"/>
                    <a:pt x="19184" y="3584"/>
                    <a:pt x="22648" y="1852"/>
                  </a:cubicBezTo>
                  <a:cubicBezTo>
                    <a:pt x="25245" y="-746"/>
                    <a:pt x="27843" y="-746"/>
                    <a:pt x="29575" y="2717"/>
                  </a:cubicBezTo>
                  <a:close/>
                  <a:moveTo>
                    <a:pt x="77200" y="137799"/>
                  </a:moveTo>
                  <a:cubicBezTo>
                    <a:pt x="69407" y="143860"/>
                    <a:pt x="62479" y="149922"/>
                    <a:pt x="55552" y="157715"/>
                  </a:cubicBezTo>
                  <a:cubicBezTo>
                    <a:pt x="50357" y="163777"/>
                    <a:pt x="48625" y="169838"/>
                    <a:pt x="48625" y="176765"/>
                  </a:cubicBezTo>
                  <a:cubicBezTo>
                    <a:pt x="48625" y="194084"/>
                    <a:pt x="52089" y="211402"/>
                    <a:pt x="51223" y="229586"/>
                  </a:cubicBezTo>
                  <a:cubicBezTo>
                    <a:pt x="50357" y="240842"/>
                    <a:pt x="54686" y="252099"/>
                    <a:pt x="53820" y="263356"/>
                  </a:cubicBezTo>
                  <a:cubicBezTo>
                    <a:pt x="52954" y="272015"/>
                    <a:pt x="53820" y="279808"/>
                    <a:pt x="53820" y="288467"/>
                  </a:cubicBezTo>
                  <a:cubicBezTo>
                    <a:pt x="62479" y="291065"/>
                    <a:pt x="70273" y="296261"/>
                    <a:pt x="78932" y="300590"/>
                  </a:cubicBezTo>
                  <a:cubicBezTo>
                    <a:pt x="84127" y="292797"/>
                    <a:pt x="88457" y="285870"/>
                    <a:pt x="91054" y="278076"/>
                  </a:cubicBezTo>
                  <a:cubicBezTo>
                    <a:pt x="97982" y="261624"/>
                    <a:pt x="100580" y="243440"/>
                    <a:pt x="102311" y="226122"/>
                  </a:cubicBezTo>
                  <a:cubicBezTo>
                    <a:pt x="105775" y="201876"/>
                    <a:pt x="106641" y="177631"/>
                    <a:pt x="105775" y="153386"/>
                  </a:cubicBezTo>
                  <a:cubicBezTo>
                    <a:pt x="105775" y="147324"/>
                    <a:pt x="104043" y="142129"/>
                    <a:pt x="104043" y="136068"/>
                  </a:cubicBezTo>
                  <a:cubicBezTo>
                    <a:pt x="103177" y="134336"/>
                    <a:pt x="103177" y="131738"/>
                    <a:pt x="100580" y="131738"/>
                  </a:cubicBezTo>
                  <a:cubicBezTo>
                    <a:pt x="92786" y="132604"/>
                    <a:pt x="83261" y="132604"/>
                    <a:pt x="77200" y="137799"/>
                  </a:cubicBezTo>
                  <a:close/>
                </a:path>
              </a:pathLst>
            </a:custGeom>
            <a:grpFill/>
            <a:ln w="8653"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5BFE1369-612C-B3BF-C8D1-DFACE39CEC09}"/>
                </a:ext>
              </a:extLst>
            </p:cNvPr>
            <p:cNvSpPr/>
            <p:nvPr/>
          </p:nvSpPr>
          <p:spPr>
            <a:xfrm>
              <a:off x="5800508" y="5340213"/>
              <a:ext cx="150018" cy="356136"/>
            </a:xfrm>
            <a:custGeom>
              <a:avLst/>
              <a:gdLst>
                <a:gd name="connsiteX0" fmla="*/ 27060 w 150018"/>
                <a:gd name="connsiteY0" fmla="*/ 8508 h 356136"/>
                <a:gd name="connsiteX1" fmla="*/ 35719 w 150018"/>
                <a:gd name="connsiteY1" fmla="*/ 31887 h 356136"/>
                <a:gd name="connsiteX2" fmla="*/ 40048 w 150018"/>
                <a:gd name="connsiteY2" fmla="*/ 50937 h 356136"/>
                <a:gd name="connsiteX3" fmla="*/ 40048 w 150018"/>
                <a:gd name="connsiteY3" fmla="*/ 27558 h 356136"/>
                <a:gd name="connsiteX4" fmla="*/ 45244 w 150018"/>
                <a:gd name="connsiteY4" fmla="*/ 31887 h 356136"/>
                <a:gd name="connsiteX5" fmla="*/ 52171 w 150018"/>
                <a:gd name="connsiteY5" fmla="*/ 56133 h 356136"/>
                <a:gd name="connsiteX6" fmla="*/ 59098 w 150018"/>
                <a:gd name="connsiteY6" fmla="*/ 140126 h 356136"/>
                <a:gd name="connsiteX7" fmla="*/ 57367 w 150018"/>
                <a:gd name="connsiteY7" fmla="*/ 207667 h 356136"/>
                <a:gd name="connsiteX8" fmla="*/ 58233 w 150018"/>
                <a:gd name="connsiteY8" fmla="*/ 268280 h 356136"/>
                <a:gd name="connsiteX9" fmla="*/ 60830 w 150018"/>
                <a:gd name="connsiteY9" fmla="*/ 301185 h 356136"/>
                <a:gd name="connsiteX10" fmla="*/ 64294 w 150018"/>
                <a:gd name="connsiteY10" fmla="*/ 333223 h 356136"/>
                <a:gd name="connsiteX11" fmla="*/ 78148 w 150018"/>
                <a:gd name="connsiteY11" fmla="*/ 327162 h 356136"/>
                <a:gd name="connsiteX12" fmla="*/ 92869 w 150018"/>
                <a:gd name="connsiteY12" fmla="*/ 321101 h 356136"/>
                <a:gd name="connsiteX13" fmla="*/ 106723 w 150018"/>
                <a:gd name="connsiteY13" fmla="*/ 314173 h 356136"/>
                <a:gd name="connsiteX14" fmla="*/ 138762 w 150018"/>
                <a:gd name="connsiteY14" fmla="*/ 294258 h 356136"/>
                <a:gd name="connsiteX15" fmla="*/ 150019 w 150018"/>
                <a:gd name="connsiteY15" fmla="*/ 293391 h 356136"/>
                <a:gd name="connsiteX16" fmla="*/ 116248 w 150018"/>
                <a:gd name="connsiteY16" fmla="*/ 324564 h 356136"/>
                <a:gd name="connsiteX17" fmla="*/ 85941 w 150018"/>
                <a:gd name="connsiteY17" fmla="*/ 346212 h 356136"/>
                <a:gd name="connsiteX18" fmla="*/ 57367 w 150018"/>
                <a:gd name="connsiteY18" fmla="*/ 354871 h 356136"/>
                <a:gd name="connsiteX19" fmla="*/ 5412 w 150018"/>
                <a:gd name="connsiteY19" fmla="*/ 321101 h 356136"/>
                <a:gd name="connsiteX20" fmla="*/ 216 w 150018"/>
                <a:gd name="connsiteY20" fmla="*/ 253560 h 356136"/>
                <a:gd name="connsiteX21" fmla="*/ 3680 w 150018"/>
                <a:gd name="connsiteY21" fmla="*/ 173896 h 356136"/>
                <a:gd name="connsiteX22" fmla="*/ 2814 w 150018"/>
                <a:gd name="connsiteY22" fmla="*/ 60462 h 356136"/>
                <a:gd name="connsiteX23" fmla="*/ 1082 w 150018"/>
                <a:gd name="connsiteY23" fmla="*/ 12837 h 356136"/>
                <a:gd name="connsiteX24" fmla="*/ 1948 w 150018"/>
                <a:gd name="connsiteY24" fmla="*/ 5044 h 356136"/>
                <a:gd name="connsiteX25" fmla="*/ 15803 w 150018"/>
                <a:gd name="connsiteY25" fmla="*/ 714 h 356136"/>
                <a:gd name="connsiteX26" fmla="*/ 27060 w 150018"/>
                <a:gd name="connsiteY26" fmla="*/ 8508 h 356136"/>
                <a:gd name="connsiteX27" fmla="*/ 46110 w 150018"/>
                <a:gd name="connsiteY27" fmla="*/ 334955 h 356136"/>
                <a:gd name="connsiteX28" fmla="*/ 53037 w 150018"/>
                <a:gd name="connsiteY28" fmla="*/ 335821 h 356136"/>
                <a:gd name="connsiteX29" fmla="*/ 48707 w 150018"/>
                <a:gd name="connsiteY29" fmla="*/ 317637 h 356136"/>
                <a:gd name="connsiteX30" fmla="*/ 46110 w 150018"/>
                <a:gd name="connsiteY30" fmla="*/ 334955 h 35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18" h="356136">
                  <a:moveTo>
                    <a:pt x="27060" y="8508"/>
                  </a:moveTo>
                  <a:cubicBezTo>
                    <a:pt x="31389" y="15435"/>
                    <a:pt x="33987" y="23228"/>
                    <a:pt x="35719" y="31887"/>
                  </a:cubicBezTo>
                  <a:cubicBezTo>
                    <a:pt x="36585" y="37948"/>
                    <a:pt x="35719" y="44010"/>
                    <a:pt x="40048" y="50937"/>
                  </a:cubicBezTo>
                  <a:cubicBezTo>
                    <a:pt x="41780" y="42278"/>
                    <a:pt x="38316" y="34485"/>
                    <a:pt x="40048" y="27558"/>
                  </a:cubicBezTo>
                  <a:cubicBezTo>
                    <a:pt x="43512" y="26691"/>
                    <a:pt x="46110" y="29289"/>
                    <a:pt x="45244" y="31887"/>
                  </a:cubicBezTo>
                  <a:cubicBezTo>
                    <a:pt x="45244" y="40546"/>
                    <a:pt x="49573" y="48339"/>
                    <a:pt x="52171" y="56133"/>
                  </a:cubicBezTo>
                  <a:cubicBezTo>
                    <a:pt x="58233" y="78646"/>
                    <a:pt x="57367" y="102026"/>
                    <a:pt x="59098" y="140126"/>
                  </a:cubicBezTo>
                  <a:cubicBezTo>
                    <a:pt x="59964" y="160907"/>
                    <a:pt x="57367" y="187751"/>
                    <a:pt x="57367" y="207667"/>
                  </a:cubicBezTo>
                  <a:cubicBezTo>
                    <a:pt x="57367" y="227582"/>
                    <a:pt x="55635" y="248364"/>
                    <a:pt x="58233" y="268280"/>
                  </a:cubicBezTo>
                  <a:cubicBezTo>
                    <a:pt x="59964" y="279537"/>
                    <a:pt x="59964" y="289928"/>
                    <a:pt x="60830" y="301185"/>
                  </a:cubicBezTo>
                  <a:cubicBezTo>
                    <a:pt x="61696" y="312441"/>
                    <a:pt x="59964" y="322832"/>
                    <a:pt x="64294" y="333223"/>
                  </a:cubicBezTo>
                  <a:cubicBezTo>
                    <a:pt x="71221" y="331492"/>
                    <a:pt x="72087" y="331492"/>
                    <a:pt x="78148" y="327162"/>
                  </a:cubicBezTo>
                  <a:cubicBezTo>
                    <a:pt x="79880" y="326296"/>
                    <a:pt x="79880" y="328894"/>
                    <a:pt x="92869" y="321101"/>
                  </a:cubicBezTo>
                  <a:cubicBezTo>
                    <a:pt x="98064" y="317637"/>
                    <a:pt x="104992" y="315039"/>
                    <a:pt x="106723" y="314173"/>
                  </a:cubicBezTo>
                  <a:cubicBezTo>
                    <a:pt x="115383" y="305514"/>
                    <a:pt x="128371" y="300319"/>
                    <a:pt x="138762" y="294258"/>
                  </a:cubicBezTo>
                  <a:cubicBezTo>
                    <a:pt x="142226" y="292526"/>
                    <a:pt x="145689" y="291660"/>
                    <a:pt x="150019" y="293391"/>
                  </a:cubicBezTo>
                  <a:cubicBezTo>
                    <a:pt x="140494" y="305514"/>
                    <a:pt x="130103" y="316771"/>
                    <a:pt x="116248" y="324564"/>
                  </a:cubicBezTo>
                  <a:cubicBezTo>
                    <a:pt x="102394" y="333223"/>
                    <a:pt x="98930" y="336687"/>
                    <a:pt x="85941" y="346212"/>
                  </a:cubicBezTo>
                  <a:cubicBezTo>
                    <a:pt x="71221" y="356603"/>
                    <a:pt x="74685" y="351407"/>
                    <a:pt x="57367" y="354871"/>
                  </a:cubicBezTo>
                  <a:cubicBezTo>
                    <a:pt x="30523" y="360933"/>
                    <a:pt x="9742" y="344480"/>
                    <a:pt x="5412" y="321101"/>
                  </a:cubicBezTo>
                  <a:cubicBezTo>
                    <a:pt x="1082" y="298587"/>
                    <a:pt x="-649" y="276073"/>
                    <a:pt x="216" y="253560"/>
                  </a:cubicBezTo>
                  <a:cubicBezTo>
                    <a:pt x="1082" y="226717"/>
                    <a:pt x="5412" y="200739"/>
                    <a:pt x="3680" y="173896"/>
                  </a:cubicBezTo>
                  <a:cubicBezTo>
                    <a:pt x="1948" y="136662"/>
                    <a:pt x="2814" y="90769"/>
                    <a:pt x="2814" y="60462"/>
                  </a:cubicBezTo>
                  <a:cubicBezTo>
                    <a:pt x="3680" y="44010"/>
                    <a:pt x="1948" y="28423"/>
                    <a:pt x="1082" y="12837"/>
                  </a:cubicBezTo>
                  <a:cubicBezTo>
                    <a:pt x="1082" y="10239"/>
                    <a:pt x="-1515" y="5910"/>
                    <a:pt x="1948" y="5044"/>
                  </a:cubicBezTo>
                  <a:cubicBezTo>
                    <a:pt x="6278" y="3312"/>
                    <a:pt x="10608" y="-1883"/>
                    <a:pt x="15803" y="714"/>
                  </a:cubicBezTo>
                  <a:cubicBezTo>
                    <a:pt x="20133" y="1580"/>
                    <a:pt x="24462" y="4178"/>
                    <a:pt x="27060" y="8508"/>
                  </a:cubicBezTo>
                  <a:close/>
                  <a:moveTo>
                    <a:pt x="46110" y="334955"/>
                  </a:moveTo>
                  <a:cubicBezTo>
                    <a:pt x="47841" y="337553"/>
                    <a:pt x="50439" y="338419"/>
                    <a:pt x="53037" y="335821"/>
                  </a:cubicBezTo>
                  <a:cubicBezTo>
                    <a:pt x="52171" y="331492"/>
                    <a:pt x="51305" y="322832"/>
                    <a:pt x="48707" y="317637"/>
                  </a:cubicBezTo>
                  <a:cubicBezTo>
                    <a:pt x="43512" y="321967"/>
                    <a:pt x="43512" y="330626"/>
                    <a:pt x="46110" y="334955"/>
                  </a:cubicBezTo>
                  <a:close/>
                </a:path>
              </a:pathLst>
            </a:custGeom>
            <a:grpFill/>
            <a:ln w="8653"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3F2F4D1E-87C1-851E-E411-CF6E4B98F516}"/>
                </a:ext>
              </a:extLst>
            </p:cNvPr>
            <p:cNvSpPr/>
            <p:nvPr/>
          </p:nvSpPr>
          <p:spPr>
            <a:xfrm>
              <a:off x="5934720" y="5468516"/>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8 w 191856"/>
                <a:gd name="connsiteY8" fmla="*/ 90620 h 227433"/>
                <a:gd name="connsiteX9" fmla="*/ 116252 w 191856"/>
                <a:gd name="connsiteY9" fmla="*/ 104474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3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3 w 191856"/>
                <a:gd name="connsiteY22" fmla="*/ 173747 h 227433"/>
                <a:gd name="connsiteX23" fmla="*/ 146559 w 191856"/>
                <a:gd name="connsiteY23" fmla="*/ 192797 h 227433"/>
                <a:gd name="connsiteX24" fmla="*/ 129241 w 191856"/>
                <a:gd name="connsiteY24" fmla="*/ 203188 h 227433"/>
                <a:gd name="connsiteX25" fmla="*/ 116252 w 191856"/>
                <a:gd name="connsiteY25" fmla="*/ 210982 h 227433"/>
                <a:gd name="connsiteX26" fmla="*/ 94605 w 191856"/>
                <a:gd name="connsiteY26" fmla="*/ 219641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8 w 191856"/>
                <a:gd name="connsiteY35" fmla="*/ 565 h 227433"/>
                <a:gd name="connsiteX36" fmla="*/ 56505 w 191856"/>
                <a:gd name="connsiteY36" fmla="*/ 1431 h 227433"/>
                <a:gd name="connsiteX37" fmla="*/ 40919 w 191856"/>
                <a:gd name="connsiteY37" fmla="*/ 185004 h 227433"/>
                <a:gd name="connsiteX38" fmla="*/ 62566 w 191856"/>
                <a:gd name="connsiteY38" fmla="*/ 208383 h 227433"/>
                <a:gd name="connsiteX39" fmla="*/ 64298 w 191856"/>
                <a:gd name="connsiteY39" fmla="*/ 206652 h 227433"/>
                <a:gd name="connsiteX40" fmla="*/ 52175 w 191856"/>
                <a:gd name="connsiteY40" fmla="*/ 191065 h 227433"/>
                <a:gd name="connsiteX41" fmla="*/ 42650 w 191856"/>
                <a:gd name="connsiteY41" fmla="*/ 172016 h 227433"/>
                <a:gd name="connsiteX42" fmla="*/ 40919 w 191856"/>
                <a:gd name="connsiteY42" fmla="*/ 185004 h 227433"/>
                <a:gd name="connsiteX43" fmla="*/ 59103 w 191856"/>
                <a:gd name="connsiteY43" fmla="*/ 25677 h 227433"/>
                <a:gd name="connsiteX44" fmla="*/ 50444 w 191856"/>
                <a:gd name="connsiteY44" fmla="*/ 55984 h 227433"/>
                <a:gd name="connsiteX45" fmla="*/ 49578 w 191856"/>
                <a:gd name="connsiteY45" fmla="*/ 111402 h 227433"/>
                <a:gd name="connsiteX46" fmla="*/ 50444 w 191856"/>
                <a:gd name="connsiteY46" fmla="*/ 124391 h 227433"/>
                <a:gd name="connsiteX47" fmla="*/ 61700 w 191856"/>
                <a:gd name="connsiteY47" fmla="*/ 117463 h 227433"/>
                <a:gd name="connsiteX48" fmla="*/ 81616 w 191856"/>
                <a:gd name="connsiteY48" fmla="*/ 102743 h 227433"/>
                <a:gd name="connsiteX49" fmla="*/ 92007 w 191856"/>
                <a:gd name="connsiteY49" fmla="*/ 77631 h 227433"/>
                <a:gd name="connsiteX50" fmla="*/ 92873 w 191856"/>
                <a:gd name="connsiteY50" fmla="*/ 70704 h 227433"/>
                <a:gd name="connsiteX51" fmla="*/ 91141 w 191856"/>
                <a:gd name="connsiteY51" fmla="*/ 48190 h 227433"/>
                <a:gd name="connsiteX52" fmla="*/ 85946 w 191856"/>
                <a:gd name="connsiteY52" fmla="*/ 30872 h 227433"/>
                <a:gd name="connsiteX53" fmla="*/ 79884 w 191856"/>
                <a:gd name="connsiteY53" fmla="*/ 19615 h 227433"/>
                <a:gd name="connsiteX54" fmla="*/ 59103 w 191856"/>
                <a:gd name="connsiteY54" fmla="*/ 25677 h 227433"/>
                <a:gd name="connsiteX55" fmla="*/ 74689 w 191856"/>
                <a:gd name="connsiteY55" fmla="*/ 207518 h 227433"/>
                <a:gd name="connsiteX56" fmla="*/ 66030 w 191856"/>
                <a:gd name="connsiteY56" fmla="*/ 200591 h 227433"/>
                <a:gd name="connsiteX57" fmla="*/ 74689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4"/>
                    <a:pt x="49578" y="8359"/>
                    <a:pt x="52175" y="6627"/>
                  </a:cubicBezTo>
                  <a:cubicBezTo>
                    <a:pt x="63432" y="565"/>
                    <a:pt x="72091" y="-2032"/>
                    <a:pt x="86812" y="3163"/>
                  </a:cubicBezTo>
                  <a:cubicBezTo>
                    <a:pt x="89409" y="4029"/>
                    <a:pt x="92873" y="4895"/>
                    <a:pt x="94605" y="6627"/>
                  </a:cubicBezTo>
                  <a:cubicBezTo>
                    <a:pt x="99800" y="9224"/>
                    <a:pt x="100666" y="9224"/>
                    <a:pt x="104996" y="11822"/>
                  </a:cubicBezTo>
                  <a:lnTo>
                    <a:pt x="111057" y="15286"/>
                  </a:lnTo>
                  <a:cubicBezTo>
                    <a:pt x="117984" y="19615"/>
                    <a:pt x="128375" y="41263"/>
                    <a:pt x="130107" y="57716"/>
                  </a:cubicBezTo>
                  <a:cubicBezTo>
                    <a:pt x="130973" y="69838"/>
                    <a:pt x="130107" y="78497"/>
                    <a:pt x="125778" y="90620"/>
                  </a:cubicBezTo>
                  <a:cubicBezTo>
                    <a:pt x="124046" y="95815"/>
                    <a:pt x="122314" y="101877"/>
                    <a:pt x="116252" y="104474"/>
                  </a:cubicBezTo>
                  <a:cubicBezTo>
                    <a:pt x="114521" y="105341"/>
                    <a:pt x="114521" y="106206"/>
                    <a:pt x="113655" y="107938"/>
                  </a:cubicBezTo>
                  <a:cubicBezTo>
                    <a:pt x="104996" y="112268"/>
                    <a:pt x="101532" y="117463"/>
                    <a:pt x="89409" y="122659"/>
                  </a:cubicBezTo>
                  <a:cubicBezTo>
                    <a:pt x="83348" y="124391"/>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4" y="196261"/>
                    <a:pt x="97203" y="192797"/>
                  </a:cubicBezTo>
                  <a:cubicBezTo>
                    <a:pt x="123180" y="183272"/>
                    <a:pt x="131839" y="184138"/>
                    <a:pt x="155218" y="168552"/>
                  </a:cubicBezTo>
                  <a:cubicBezTo>
                    <a:pt x="163012" y="163357"/>
                    <a:pt x="163012" y="161625"/>
                    <a:pt x="172537" y="159027"/>
                  </a:cubicBezTo>
                  <a:cubicBezTo>
                    <a:pt x="177732" y="157295"/>
                    <a:pt x="181196" y="154698"/>
                    <a:pt x="185525" y="151234"/>
                  </a:cubicBezTo>
                  <a:cubicBezTo>
                    <a:pt x="187257" y="150368"/>
                    <a:pt x="188989" y="147770"/>
                    <a:pt x="191587" y="149502"/>
                  </a:cubicBezTo>
                  <a:cubicBezTo>
                    <a:pt x="193319" y="160758"/>
                    <a:pt x="186391" y="161625"/>
                    <a:pt x="180330" y="166820"/>
                  </a:cubicBezTo>
                  <a:cubicBezTo>
                    <a:pt x="177732" y="168552"/>
                    <a:pt x="175134" y="170284"/>
                    <a:pt x="173403" y="173747"/>
                  </a:cubicBezTo>
                  <a:cubicBezTo>
                    <a:pt x="168207" y="178943"/>
                    <a:pt x="148291" y="191065"/>
                    <a:pt x="146559" y="192797"/>
                  </a:cubicBezTo>
                  <a:cubicBezTo>
                    <a:pt x="135303" y="198859"/>
                    <a:pt x="139632" y="195395"/>
                    <a:pt x="129241" y="203188"/>
                  </a:cubicBezTo>
                  <a:cubicBezTo>
                    <a:pt x="126643" y="204920"/>
                    <a:pt x="118850" y="209250"/>
                    <a:pt x="116252" y="210982"/>
                  </a:cubicBezTo>
                  <a:cubicBezTo>
                    <a:pt x="107593" y="217043"/>
                    <a:pt x="98934" y="217043"/>
                    <a:pt x="94605" y="219641"/>
                  </a:cubicBezTo>
                  <a:cubicBezTo>
                    <a:pt x="85080" y="226568"/>
                    <a:pt x="69493" y="226568"/>
                    <a:pt x="57371" y="227434"/>
                  </a:cubicBezTo>
                  <a:cubicBezTo>
                    <a:pt x="50444" y="227434"/>
                    <a:pt x="40919"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8" y="565"/>
                  </a:cubicBezTo>
                  <a:cubicBezTo>
                    <a:pt x="50444" y="565"/>
                    <a:pt x="55639" y="-1166"/>
                    <a:pt x="56505" y="1431"/>
                  </a:cubicBezTo>
                  <a:close/>
                  <a:moveTo>
                    <a:pt x="40919" y="185004"/>
                  </a:moveTo>
                  <a:cubicBezTo>
                    <a:pt x="46980" y="194529"/>
                    <a:pt x="52175" y="204054"/>
                    <a:pt x="62566" y="208383"/>
                  </a:cubicBezTo>
                  <a:cubicBezTo>
                    <a:pt x="63432" y="207518"/>
                    <a:pt x="63432" y="206652"/>
                    <a:pt x="64298" y="206652"/>
                  </a:cubicBezTo>
                  <a:cubicBezTo>
                    <a:pt x="59968" y="201456"/>
                    <a:pt x="56505" y="195395"/>
                    <a:pt x="52175" y="191065"/>
                  </a:cubicBezTo>
                  <a:cubicBezTo>
                    <a:pt x="46980" y="185870"/>
                    <a:pt x="46114" y="178943"/>
                    <a:pt x="42650" y="172016"/>
                  </a:cubicBezTo>
                  <a:cubicBezTo>
                    <a:pt x="37455" y="177211"/>
                    <a:pt x="38321" y="180675"/>
                    <a:pt x="40919" y="185004"/>
                  </a:cubicBezTo>
                  <a:close/>
                  <a:moveTo>
                    <a:pt x="59103" y="25677"/>
                  </a:moveTo>
                  <a:cubicBezTo>
                    <a:pt x="53041" y="32604"/>
                    <a:pt x="51309" y="47325"/>
                    <a:pt x="50444" y="55984"/>
                  </a:cubicBezTo>
                  <a:cubicBezTo>
                    <a:pt x="48712" y="74168"/>
                    <a:pt x="51309" y="93218"/>
                    <a:pt x="49578" y="111402"/>
                  </a:cubicBezTo>
                  <a:cubicBezTo>
                    <a:pt x="49578" y="114865"/>
                    <a:pt x="48712" y="120061"/>
                    <a:pt x="50444" y="124391"/>
                  </a:cubicBezTo>
                  <a:cubicBezTo>
                    <a:pt x="53907" y="123524"/>
                    <a:pt x="59103" y="118329"/>
                    <a:pt x="61700" y="117463"/>
                  </a:cubicBezTo>
                  <a:cubicBezTo>
                    <a:pt x="69493" y="112268"/>
                    <a:pt x="75555" y="106206"/>
                    <a:pt x="81616" y="102743"/>
                  </a:cubicBezTo>
                  <a:cubicBezTo>
                    <a:pt x="90275" y="96681"/>
                    <a:pt x="89409" y="88888"/>
                    <a:pt x="92007" y="77631"/>
                  </a:cubicBezTo>
                  <a:cubicBezTo>
                    <a:pt x="92873" y="75899"/>
                    <a:pt x="92873" y="71570"/>
                    <a:pt x="92873" y="70704"/>
                  </a:cubicBezTo>
                  <a:cubicBezTo>
                    <a:pt x="94605" y="63777"/>
                    <a:pt x="92873" y="53386"/>
                    <a:pt x="91141" y="48190"/>
                  </a:cubicBezTo>
                  <a:cubicBezTo>
                    <a:pt x="88544" y="40397"/>
                    <a:pt x="86812" y="36068"/>
                    <a:pt x="85946" y="30872"/>
                  </a:cubicBezTo>
                  <a:cubicBezTo>
                    <a:pt x="85080" y="26543"/>
                    <a:pt x="82482" y="21347"/>
                    <a:pt x="79884" y="19615"/>
                  </a:cubicBezTo>
                  <a:cubicBezTo>
                    <a:pt x="67762" y="12688"/>
                    <a:pt x="66030" y="16152"/>
                    <a:pt x="59103" y="25677"/>
                  </a:cubicBezTo>
                  <a:close/>
                  <a:moveTo>
                    <a:pt x="74689" y="207518"/>
                  </a:moveTo>
                  <a:cubicBezTo>
                    <a:pt x="72957" y="203188"/>
                    <a:pt x="70359" y="200591"/>
                    <a:pt x="66030" y="200591"/>
                  </a:cubicBezTo>
                  <a:cubicBezTo>
                    <a:pt x="67762" y="204054"/>
                    <a:pt x="69493" y="206652"/>
                    <a:pt x="74689" y="207518"/>
                  </a:cubicBezTo>
                  <a:close/>
                </a:path>
              </a:pathLst>
            </a:custGeom>
            <a:grpFill/>
            <a:ln w="8653" cap="flat">
              <a:noFill/>
              <a:prstDash val="solid"/>
              <a:miter/>
            </a:ln>
          </p:spPr>
          <p:txBody>
            <a:bodyPr rtlCol="0" anchor="ctr"/>
            <a:lstStyle/>
            <a:p>
              <a:endParaRPr lang="en-US"/>
            </a:p>
          </p:txBody>
        </p:sp>
      </p:grpSp>
      <p:grpSp>
        <p:nvGrpSpPr>
          <p:cNvPr id="119" name="Graphic 137">
            <a:extLst>
              <a:ext uri="{FF2B5EF4-FFF2-40B4-BE49-F238E27FC236}">
                <a16:creationId xmlns:a16="http://schemas.microsoft.com/office/drawing/2014/main" id="{ED716AB5-876C-A0B5-9A10-95934D77D008}"/>
              </a:ext>
            </a:extLst>
          </p:cNvPr>
          <p:cNvGrpSpPr/>
          <p:nvPr/>
        </p:nvGrpSpPr>
        <p:grpSpPr>
          <a:xfrm>
            <a:off x="10620167" y="4932052"/>
            <a:ext cx="1408890" cy="364967"/>
            <a:chOff x="4280485" y="3469849"/>
            <a:chExt cx="1408890" cy="364967"/>
          </a:xfrm>
          <a:solidFill>
            <a:srgbClr val="6BB9A0"/>
          </a:solidFill>
          <a:effectLst>
            <a:outerShdw blurRad="50800" dist="38100" dir="2700000" algn="tl" rotWithShape="0">
              <a:prstClr val="black">
                <a:alpha val="40000"/>
              </a:prstClr>
            </a:outerShdw>
          </a:effectLst>
        </p:grpSpPr>
        <p:sp>
          <p:nvSpPr>
            <p:cNvPr id="120" name="Freeform 119">
              <a:extLst>
                <a:ext uri="{FF2B5EF4-FFF2-40B4-BE49-F238E27FC236}">
                  <a16:creationId xmlns:a16="http://schemas.microsoft.com/office/drawing/2014/main" id="{44B357F6-7057-275E-4B81-0CA285F5ADA4}"/>
                </a:ext>
              </a:extLst>
            </p:cNvPr>
            <p:cNvSpPr/>
            <p:nvPr/>
          </p:nvSpPr>
          <p:spPr>
            <a:xfrm>
              <a:off x="4280485" y="3594254"/>
              <a:ext cx="132186" cy="239990"/>
            </a:xfrm>
            <a:custGeom>
              <a:avLst/>
              <a:gdLst>
                <a:gd name="connsiteX0" fmla="*/ 48194 w 132186"/>
                <a:gd name="connsiteY0" fmla="*/ 27843 h 239990"/>
                <a:gd name="connsiteX1" fmla="*/ 49060 w 132186"/>
                <a:gd name="connsiteY1" fmla="*/ 31307 h 239990"/>
                <a:gd name="connsiteX2" fmla="*/ 49926 w 132186"/>
                <a:gd name="connsiteY2" fmla="*/ 33038 h 239990"/>
                <a:gd name="connsiteX3" fmla="*/ 69842 w 132186"/>
                <a:gd name="connsiteY3" fmla="*/ 16586 h 239990"/>
                <a:gd name="connsiteX4" fmla="*/ 109673 w 132186"/>
                <a:gd name="connsiteY4" fmla="*/ 7927 h 239990"/>
                <a:gd name="connsiteX5" fmla="*/ 132187 w 132186"/>
                <a:gd name="connsiteY5" fmla="*/ 22648 h 239990"/>
                <a:gd name="connsiteX6" fmla="*/ 120930 w 132186"/>
                <a:gd name="connsiteY6" fmla="*/ 26111 h 239990"/>
                <a:gd name="connsiteX7" fmla="*/ 113137 w 132186"/>
                <a:gd name="connsiteY7" fmla="*/ 26977 h 239990"/>
                <a:gd name="connsiteX8" fmla="*/ 101014 w 132186"/>
                <a:gd name="connsiteY8" fmla="*/ 33904 h 239990"/>
                <a:gd name="connsiteX9" fmla="*/ 97551 w 132186"/>
                <a:gd name="connsiteY9" fmla="*/ 36502 h 239990"/>
                <a:gd name="connsiteX10" fmla="*/ 64646 w 132186"/>
                <a:gd name="connsiteY10" fmla="*/ 65943 h 239990"/>
                <a:gd name="connsiteX11" fmla="*/ 58585 w 132186"/>
                <a:gd name="connsiteY11" fmla="*/ 83261 h 239990"/>
                <a:gd name="connsiteX12" fmla="*/ 55121 w 132186"/>
                <a:gd name="connsiteY12" fmla="*/ 97116 h 239990"/>
                <a:gd name="connsiteX13" fmla="*/ 55987 w 132186"/>
                <a:gd name="connsiteY13" fmla="*/ 125691 h 239990"/>
                <a:gd name="connsiteX14" fmla="*/ 59451 w 132186"/>
                <a:gd name="connsiteY14" fmla="*/ 187170 h 239990"/>
                <a:gd name="connsiteX15" fmla="*/ 59451 w 132186"/>
                <a:gd name="connsiteY15" fmla="*/ 213148 h 239990"/>
                <a:gd name="connsiteX16" fmla="*/ 49926 w 132186"/>
                <a:gd name="connsiteY16" fmla="*/ 237393 h 239990"/>
                <a:gd name="connsiteX17" fmla="*/ 30010 w 132186"/>
                <a:gd name="connsiteY17" fmla="*/ 236527 h 239990"/>
                <a:gd name="connsiteX18" fmla="*/ 21351 w 132186"/>
                <a:gd name="connsiteY18" fmla="*/ 235661 h 239990"/>
                <a:gd name="connsiteX19" fmla="*/ 20485 w 132186"/>
                <a:gd name="connsiteY19" fmla="*/ 239991 h 239990"/>
                <a:gd name="connsiteX20" fmla="*/ 18753 w 132186"/>
                <a:gd name="connsiteY20" fmla="*/ 239991 h 239990"/>
                <a:gd name="connsiteX21" fmla="*/ 4032 w 132186"/>
                <a:gd name="connsiteY21" fmla="*/ 201891 h 239990"/>
                <a:gd name="connsiteX22" fmla="*/ 569 w 132186"/>
                <a:gd name="connsiteY22" fmla="*/ 136082 h 239990"/>
                <a:gd name="connsiteX23" fmla="*/ 1435 w 132186"/>
                <a:gd name="connsiteY23" fmla="*/ 106641 h 239990"/>
                <a:gd name="connsiteX24" fmla="*/ 3166 w 132186"/>
                <a:gd name="connsiteY24" fmla="*/ 67675 h 239990"/>
                <a:gd name="connsiteX25" fmla="*/ 4032 w 132186"/>
                <a:gd name="connsiteY25" fmla="*/ 50357 h 239990"/>
                <a:gd name="connsiteX26" fmla="*/ 1435 w 132186"/>
                <a:gd name="connsiteY26" fmla="*/ 20050 h 239990"/>
                <a:gd name="connsiteX27" fmla="*/ 3166 w 132186"/>
                <a:gd name="connsiteY27" fmla="*/ 15720 h 239990"/>
                <a:gd name="connsiteX28" fmla="*/ 7496 w 132186"/>
                <a:gd name="connsiteY28" fmla="*/ 19184 h 239990"/>
                <a:gd name="connsiteX29" fmla="*/ 10960 w 132186"/>
                <a:gd name="connsiteY29" fmla="*/ 7927 h 239990"/>
                <a:gd name="connsiteX30" fmla="*/ 23082 w 132186"/>
                <a:gd name="connsiteY30" fmla="*/ 1000 h 239990"/>
                <a:gd name="connsiteX31" fmla="*/ 27412 w 132186"/>
                <a:gd name="connsiteY31" fmla="*/ 1000 h 239990"/>
                <a:gd name="connsiteX32" fmla="*/ 48194 w 132186"/>
                <a:gd name="connsiteY32" fmla="*/ 27843 h 239990"/>
                <a:gd name="connsiteX33" fmla="*/ 128723 w 132186"/>
                <a:gd name="connsiteY33" fmla="*/ 39100 h 239990"/>
                <a:gd name="connsiteX34" fmla="*/ 126991 w 132186"/>
                <a:gd name="connsiteY34" fmla="*/ 39966 h 239990"/>
                <a:gd name="connsiteX35" fmla="*/ 106210 w 132186"/>
                <a:gd name="connsiteY35" fmla="*/ 41697 h 239990"/>
                <a:gd name="connsiteX36" fmla="*/ 92355 w 132186"/>
                <a:gd name="connsiteY36" fmla="*/ 47759 h 239990"/>
                <a:gd name="connsiteX37" fmla="*/ 99282 w 132186"/>
                <a:gd name="connsiteY37" fmla="*/ 40832 h 239990"/>
                <a:gd name="connsiteX38" fmla="*/ 102746 w 132186"/>
                <a:gd name="connsiteY38" fmla="*/ 38234 h 239990"/>
                <a:gd name="connsiteX39" fmla="*/ 111405 w 132186"/>
                <a:gd name="connsiteY39" fmla="*/ 33038 h 239990"/>
                <a:gd name="connsiteX40" fmla="*/ 128723 w 132186"/>
                <a:gd name="connsiteY40" fmla="*/ 39100 h 23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2186" h="239990">
                  <a:moveTo>
                    <a:pt x="48194" y="27843"/>
                  </a:moveTo>
                  <a:cubicBezTo>
                    <a:pt x="48194" y="28709"/>
                    <a:pt x="49060" y="30441"/>
                    <a:pt x="49060" y="31307"/>
                  </a:cubicBezTo>
                  <a:cubicBezTo>
                    <a:pt x="49060" y="32172"/>
                    <a:pt x="49926" y="32172"/>
                    <a:pt x="49926" y="33038"/>
                  </a:cubicBezTo>
                  <a:cubicBezTo>
                    <a:pt x="56853" y="27843"/>
                    <a:pt x="62914" y="21782"/>
                    <a:pt x="69842" y="16586"/>
                  </a:cubicBezTo>
                  <a:cubicBezTo>
                    <a:pt x="82830" y="7061"/>
                    <a:pt x="94087" y="4464"/>
                    <a:pt x="109673" y="7927"/>
                  </a:cubicBezTo>
                  <a:cubicBezTo>
                    <a:pt x="118332" y="9659"/>
                    <a:pt x="126126" y="14854"/>
                    <a:pt x="132187" y="22648"/>
                  </a:cubicBezTo>
                  <a:cubicBezTo>
                    <a:pt x="129589" y="27843"/>
                    <a:pt x="125260" y="28709"/>
                    <a:pt x="120930" y="26111"/>
                  </a:cubicBezTo>
                  <a:cubicBezTo>
                    <a:pt x="117467" y="24379"/>
                    <a:pt x="114869" y="24379"/>
                    <a:pt x="113137" y="26977"/>
                  </a:cubicBezTo>
                  <a:cubicBezTo>
                    <a:pt x="109673" y="31307"/>
                    <a:pt x="103612" y="28709"/>
                    <a:pt x="101014" y="33904"/>
                  </a:cubicBezTo>
                  <a:lnTo>
                    <a:pt x="97551" y="36502"/>
                  </a:lnTo>
                  <a:cubicBezTo>
                    <a:pt x="82830" y="42563"/>
                    <a:pt x="72439" y="50357"/>
                    <a:pt x="64646" y="65943"/>
                  </a:cubicBezTo>
                  <a:cubicBezTo>
                    <a:pt x="62048" y="72004"/>
                    <a:pt x="62914" y="78066"/>
                    <a:pt x="58585" y="83261"/>
                  </a:cubicBezTo>
                  <a:cubicBezTo>
                    <a:pt x="55121" y="86725"/>
                    <a:pt x="54255" y="91054"/>
                    <a:pt x="55121" y="97116"/>
                  </a:cubicBezTo>
                  <a:cubicBezTo>
                    <a:pt x="55987" y="106641"/>
                    <a:pt x="55987" y="116166"/>
                    <a:pt x="55987" y="125691"/>
                  </a:cubicBezTo>
                  <a:cubicBezTo>
                    <a:pt x="56853" y="146473"/>
                    <a:pt x="58585" y="166388"/>
                    <a:pt x="59451" y="187170"/>
                  </a:cubicBezTo>
                  <a:cubicBezTo>
                    <a:pt x="60317" y="195829"/>
                    <a:pt x="59451" y="204489"/>
                    <a:pt x="59451" y="213148"/>
                  </a:cubicBezTo>
                  <a:cubicBezTo>
                    <a:pt x="59451" y="217477"/>
                    <a:pt x="52523" y="234795"/>
                    <a:pt x="49926" y="237393"/>
                  </a:cubicBezTo>
                  <a:cubicBezTo>
                    <a:pt x="42998" y="228734"/>
                    <a:pt x="37803" y="228734"/>
                    <a:pt x="30010" y="236527"/>
                  </a:cubicBezTo>
                  <a:cubicBezTo>
                    <a:pt x="26546" y="239991"/>
                    <a:pt x="23948" y="235661"/>
                    <a:pt x="21351" y="235661"/>
                  </a:cubicBezTo>
                  <a:cubicBezTo>
                    <a:pt x="19619" y="237393"/>
                    <a:pt x="21351" y="239125"/>
                    <a:pt x="20485" y="239991"/>
                  </a:cubicBezTo>
                  <a:lnTo>
                    <a:pt x="18753" y="239991"/>
                  </a:lnTo>
                  <a:cubicBezTo>
                    <a:pt x="8362" y="229600"/>
                    <a:pt x="4032" y="217477"/>
                    <a:pt x="4032" y="201891"/>
                  </a:cubicBezTo>
                  <a:cubicBezTo>
                    <a:pt x="4898" y="180243"/>
                    <a:pt x="3166" y="158595"/>
                    <a:pt x="569" y="136082"/>
                  </a:cubicBezTo>
                  <a:cubicBezTo>
                    <a:pt x="-297" y="126557"/>
                    <a:pt x="-297" y="117032"/>
                    <a:pt x="1435" y="106641"/>
                  </a:cubicBezTo>
                  <a:cubicBezTo>
                    <a:pt x="3166" y="93652"/>
                    <a:pt x="3166" y="80663"/>
                    <a:pt x="3166" y="67675"/>
                  </a:cubicBezTo>
                  <a:cubicBezTo>
                    <a:pt x="3166" y="61614"/>
                    <a:pt x="4032" y="56418"/>
                    <a:pt x="4032" y="50357"/>
                  </a:cubicBezTo>
                  <a:cubicBezTo>
                    <a:pt x="4898" y="39966"/>
                    <a:pt x="4032" y="30441"/>
                    <a:pt x="1435" y="20050"/>
                  </a:cubicBezTo>
                  <a:cubicBezTo>
                    <a:pt x="569" y="18318"/>
                    <a:pt x="569" y="15720"/>
                    <a:pt x="3166" y="15720"/>
                  </a:cubicBezTo>
                  <a:cubicBezTo>
                    <a:pt x="5764" y="14854"/>
                    <a:pt x="5764" y="17452"/>
                    <a:pt x="7496" y="19184"/>
                  </a:cubicBezTo>
                  <a:cubicBezTo>
                    <a:pt x="11826" y="16586"/>
                    <a:pt x="10960" y="12257"/>
                    <a:pt x="10960" y="7927"/>
                  </a:cubicBezTo>
                  <a:cubicBezTo>
                    <a:pt x="15289" y="4464"/>
                    <a:pt x="20485" y="5329"/>
                    <a:pt x="23082" y="1000"/>
                  </a:cubicBezTo>
                  <a:cubicBezTo>
                    <a:pt x="23948" y="-732"/>
                    <a:pt x="26546" y="134"/>
                    <a:pt x="27412" y="1000"/>
                  </a:cubicBezTo>
                  <a:cubicBezTo>
                    <a:pt x="37803" y="8793"/>
                    <a:pt x="48194" y="13989"/>
                    <a:pt x="48194" y="27843"/>
                  </a:cubicBezTo>
                  <a:close/>
                  <a:moveTo>
                    <a:pt x="128723" y="39100"/>
                  </a:moveTo>
                  <a:cubicBezTo>
                    <a:pt x="127857" y="39966"/>
                    <a:pt x="126991" y="39966"/>
                    <a:pt x="126991" y="39966"/>
                  </a:cubicBezTo>
                  <a:cubicBezTo>
                    <a:pt x="118332" y="36502"/>
                    <a:pt x="112271" y="38234"/>
                    <a:pt x="106210" y="41697"/>
                  </a:cubicBezTo>
                  <a:cubicBezTo>
                    <a:pt x="102746" y="45161"/>
                    <a:pt x="98416" y="47759"/>
                    <a:pt x="92355" y="47759"/>
                  </a:cubicBezTo>
                  <a:cubicBezTo>
                    <a:pt x="94087" y="43429"/>
                    <a:pt x="97551" y="43429"/>
                    <a:pt x="99282" y="40832"/>
                  </a:cubicBezTo>
                  <a:lnTo>
                    <a:pt x="102746" y="38234"/>
                  </a:lnTo>
                  <a:cubicBezTo>
                    <a:pt x="106210" y="37368"/>
                    <a:pt x="107942" y="34770"/>
                    <a:pt x="111405" y="33038"/>
                  </a:cubicBezTo>
                  <a:cubicBezTo>
                    <a:pt x="120930" y="29575"/>
                    <a:pt x="123528" y="30441"/>
                    <a:pt x="128723" y="39100"/>
                  </a:cubicBezTo>
                  <a:close/>
                </a:path>
              </a:pathLst>
            </a:custGeom>
            <a:grpFill/>
            <a:ln w="8653"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9D028483-C8E2-F2E6-9D2C-1FF47A13DEE6}"/>
                </a:ext>
              </a:extLst>
            </p:cNvPr>
            <p:cNvSpPr/>
            <p:nvPr/>
          </p:nvSpPr>
          <p:spPr>
            <a:xfrm>
              <a:off x="4433233" y="3598152"/>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7 w 191856"/>
                <a:gd name="connsiteY8" fmla="*/ 90620 h 227433"/>
                <a:gd name="connsiteX9" fmla="*/ 116253 w 191856"/>
                <a:gd name="connsiteY9" fmla="*/ 104475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2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2 w 191856"/>
                <a:gd name="connsiteY22" fmla="*/ 173747 h 227433"/>
                <a:gd name="connsiteX23" fmla="*/ 146559 w 191856"/>
                <a:gd name="connsiteY23" fmla="*/ 192797 h 227433"/>
                <a:gd name="connsiteX24" fmla="*/ 129241 w 191856"/>
                <a:gd name="connsiteY24" fmla="*/ 203188 h 227433"/>
                <a:gd name="connsiteX25" fmla="*/ 116253 w 191856"/>
                <a:gd name="connsiteY25" fmla="*/ 210981 h 227433"/>
                <a:gd name="connsiteX26" fmla="*/ 94605 w 191856"/>
                <a:gd name="connsiteY26" fmla="*/ 219640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7 w 191856"/>
                <a:gd name="connsiteY35" fmla="*/ 566 h 227433"/>
                <a:gd name="connsiteX36" fmla="*/ 56505 w 191856"/>
                <a:gd name="connsiteY36" fmla="*/ 1431 h 227433"/>
                <a:gd name="connsiteX37" fmla="*/ 40918 w 191856"/>
                <a:gd name="connsiteY37" fmla="*/ 185004 h 227433"/>
                <a:gd name="connsiteX38" fmla="*/ 62566 w 191856"/>
                <a:gd name="connsiteY38" fmla="*/ 208384 h 227433"/>
                <a:gd name="connsiteX39" fmla="*/ 64298 w 191856"/>
                <a:gd name="connsiteY39" fmla="*/ 206652 h 227433"/>
                <a:gd name="connsiteX40" fmla="*/ 52175 w 191856"/>
                <a:gd name="connsiteY40" fmla="*/ 191066 h 227433"/>
                <a:gd name="connsiteX41" fmla="*/ 42650 w 191856"/>
                <a:gd name="connsiteY41" fmla="*/ 172015 h 227433"/>
                <a:gd name="connsiteX42" fmla="*/ 40918 w 191856"/>
                <a:gd name="connsiteY42" fmla="*/ 185004 h 227433"/>
                <a:gd name="connsiteX43" fmla="*/ 59103 w 191856"/>
                <a:gd name="connsiteY43" fmla="*/ 25677 h 227433"/>
                <a:gd name="connsiteX44" fmla="*/ 50443 w 191856"/>
                <a:gd name="connsiteY44" fmla="*/ 55984 h 227433"/>
                <a:gd name="connsiteX45" fmla="*/ 49577 w 191856"/>
                <a:gd name="connsiteY45" fmla="*/ 111402 h 227433"/>
                <a:gd name="connsiteX46" fmla="*/ 50443 w 191856"/>
                <a:gd name="connsiteY46" fmla="*/ 124390 h 227433"/>
                <a:gd name="connsiteX47" fmla="*/ 61700 w 191856"/>
                <a:gd name="connsiteY47" fmla="*/ 117463 h 227433"/>
                <a:gd name="connsiteX48" fmla="*/ 81616 w 191856"/>
                <a:gd name="connsiteY48" fmla="*/ 102743 h 227433"/>
                <a:gd name="connsiteX49" fmla="*/ 92007 w 191856"/>
                <a:gd name="connsiteY49" fmla="*/ 77631 h 227433"/>
                <a:gd name="connsiteX50" fmla="*/ 92873 w 191856"/>
                <a:gd name="connsiteY50" fmla="*/ 70704 h 227433"/>
                <a:gd name="connsiteX51" fmla="*/ 91141 w 191856"/>
                <a:gd name="connsiteY51" fmla="*/ 48191 h 227433"/>
                <a:gd name="connsiteX52" fmla="*/ 85946 w 191856"/>
                <a:gd name="connsiteY52" fmla="*/ 30872 h 227433"/>
                <a:gd name="connsiteX53" fmla="*/ 79884 w 191856"/>
                <a:gd name="connsiteY53" fmla="*/ 19615 h 227433"/>
                <a:gd name="connsiteX54" fmla="*/ 59103 w 191856"/>
                <a:gd name="connsiteY54" fmla="*/ 25677 h 227433"/>
                <a:gd name="connsiteX55" fmla="*/ 74689 w 191856"/>
                <a:gd name="connsiteY55" fmla="*/ 207518 h 227433"/>
                <a:gd name="connsiteX56" fmla="*/ 66030 w 191856"/>
                <a:gd name="connsiteY56" fmla="*/ 200591 h 227433"/>
                <a:gd name="connsiteX57" fmla="*/ 74689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5"/>
                    <a:pt x="49577" y="8359"/>
                    <a:pt x="52175" y="6627"/>
                  </a:cubicBezTo>
                  <a:cubicBezTo>
                    <a:pt x="63432" y="566"/>
                    <a:pt x="72091" y="-2032"/>
                    <a:pt x="86812" y="3163"/>
                  </a:cubicBezTo>
                  <a:cubicBezTo>
                    <a:pt x="89409" y="4029"/>
                    <a:pt x="92873" y="4895"/>
                    <a:pt x="94605" y="6627"/>
                  </a:cubicBezTo>
                  <a:cubicBezTo>
                    <a:pt x="99800" y="9225"/>
                    <a:pt x="100666" y="9225"/>
                    <a:pt x="104996" y="11822"/>
                  </a:cubicBezTo>
                  <a:lnTo>
                    <a:pt x="111057" y="15286"/>
                  </a:lnTo>
                  <a:cubicBezTo>
                    <a:pt x="117984" y="19615"/>
                    <a:pt x="128375" y="41263"/>
                    <a:pt x="130107" y="57716"/>
                  </a:cubicBezTo>
                  <a:cubicBezTo>
                    <a:pt x="130973" y="69838"/>
                    <a:pt x="130107" y="78497"/>
                    <a:pt x="125777" y="90620"/>
                  </a:cubicBezTo>
                  <a:cubicBezTo>
                    <a:pt x="124046" y="95816"/>
                    <a:pt x="122314" y="101877"/>
                    <a:pt x="116253" y="104475"/>
                  </a:cubicBezTo>
                  <a:cubicBezTo>
                    <a:pt x="114521" y="105341"/>
                    <a:pt x="114521" y="106206"/>
                    <a:pt x="113655" y="107938"/>
                  </a:cubicBezTo>
                  <a:cubicBezTo>
                    <a:pt x="104996" y="112268"/>
                    <a:pt x="101532" y="117463"/>
                    <a:pt x="89409" y="122659"/>
                  </a:cubicBezTo>
                  <a:cubicBezTo>
                    <a:pt x="83348" y="124390"/>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3" y="196261"/>
                    <a:pt x="97202" y="192797"/>
                  </a:cubicBezTo>
                  <a:cubicBezTo>
                    <a:pt x="123180" y="183272"/>
                    <a:pt x="131839" y="184138"/>
                    <a:pt x="155218" y="168552"/>
                  </a:cubicBezTo>
                  <a:cubicBezTo>
                    <a:pt x="163012" y="163356"/>
                    <a:pt x="163012" y="161625"/>
                    <a:pt x="172537" y="159027"/>
                  </a:cubicBezTo>
                  <a:cubicBezTo>
                    <a:pt x="177732" y="157295"/>
                    <a:pt x="181196" y="154697"/>
                    <a:pt x="185525" y="151234"/>
                  </a:cubicBezTo>
                  <a:cubicBezTo>
                    <a:pt x="187257" y="150368"/>
                    <a:pt x="188989" y="147770"/>
                    <a:pt x="191587" y="149502"/>
                  </a:cubicBezTo>
                  <a:cubicBezTo>
                    <a:pt x="193318" y="160759"/>
                    <a:pt x="186391" y="161625"/>
                    <a:pt x="180330" y="166820"/>
                  </a:cubicBezTo>
                  <a:cubicBezTo>
                    <a:pt x="177732" y="168552"/>
                    <a:pt x="175134" y="170284"/>
                    <a:pt x="173402" y="173747"/>
                  </a:cubicBezTo>
                  <a:cubicBezTo>
                    <a:pt x="168207" y="178943"/>
                    <a:pt x="148291" y="191066"/>
                    <a:pt x="146559" y="192797"/>
                  </a:cubicBezTo>
                  <a:cubicBezTo>
                    <a:pt x="135303" y="198859"/>
                    <a:pt x="139632" y="195395"/>
                    <a:pt x="129241" y="203188"/>
                  </a:cubicBezTo>
                  <a:cubicBezTo>
                    <a:pt x="126643" y="204920"/>
                    <a:pt x="118850" y="209250"/>
                    <a:pt x="116253" y="210981"/>
                  </a:cubicBezTo>
                  <a:cubicBezTo>
                    <a:pt x="107593" y="217043"/>
                    <a:pt x="98934" y="217043"/>
                    <a:pt x="94605" y="219640"/>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7" y="566"/>
                  </a:cubicBezTo>
                  <a:cubicBezTo>
                    <a:pt x="50443" y="566"/>
                    <a:pt x="55639" y="-1166"/>
                    <a:pt x="56505" y="1431"/>
                  </a:cubicBezTo>
                  <a:close/>
                  <a:moveTo>
                    <a:pt x="40918" y="185004"/>
                  </a:moveTo>
                  <a:cubicBezTo>
                    <a:pt x="46980" y="194529"/>
                    <a:pt x="52175" y="204054"/>
                    <a:pt x="62566" y="208384"/>
                  </a:cubicBezTo>
                  <a:cubicBezTo>
                    <a:pt x="63432" y="207518"/>
                    <a:pt x="63432" y="206652"/>
                    <a:pt x="64298" y="206652"/>
                  </a:cubicBezTo>
                  <a:cubicBezTo>
                    <a:pt x="59968" y="201456"/>
                    <a:pt x="56505" y="195395"/>
                    <a:pt x="52175" y="191066"/>
                  </a:cubicBezTo>
                  <a:cubicBezTo>
                    <a:pt x="46980" y="185870"/>
                    <a:pt x="46114" y="178943"/>
                    <a:pt x="42650" y="172015"/>
                  </a:cubicBezTo>
                  <a:cubicBezTo>
                    <a:pt x="37455" y="176345"/>
                    <a:pt x="38321" y="180675"/>
                    <a:pt x="40918" y="185004"/>
                  </a:cubicBezTo>
                  <a:close/>
                  <a:moveTo>
                    <a:pt x="59103" y="25677"/>
                  </a:moveTo>
                  <a:cubicBezTo>
                    <a:pt x="53041" y="32604"/>
                    <a:pt x="51309" y="47325"/>
                    <a:pt x="50443" y="55984"/>
                  </a:cubicBezTo>
                  <a:cubicBezTo>
                    <a:pt x="48712" y="74168"/>
                    <a:pt x="51309" y="93218"/>
                    <a:pt x="49577" y="111402"/>
                  </a:cubicBezTo>
                  <a:cubicBezTo>
                    <a:pt x="49577" y="114865"/>
                    <a:pt x="48712" y="120061"/>
                    <a:pt x="50443" y="124390"/>
                  </a:cubicBezTo>
                  <a:cubicBezTo>
                    <a:pt x="53907" y="123524"/>
                    <a:pt x="59103" y="118329"/>
                    <a:pt x="61700" y="117463"/>
                  </a:cubicBezTo>
                  <a:cubicBezTo>
                    <a:pt x="69493" y="112268"/>
                    <a:pt x="75555" y="106206"/>
                    <a:pt x="81616" y="102743"/>
                  </a:cubicBezTo>
                  <a:cubicBezTo>
                    <a:pt x="90275" y="96681"/>
                    <a:pt x="89409" y="88888"/>
                    <a:pt x="92007" y="77631"/>
                  </a:cubicBezTo>
                  <a:cubicBezTo>
                    <a:pt x="92873" y="75899"/>
                    <a:pt x="92873" y="71570"/>
                    <a:pt x="92873" y="70704"/>
                  </a:cubicBezTo>
                  <a:cubicBezTo>
                    <a:pt x="94605" y="63777"/>
                    <a:pt x="92873" y="53386"/>
                    <a:pt x="91141" y="48191"/>
                  </a:cubicBezTo>
                  <a:cubicBezTo>
                    <a:pt x="88543" y="40397"/>
                    <a:pt x="86812" y="36068"/>
                    <a:pt x="85946" y="30872"/>
                  </a:cubicBezTo>
                  <a:cubicBezTo>
                    <a:pt x="85080" y="26543"/>
                    <a:pt x="82482" y="21347"/>
                    <a:pt x="79884" y="19615"/>
                  </a:cubicBezTo>
                  <a:cubicBezTo>
                    <a:pt x="67762" y="12688"/>
                    <a:pt x="66030" y="15286"/>
                    <a:pt x="59103" y="25677"/>
                  </a:cubicBezTo>
                  <a:close/>
                  <a:moveTo>
                    <a:pt x="74689" y="207518"/>
                  </a:moveTo>
                  <a:cubicBezTo>
                    <a:pt x="72957" y="203188"/>
                    <a:pt x="70359" y="200591"/>
                    <a:pt x="66030" y="200591"/>
                  </a:cubicBezTo>
                  <a:cubicBezTo>
                    <a:pt x="67762" y="204054"/>
                    <a:pt x="69493" y="206652"/>
                    <a:pt x="74689" y="207518"/>
                  </a:cubicBezTo>
                  <a:close/>
                </a:path>
              </a:pathLst>
            </a:custGeom>
            <a:grpFill/>
            <a:ln w="8653"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2518B4D-438F-3318-A31E-E6EA565D2BA3}"/>
                </a:ext>
              </a:extLst>
            </p:cNvPr>
            <p:cNvSpPr/>
            <p:nvPr/>
          </p:nvSpPr>
          <p:spPr>
            <a:xfrm>
              <a:off x="4619408" y="3469849"/>
              <a:ext cx="150018" cy="356135"/>
            </a:xfrm>
            <a:custGeom>
              <a:avLst/>
              <a:gdLst>
                <a:gd name="connsiteX0" fmla="*/ 27060 w 150018"/>
                <a:gd name="connsiteY0" fmla="*/ 8507 h 356135"/>
                <a:gd name="connsiteX1" fmla="*/ 35719 w 150018"/>
                <a:gd name="connsiteY1" fmla="*/ 31887 h 356135"/>
                <a:gd name="connsiteX2" fmla="*/ 40048 w 150018"/>
                <a:gd name="connsiteY2" fmla="*/ 50937 h 356135"/>
                <a:gd name="connsiteX3" fmla="*/ 40048 w 150018"/>
                <a:gd name="connsiteY3" fmla="*/ 27557 h 356135"/>
                <a:gd name="connsiteX4" fmla="*/ 45244 w 150018"/>
                <a:gd name="connsiteY4" fmla="*/ 31887 h 356135"/>
                <a:gd name="connsiteX5" fmla="*/ 52171 w 150018"/>
                <a:gd name="connsiteY5" fmla="*/ 56132 h 356135"/>
                <a:gd name="connsiteX6" fmla="*/ 59098 w 150018"/>
                <a:gd name="connsiteY6" fmla="*/ 140126 h 356135"/>
                <a:gd name="connsiteX7" fmla="*/ 57367 w 150018"/>
                <a:gd name="connsiteY7" fmla="*/ 207667 h 356135"/>
                <a:gd name="connsiteX8" fmla="*/ 58232 w 150018"/>
                <a:gd name="connsiteY8" fmla="*/ 268280 h 356135"/>
                <a:gd name="connsiteX9" fmla="*/ 60830 w 150018"/>
                <a:gd name="connsiteY9" fmla="*/ 301185 h 356135"/>
                <a:gd name="connsiteX10" fmla="*/ 64294 w 150018"/>
                <a:gd name="connsiteY10" fmla="*/ 333223 h 356135"/>
                <a:gd name="connsiteX11" fmla="*/ 78148 w 150018"/>
                <a:gd name="connsiteY11" fmla="*/ 327162 h 356135"/>
                <a:gd name="connsiteX12" fmla="*/ 92869 w 150018"/>
                <a:gd name="connsiteY12" fmla="*/ 321100 h 356135"/>
                <a:gd name="connsiteX13" fmla="*/ 106723 w 150018"/>
                <a:gd name="connsiteY13" fmla="*/ 314173 h 356135"/>
                <a:gd name="connsiteX14" fmla="*/ 138762 w 150018"/>
                <a:gd name="connsiteY14" fmla="*/ 294258 h 356135"/>
                <a:gd name="connsiteX15" fmla="*/ 150019 w 150018"/>
                <a:gd name="connsiteY15" fmla="*/ 293392 h 356135"/>
                <a:gd name="connsiteX16" fmla="*/ 116248 w 150018"/>
                <a:gd name="connsiteY16" fmla="*/ 324564 h 356135"/>
                <a:gd name="connsiteX17" fmla="*/ 85941 w 150018"/>
                <a:gd name="connsiteY17" fmla="*/ 346212 h 356135"/>
                <a:gd name="connsiteX18" fmla="*/ 57367 w 150018"/>
                <a:gd name="connsiteY18" fmla="*/ 354871 h 356135"/>
                <a:gd name="connsiteX19" fmla="*/ 5412 w 150018"/>
                <a:gd name="connsiteY19" fmla="*/ 321100 h 356135"/>
                <a:gd name="connsiteX20" fmla="*/ 216 w 150018"/>
                <a:gd name="connsiteY20" fmla="*/ 253560 h 356135"/>
                <a:gd name="connsiteX21" fmla="*/ 3680 w 150018"/>
                <a:gd name="connsiteY21" fmla="*/ 173896 h 356135"/>
                <a:gd name="connsiteX22" fmla="*/ 2814 w 150018"/>
                <a:gd name="connsiteY22" fmla="*/ 60462 h 356135"/>
                <a:gd name="connsiteX23" fmla="*/ 1082 w 150018"/>
                <a:gd name="connsiteY23" fmla="*/ 12837 h 356135"/>
                <a:gd name="connsiteX24" fmla="*/ 1948 w 150018"/>
                <a:gd name="connsiteY24" fmla="*/ 5044 h 356135"/>
                <a:gd name="connsiteX25" fmla="*/ 15803 w 150018"/>
                <a:gd name="connsiteY25" fmla="*/ 714 h 356135"/>
                <a:gd name="connsiteX26" fmla="*/ 27060 w 150018"/>
                <a:gd name="connsiteY26" fmla="*/ 8507 h 356135"/>
                <a:gd name="connsiteX27" fmla="*/ 46110 w 150018"/>
                <a:gd name="connsiteY27" fmla="*/ 334955 h 356135"/>
                <a:gd name="connsiteX28" fmla="*/ 53037 w 150018"/>
                <a:gd name="connsiteY28" fmla="*/ 335821 h 356135"/>
                <a:gd name="connsiteX29" fmla="*/ 48707 w 150018"/>
                <a:gd name="connsiteY29" fmla="*/ 317637 h 356135"/>
                <a:gd name="connsiteX30" fmla="*/ 46110 w 150018"/>
                <a:gd name="connsiteY30" fmla="*/ 334955 h 35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18" h="356135">
                  <a:moveTo>
                    <a:pt x="27060" y="8507"/>
                  </a:moveTo>
                  <a:cubicBezTo>
                    <a:pt x="31389" y="15435"/>
                    <a:pt x="33987" y="23228"/>
                    <a:pt x="35719" y="31887"/>
                  </a:cubicBezTo>
                  <a:cubicBezTo>
                    <a:pt x="36585" y="37948"/>
                    <a:pt x="35719" y="44010"/>
                    <a:pt x="40048" y="50937"/>
                  </a:cubicBezTo>
                  <a:cubicBezTo>
                    <a:pt x="41780" y="42278"/>
                    <a:pt x="38316" y="34485"/>
                    <a:pt x="40048" y="27557"/>
                  </a:cubicBezTo>
                  <a:cubicBezTo>
                    <a:pt x="43512" y="26691"/>
                    <a:pt x="46110" y="29289"/>
                    <a:pt x="45244" y="31887"/>
                  </a:cubicBezTo>
                  <a:cubicBezTo>
                    <a:pt x="45244" y="40546"/>
                    <a:pt x="49573" y="48339"/>
                    <a:pt x="52171" y="56132"/>
                  </a:cubicBezTo>
                  <a:cubicBezTo>
                    <a:pt x="58232" y="78646"/>
                    <a:pt x="57367" y="102026"/>
                    <a:pt x="59098" y="140126"/>
                  </a:cubicBezTo>
                  <a:cubicBezTo>
                    <a:pt x="59964" y="160907"/>
                    <a:pt x="57367" y="187751"/>
                    <a:pt x="57367" y="207667"/>
                  </a:cubicBezTo>
                  <a:cubicBezTo>
                    <a:pt x="57367" y="227582"/>
                    <a:pt x="55635" y="248364"/>
                    <a:pt x="58232" y="268280"/>
                  </a:cubicBezTo>
                  <a:cubicBezTo>
                    <a:pt x="59964" y="279537"/>
                    <a:pt x="59964" y="289928"/>
                    <a:pt x="60830" y="301185"/>
                  </a:cubicBezTo>
                  <a:cubicBezTo>
                    <a:pt x="61696" y="312441"/>
                    <a:pt x="59964" y="322832"/>
                    <a:pt x="64294" y="333223"/>
                  </a:cubicBezTo>
                  <a:cubicBezTo>
                    <a:pt x="71221" y="331491"/>
                    <a:pt x="72087" y="331491"/>
                    <a:pt x="78148" y="327162"/>
                  </a:cubicBezTo>
                  <a:cubicBezTo>
                    <a:pt x="79880" y="326296"/>
                    <a:pt x="79880" y="328894"/>
                    <a:pt x="92869" y="321100"/>
                  </a:cubicBezTo>
                  <a:cubicBezTo>
                    <a:pt x="98064" y="317637"/>
                    <a:pt x="104992" y="315039"/>
                    <a:pt x="106723" y="314173"/>
                  </a:cubicBezTo>
                  <a:cubicBezTo>
                    <a:pt x="115382" y="305514"/>
                    <a:pt x="128371" y="300319"/>
                    <a:pt x="138762" y="294258"/>
                  </a:cubicBezTo>
                  <a:cubicBezTo>
                    <a:pt x="142226" y="292526"/>
                    <a:pt x="145689" y="291660"/>
                    <a:pt x="150019" y="293392"/>
                  </a:cubicBezTo>
                  <a:cubicBezTo>
                    <a:pt x="140494" y="305514"/>
                    <a:pt x="130103" y="316771"/>
                    <a:pt x="116248" y="324564"/>
                  </a:cubicBezTo>
                  <a:cubicBezTo>
                    <a:pt x="102394" y="333223"/>
                    <a:pt x="98930" y="336687"/>
                    <a:pt x="85941" y="346212"/>
                  </a:cubicBezTo>
                  <a:cubicBezTo>
                    <a:pt x="71221" y="356603"/>
                    <a:pt x="74685" y="351407"/>
                    <a:pt x="57367" y="354871"/>
                  </a:cubicBezTo>
                  <a:cubicBezTo>
                    <a:pt x="30523" y="360932"/>
                    <a:pt x="9742" y="344480"/>
                    <a:pt x="5412" y="321100"/>
                  </a:cubicBezTo>
                  <a:cubicBezTo>
                    <a:pt x="1082" y="298587"/>
                    <a:pt x="-649" y="276073"/>
                    <a:pt x="216" y="253560"/>
                  </a:cubicBezTo>
                  <a:cubicBezTo>
                    <a:pt x="1082" y="226716"/>
                    <a:pt x="5412" y="200739"/>
                    <a:pt x="3680" y="173896"/>
                  </a:cubicBezTo>
                  <a:cubicBezTo>
                    <a:pt x="1948" y="136662"/>
                    <a:pt x="2814" y="90769"/>
                    <a:pt x="2814" y="60462"/>
                  </a:cubicBezTo>
                  <a:cubicBezTo>
                    <a:pt x="3680" y="44010"/>
                    <a:pt x="1948" y="28423"/>
                    <a:pt x="1082" y="12837"/>
                  </a:cubicBezTo>
                  <a:cubicBezTo>
                    <a:pt x="1082" y="10239"/>
                    <a:pt x="-1515" y="5910"/>
                    <a:pt x="1948" y="5044"/>
                  </a:cubicBezTo>
                  <a:cubicBezTo>
                    <a:pt x="6278" y="3312"/>
                    <a:pt x="10607" y="-1884"/>
                    <a:pt x="15803" y="714"/>
                  </a:cubicBezTo>
                  <a:cubicBezTo>
                    <a:pt x="20132" y="1580"/>
                    <a:pt x="24462" y="4178"/>
                    <a:pt x="27060" y="8507"/>
                  </a:cubicBezTo>
                  <a:close/>
                  <a:moveTo>
                    <a:pt x="46110" y="334955"/>
                  </a:moveTo>
                  <a:cubicBezTo>
                    <a:pt x="47841" y="337553"/>
                    <a:pt x="50439" y="338419"/>
                    <a:pt x="53037" y="335821"/>
                  </a:cubicBezTo>
                  <a:cubicBezTo>
                    <a:pt x="52171" y="331491"/>
                    <a:pt x="51305" y="322832"/>
                    <a:pt x="48707" y="317637"/>
                  </a:cubicBezTo>
                  <a:cubicBezTo>
                    <a:pt x="44378" y="321966"/>
                    <a:pt x="44378" y="330626"/>
                    <a:pt x="46110" y="334955"/>
                  </a:cubicBezTo>
                  <a:close/>
                </a:path>
              </a:pathLst>
            </a:custGeom>
            <a:grpFill/>
            <a:ln w="8653"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7013417-4A12-83E3-C56C-51EAB4DC241F}"/>
                </a:ext>
              </a:extLst>
            </p:cNvPr>
            <p:cNvSpPr/>
            <p:nvPr/>
          </p:nvSpPr>
          <p:spPr>
            <a:xfrm>
              <a:off x="4753620" y="3598152"/>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8 w 191856"/>
                <a:gd name="connsiteY8" fmla="*/ 90620 h 227433"/>
                <a:gd name="connsiteX9" fmla="*/ 116252 w 191856"/>
                <a:gd name="connsiteY9" fmla="*/ 104475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2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3 w 191856"/>
                <a:gd name="connsiteY22" fmla="*/ 173747 h 227433"/>
                <a:gd name="connsiteX23" fmla="*/ 146559 w 191856"/>
                <a:gd name="connsiteY23" fmla="*/ 192797 h 227433"/>
                <a:gd name="connsiteX24" fmla="*/ 129241 w 191856"/>
                <a:gd name="connsiteY24" fmla="*/ 203188 h 227433"/>
                <a:gd name="connsiteX25" fmla="*/ 116252 w 191856"/>
                <a:gd name="connsiteY25" fmla="*/ 210981 h 227433"/>
                <a:gd name="connsiteX26" fmla="*/ 94605 w 191856"/>
                <a:gd name="connsiteY26" fmla="*/ 219640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7 w 191856"/>
                <a:gd name="connsiteY35" fmla="*/ 566 h 227433"/>
                <a:gd name="connsiteX36" fmla="*/ 56505 w 191856"/>
                <a:gd name="connsiteY36" fmla="*/ 1431 h 227433"/>
                <a:gd name="connsiteX37" fmla="*/ 40918 w 191856"/>
                <a:gd name="connsiteY37" fmla="*/ 185004 h 227433"/>
                <a:gd name="connsiteX38" fmla="*/ 62566 w 191856"/>
                <a:gd name="connsiteY38" fmla="*/ 208384 h 227433"/>
                <a:gd name="connsiteX39" fmla="*/ 64298 w 191856"/>
                <a:gd name="connsiteY39" fmla="*/ 206652 h 227433"/>
                <a:gd name="connsiteX40" fmla="*/ 52175 w 191856"/>
                <a:gd name="connsiteY40" fmla="*/ 191066 h 227433"/>
                <a:gd name="connsiteX41" fmla="*/ 42650 w 191856"/>
                <a:gd name="connsiteY41" fmla="*/ 172015 h 227433"/>
                <a:gd name="connsiteX42" fmla="*/ 40918 w 191856"/>
                <a:gd name="connsiteY42" fmla="*/ 185004 h 227433"/>
                <a:gd name="connsiteX43" fmla="*/ 59103 w 191856"/>
                <a:gd name="connsiteY43" fmla="*/ 25677 h 227433"/>
                <a:gd name="connsiteX44" fmla="*/ 50443 w 191856"/>
                <a:gd name="connsiteY44" fmla="*/ 55984 h 227433"/>
                <a:gd name="connsiteX45" fmla="*/ 49577 w 191856"/>
                <a:gd name="connsiteY45" fmla="*/ 111402 h 227433"/>
                <a:gd name="connsiteX46" fmla="*/ 50443 w 191856"/>
                <a:gd name="connsiteY46" fmla="*/ 124390 h 227433"/>
                <a:gd name="connsiteX47" fmla="*/ 61700 w 191856"/>
                <a:gd name="connsiteY47" fmla="*/ 117463 h 227433"/>
                <a:gd name="connsiteX48" fmla="*/ 81616 w 191856"/>
                <a:gd name="connsiteY48" fmla="*/ 102743 h 227433"/>
                <a:gd name="connsiteX49" fmla="*/ 92007 w 191856"/>
                <a:gd name="connsiteY49" fmla="*/ 77631 h 227433"/>
                <a:gd name="connsiteX50" fmla="*/ 92873 w 191856"/>
                <a:gd name="connsiteY50" fmla="*/ 70704 h 227433"/>
                <a:gd name="connsiteX51" fmla="*/ 91141 w 191856"/>
                <a:gd name="connsiteY51" fmla="*/ 48191 h 227433"/>
                <a:gd name="connsiteX52" fmla="*/ 85946 w 191856"/>
                <a:gd name="connsiteY52" fmla="*/ 30872 h 227433"/>
                <a:gd name="connsiteX53" fmla="*/ 79884 w 191856"/>
                <a:gd name="connsiteY53" fmla="*/ 19615 h 227433"/>
                <a:gd name="connsiteX54" fmla="*/ 59103 w 191856"/>
                <a:gd name="connsiteY54" fmla="*/ 25677 h 227433"/>
                <a:gd name="connsiteX55" fmla="*/ 74689 w 191856"/>
                <a:gd name="connsiteY55" fmla="*/ 207518 h 227433"/>
                <a:gd name="connsiteX56" fmla="*/ 66030 w 191856"/>
                <a:gd name="connsiteY56" fmla="*/ 200591 h 227433"/>
                <a:gd name="connsiteX57" fmla="*/ 74689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5"/>
                    <a:pt x="49577" y="8359"/>
                    <a:pt x="52175" y="6627"/>
                  </a:cubicBezTo>
                  <a:cubicBezTo>
                    <a:pt x="63432" y="566"/>
                    <a:pt x="72091" y="-2032"/>
                    <a:pt x="86812" y="3163"/>
                  </a:cubicBezTo>
                  <a:cubicBezTo>
                    <a:pt x="89409" y="4029"/>
                    <a:pt x="92873" y="4895"/>
                    <a:pt x="94605" y="6627"/>
                  </a:cubicBezTo>
                  <a:cubicBezTo>
                    <a:pt x="99800" y="9225"/>
                    <a:pt x="100666" y="9225"/>
                    <a:pt x="104996" y="11822"/>
                  </a:cubicBezTo>
                  <a:lnTo>
                    <a:pt x="111057" y="15286"/>
                  </a:lnTo>
                  <a:cubicBezTo>
                    <a:pt x="117984" y="19615"/>
                    <a:pt x="128375" y="41263"/>
                    <a:pt x="130107" y="57716"/>
                  </a:cubicBezTo>
                  <a:cubicBezTo>
                    <a:pt x="130973" y="69838"/>
                    <a:pt x="130107" y="78497"/>
                    <a:pt x="125778" y="90620"/>
                  </a:cubicBezTo>
                  <a:cubicBezTo>
                    <a:pt x="124046" y="95816"/>
                    <a:pt x="122314" y="101877"/>
                    <a:pt x="116252" y="104475"/>
                  </a:cubicBezTo>
                  <a:cubicBezTo>
                    <a:pt x="114521" y="105341"/>
                    <a:pt x="114521" y="106206"/>
                    <a:pt x="113655" y="107938"/>
                  </a:cubicBezTo>
                  <a:cubicBezTo>
                    <a:pt x="104996" y="112268"/>
                    <a:pt x="101532" y="117463"/>
                    <a:pt x="89409" y="122659"/>
                  </a:cubicBezTo>
                  <a:cubicBezTo>
                    <a:pt x="83348" y="124390"/>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3" y="196261"/>
                    <a:pt x="97202" y="192797"/>
                  </a:cubicBezTo>
                  <a:cubicBezTo>
                    <a:pt x="123180" y="183272"/>
                    <a:pt x="131839" y="184138"/>
                    <a:pt x="155218" y="168552"/>
                  </a:cubicBezTo>
                  <a:cubicBezTo>
                    <a:pt x="163012" y="163356"/>
                    <a:pt x="163012" y="161625"/>
                    <a:pt x="172537" y="159027"/>
                  </a:cubicBezTo>
                  <a:cubicBezTo>
                    <a:pt x="177732" y="157295"/>
                    <a:pt x="181196" y="154697"/>
                    <a:pt x="185525" y="151234"/>
                  </a:cubicBezTo>
                  <a:cubicBezTo>
                    <a:pt x="187257" y="150368"/>
                    <a:pt x="188989" y="147770"/>
                    <a:pt x="191587" y="149502"/>
                  </a:cubicBezTo>
                  <a:cubicBezTo>
                    <a:pt x="193318" y="160759"/>
                    <a:pt x="186391" y="161625"/>
                    <a:pt x="180330" y="166820"/>
                  </a:cubicBezTo>
                  <a:cubicBezTo>
                    <a:pt x="177732" y="168552"/>
                    <a:pt x="175134" y="170284"/>
                    <a:pt x="173403" y="173747"/>
                  </a:cubicBezTo>
                  <a:cubicBezTo>
                    <a:pt x="168207" y="178943"/>
                    <a:pt x="148291" y="191066"/>
                    <a:pt x="146559" y="192797"/>
                  </a:cubicBezTo>
                  <a:cubicBezTo>
                    <a:pt x="135303" y="198859"/>
                    <a:pt x="139632" y="195395"/>
                    <a:pt x="129241" y="203188"/>
                  </a:cubicBezTo>
                  <a:cubicBezTo>
                    <a:pt x="126643" y="204920"/>
                    <a:pt x="118850" y="209250"/>
                    <a:pt x="116252" y="210981"/>
                  </a:cubicBezTo>
                  <a:cubicBezTo>
                    <a:pt x="107593" y="217043"/>
                    <a:pt x="98934" y="217043"/>
                    <a:pt x="94605" y="219640"/>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7" y="566"/>
                  </a:cubicBezTo>
                  <a:cubicBezTo>
                    <a:pt x="50443" y="566"/>
                    <a:pt x="55639" y="-1166"/>
                    <a:pt x="56505" y="1431"/>
                  </a:cubicBezTo>
                  <a:close/>
                  <a:moveTo>
                    <a:pt x="40918" y="185004"/>
                  </a:moveTo>
                  <a:cubicBezTo>
                    <a:pt x="46980" y="194529"/>
                    <a:pt x="52175" y="204054"/>
                    <a:pt x="62566" y="208384"/>
                  </a:cubicBezTo>
                  <a:cubicBezTo>
                    <a:pt x="63432" y="207518"/>
                    <a:pt x="63432" y="206652"/>
                    <a:pt x="64298" y="206652"/>
                  </a:cubicBezTo>
                  <a:cubicBezTo>
                    <a:pt x="59968" y="201456"/>
                    <a:pt x="56505" y="195395"/>
                    <a:pt x="52175" y="191066"/>
                  </a:cubicBezTo>
                  <a:cubicBezTo>
                    <a:pt x="46980" y="185870"/>
                    <a:pt x="46114" y="178943"/>
                    <a:pt x="42650" y="172015"/>
                  </a:cubicBezTo>
                  <a:cubicBezTo>
                    <a:pt x="37455" y="176345"/>
                    <a:pt x="38321" y="180675"/>
                    <a:pt x="40918" y="185004"/>
                  </a:cubicBezTo>
                  <a:close/>
                  <a:moveTo>
                    <a:pt x="59103" y="25677"/>
                  </a:moveTo>
                  <a:cubicBezTo>
                    <a:pt x="53041" y="32604"/>
                    <a:pt x="51309" y="47325"/>
                    <a:pt x="50443" y="55984"/>
                  </a:cubicBezTo>
                  <a:cubicBezTo>
                    <a:pt x="48712" y="74168"/>
                    <a:pt x="51309" y="93218"/>
                    <a:pt x="49577" y="111402"/>
                  </a:cubicBezTo>
                  <a:cubicBezTo>
                    <a:pt x="49577" y="114865"/>
                    <a:pt x="48712" y="120061"/>
                    <a:pt x="50443" y="124390"/>
                  </a:cubicBezTo>
                  <a:cubicBezTo>
                    <a:pt x="53907" y="123524"/>
                    <a:pt x="59103" y="118329"/>
                    <a:pt x="61700" y="117463"/>
                  </a:cubicBezTo>
                  <a:cubicBezTo>
                    <a:pt x="69493" y="112268"/>
                    <a:pt x="75555" y="106206"/>
                    <a:pt x="81616" y="102743"/>
                  </a:cubicBezTo>
                  <a:cubicBezTo>
                    <a:pt x="90275" y="96681"/>
                    <a:pt x="89409" y="88888"/>
                    <a:pt x="92007" y="77631"/>
                  </a:cubicBezTo>
                  <a:cubicBezTo>
                    <a:pt x="92873" y="75899"/>
                    <a:pt x="92873" y="71570"/>
                    <a:pt x="92873" y="70704"/>
                  </a:cubicBezTo>
                  <a:cubicBezTo>
                    <a:pt x="94605" y="63777"/>
                    <a:pt x="92873" y="53386"/>
                    <a:pt x="91141" y="48191"/>
                  </a:cubicBezTo>
                  <a:cubicBezTo>
                    <a:pt x="88543" y="40397"/>
                    <a:pt x="86812" y="36068"/>
                    <a:pt x="85946" y="30872"/>
                  </a:cubicBezTo>
                  <a:cubicBezTo>
                    <a:pt x="85080" y="26543"/>
                    <a:pt x="82482" y="21347"/>
                    <a:pt x="79884" y="19615"/>
                  </a:cubicBezTo>
                  <a:cubicBezTo>
                    <a:pt x="68627" y="12688"/>
                    <a:pt x="66030" y="15286"/>
                    <a:pt x="59103" y="25677"/>
                  </a:cubicBezTo>
                  <a:close/>
                  <a:moveTo>
                    <a:pt x="74689" y="207518"/>
                  </a:moveTo>
                  <a:cubicBezTo>
                    <a:pt x="72957" y="203188"/>
                    <a:pt x="70359" y="200591"/>
                    <a:pt x="66030" y="200591"/>
                  </a:cubicBezTo>
                  <a:cubicBezTo>
                    <a:pt x="67762" y="204054"/>
                    <a:pt x="69493" y="206652"/>
                    <a:pt x="74689" y="207518"/>
                  </a:cubicBezTo>
                  <a:close/>
                </a:path>
              </a:pathLst>
            </a:custGeom>
            <a:grpFill/>
            <a:ln w="8653"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1F8B4CE4-27E7-1E06-B4A9-1B00E46909DA}"/>
                </a:ext>
              </a:extLst>
            </p:cNvPr>
            <p:cNvSpPr/>
            <p:nvPr/>
          </p:nvSpPr>
          <p:spPr>
            <a:xfrm>
              <a:off x="4929167" y="3588862"/>
              <a:ext cx="155291" cy="242324"/>
            </a:xfrm>
            <a:custGeom>
              <a:avLst/>
              <a:gdLst>
                <a:gd name="connsiteX0" fmla="*/ 35955 w 155291"/>
                <a:gd name="connsiteY0" fmla="*/ 4661 h 242324"/>
                <a:gd name="connsiteX1" fmla="*/ 41150 w 155291"/>
                <a:gd name="connsiteY1" fmla="*/ 9856 h 242324"/>
                <a:gd name="connsiteX2" fmla="*/ 47212 w 155291"/>
                <a:gd name="connsiteY2" fmla="*/ 23711 h 242324"/>
                <a:gd name="connsiteX3" fmla="*/ 48943 w 155291"/>
                <a:gd name="connsiteY3" fmla="*/ 10722 h 242324"/>
                <a:gd name="connsiteX4" fmla="*/ 61066 w 155291"/>
                <a:gd name="connsiteY4" fmla="*/ 29772 h 242324"/>
                <a:gd name="connsiteX5" fmla="*/ 72323 w 155291"/>
                <a:gd name="connsiteY5" fmla="*/ 67872 h 242324"/>
                <a:gd name="connsiteX6" fmla="*/ 87909 w 155291"/>
                <a:gd name="connsiteY6" fmla="*/ 127620 h 242324"/>
                <a:gd name="connsiteX7" fmla="*/ 96568 w 155291"/>
                <a:gd name="connsiteY7" fmla="*/ 170049 h 242324"/>
                <a:gd name="connsiteX8" fmla="*/ 100032 w 155291"/>
                <a:gd name="connsiteY8" fmla="*/ 166586 h 242324"/>
                <a:gd name="connsiteX9" fmla="*/ 111289 w 155291"/>
                <a:gd name="connsiteY9" fmla="*/ 130217 h 242324"/>
                <a:gd name="connsiteX10" fmla="*/ 131205 w 155291"/>
                <a:gd name="connsiteY10" fmla="*/ 47956 h 242324"/>
                <a:gd name="connsiteX11" fmla="*/ 137266 w 155291"/>
                <a:gd name="connsiteY11" fmla="*/ 24576 h 242324"/>
                <a:gd name="connsiteX12" fmla="*/ 141596 w 155291"/>
                <a:gd name="connsiteY12" fmla="*/ 15052 h 242324"/>
                <a:gd name="connsiteX13" fmla="*/ 151987 w 155291"/>
                <a:gd name="connsiteY13" fmla="*/ 11588 h 242324"/>
                <a:gd name="connsiteX14" fmla="*/ 154584 w 155291"/>
                <a:gd name="connsiteY14" fmla="*/ 19381 h 242324"/>
                <a:gd name="connsiteX15" fmla="*/ 145059 w 155291"/>
                <a:gd name="connsiteY15" fmla="*/ 58347 h 242324"/>
                <a:gd name="connsiteX16" fmla="*/ 143328 w 155291"/>
                <a:gd name="connsiteY16" fmla="*/ 64408 h 242324"/>
                <a:gd name="connsiteX17" fmla="*/ 137266 w 155291"/>
                <a:gd name="connsiteY17" fmla="*/ 89520 h 242324"/>
                <a:gd name="connsiteX18" fmla="*/ 130339 w 155291"/>
                <a:gd name="connsiteY18" fmla="*/ 116363 h 242324"/>
                <a:gd name="connsiteX19" fmla="*/ 118216 w 155291"/>
                <a:gd name="connsiteY19" fmla="*/ 166586 h 242324"/>
                <a:gd name="connsiteX20" fmla="*/ 116484 w 155291"/>
                <a:gd name="connsiteY20" fmla="*/ 181306 h 242324"/>
                <a:gd name="connsiteX21" fmla="*/ 115618 w 155291"/>
                <a:gd name="connsiteY21" fmla="*/ 188233 h 242324"/>
                <a:gd name="connsiteX22" fmla="*/ 103496 w 155291"/>
                <a:gd name="connsiteY22" fmla="*/ 230663 h 242324"/>
                <a:gd name="connsiteX23" fmla="*/ 102630 w 155291"/>
                <a:gd name="connsiteY23" fmla="*/ 232395 h 242324"/>
                <a:gd name="connsiteX24" fmla="*/ 100898 w 155291"/>
                <a:gd name="connsiteY24" fmla="*/ 241920 h 242324"/>
                <a:gd name="connsiteX25" fmla="*/ 91373 w 155291"/>
                <a:gd name="connsiteY25" fmla="*/ 238456 h 242324"/>
                <a:gd name="connsiteX26" fmla="*/ 76653 w 155291"/>
                <a:gd name="connsiteY26" fmla="*/ 237590 h 242324"/>
                <a:gd name="connsiteX27" fmla="*/ 63664 w 155291"/>
                <a:gd name="connsiteY27" fmla="*/ 229797 h 242324"/>
                <a:gd name="connsiteX28" fmla="*/ 56737 w 155291"/>
                <a:gd name="connsiteY28" fmla="*/ 209015 h 242324"/>
                <a:gd name="connsiteX29" fmla="*/ 58468 w 155291"/>
                <a:gd name="connsiteY29" fmla="*/ 197758 h 242324"/>
                <a:gd name="connsiteX30" fmla="*/ 69725 w 155291"/>
                <a:gd name="connsiteY30" fmla="*/ 215942 h 242324"/>
                <a:gd name="connsiteX31" fmla="*/ 55005 w 155291"/>
                <a:gd name="connsiteY31" fmla="*/ 186502 h 242324"/>
                <a:gd name="connsiteX32" fmla="*/ 41150 w 155291"/>
                <a:gd name="connsiteY32" fmla="*/ 163988 h 242324"/>
                <a:gd name="connsiteX33" fmla="*/ 27296 w 155291"/>
                <a:gd name="connsiteY33" fmla="*/ 103374 h 242324"/>
                <a:gd name="connsiteX34" fmla="*/ 10843 w 155291"/>
                <a:gd name="connsiteY34" fmla="*/ 34967 h 242324"/>
                <a:gd name="connsiteX35" fmla="*/ 3916 w 155291"/>
                <a:gd name="connsiteY35" fmla="*/ 21113 h 242324"/>
                <a:gd name="connsiteX36" fmla="*/ 453 w 155291"/>
                <a:gd name="connsiteY36" fmla="*/ 7258 h 242324"/>
                <a:gd name="connsiteX37" fmla="*/ 3916 w 155291"/>
                <a:gd name="connsiteY37" fmla="*/ 3795 h 242324"/>
                <a:gd name="connsiteX38" fmla="*/ 35955 w 155291"/>
                <a:gd name="connsiteY38" fmla="*/ 4661 h 24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91" h="242324">
                  <a:moveTo>
                    <a:pt x="35955" y="4661"/>
                  </a:moveTo>
                  <a:cubicBezTo>
                    <a:pt x="38552" y="5527"/>
                    <a:pt x="40284" y="7258"/>
                    <a:pt x="41150" y="9856"/>
                  </a:cubicBezTo>
                  <a:cubicBezTo>
                    <a:pt x="42882" y="14186"/>
                    <a:pt x="45480" y="18515"/>
                    <a:pt x="47212" y="23711"/>
                  </a:cubicBezTo>
                  <a:cubicBezTo>
                    <a:pt x="48943" y="19381"/>
                    <a:pt x="46346" y="15052"/>
                    <a:pt x="48943" y="10722"/>
                  </a:cubicBezTo>
                  <a:cubicBezTo>
                    <a:pt x="56737" y="15052"/>
                    <a:pt x="58468" y="22845"/>
                    <a:pt x="61066" y="29772"/>
                  </a:cubicBezTo>
                  <a:cubicBezTo>
                    <a:pt x="65396" y="41895"/>
                    <a:pt x="67993" y="54883"/>
                    <a:pt x="72323" y="67872"/>
                  </a:cubicBezTo>
                  <a:cubicBezTo>
                    <a:pt x="77518" y="87788"/>
                    <a:pt x="84446" y="106838"/>
                    <a:pt x="87909" y="127620"/>
                  </a:cubicBezTo>
                  <a:cubicBezTo>
                    <a:pt x="89641" y="141474"/>
                    <a:pt x="93105" y="155329"/>
                    <a:pt x="96568" y="170049"/>
                  </a:cubicBezTo>
                  <a:cubicBezTo>
                    <a:pt x="100032" y="170915"/>
                    <a:pt x="100032" y="168317"/>
                    <a:pt x="100032" y="166586"/>
                  </a:cubicBezTo>
                  <a:cubicBezTo>
                    <a:pt x="105227" y="155329"/>
                    <a:pt x="109557" y="143206"/>
                    <a:pt x="111289" y="130217"/>
                  </a:cubicBezTo>
                  <a:cubicBezTo>
                    <a:pt x="115618" y="102508"/>
                    <a:pt x="123412" y="74799"/>
                    <a:pt x="131205" y="47956"/>
                  </a:cubicBezTo>
                  <a:cubicBezTo>
                    <a:pt x="133802" y="40163"/>
                    <a:pt x="135534" y="32370"/>
                    <a:pt x="137266" y="24576"/>
                  </a:cubicBezTo>
                  <a:cubicBezTo>
                    <a:pt x="138132" y="21113"/>
                    <a:pt x="139864" y="17649"/>
                    <a:pt x="141596" y="15052"/>
                  </a:cubicBezTo>
                  <a:cubicBezTo>
                    <a:pt x="143328" y="10722"/>
                    <a:pt x="147657" y="9856"/>
                    <a:pt x="151987" y="11588"/>
                  </a:cubicBezTo>
                  <a:cubicBezTo>
                    <a:pt x="156316" y="13320"/>
                    <a:pt x="155450" y="15917"/>
                    <a:pt x="154584" y="19381"/>
                  </a:cubicBezTo>
                  <a:cubicBezTo>
                    <a:pt x="151987" y="32370"/>
                    <a:pt x="148523" y="45358"/>
                    <a:pt x="145059" y="58347"/>
                  </a:cubicBezTo>
                  <a:lnTo>
                    <a:pt x="143328" y="64408"/>
                  </a:lnTo>
                  <a:cubicBezTo>
                    <a:pt x="142462" y="73067"/>
                    <a:pt x="139864" y="80860"/>
                    <a:pt x="137266" y="89520"/>
                  </a:cubicBezTo>
                  <a:cubicBezTo>
                    <a:pt x="134668" y="98179"/>
                    <a:pt x="132937" y="107704"/>
                    <a:pt x="130339" y="116363"/>
                  </a:cubicBezTo>
                  <a:cubicBezTo>
                    <a:pt x="125143" y="132815"/>
                    <a:pt x="121680" y="149268"/>
                    <a:pt x="118216" y="166586"/>
                  </a:cubicBezTo>
                  <a:cubicBezTo>
                    <a:pt x="117350" y="170915"/>
                    <a:pt x="116484" y="176111"/>
                    <a:pt x="116484" y="181306"/>
                  </a:cubicBezTo>
                  <a:cubicBezTo>
                    <a:pt x="116484" y="183038"/>
                    <a:pt x="116484" y="185636"/>
                    <a:pt x="115618" y="188233"/>
                  </a:cubicBezTo>
                  <a:cubicBezTo>
                    <a:pt x="106959" y="201222"/>
                    <a:pt x="110423" y="217674"/>
                    <a:pt x="103496" y="230663"/>
                  </a:cubicBezTo>
                  <a:cubicBezTo>
                    <a:pt x="102630" y="231529"/>
                    <a:pt x="102630" y="232395"/>
                    <a:pt x="102630" y="232395"/>
                  </a:cubicBezTo>
                  <a:cubicBezTo>
                    <a:pt x="101764" y="235858"/>
                    <a:pt x="106093" y="239322"/>
                    <a:pt x="100898" y="241920"/>
                  </a:cubicBezTo>
                  <a:cubicBezTo>
                    <a:pt x="97434" y="243652"/>
                    <a:pt x="94837" y="239322"/>
                    <a:pt x="91373" y="238456"/>
                  </a:cubicBezTo>
                  <a:cubicBezTo>
                    <a:pt x="86177" y="236724"/>
                    <a:pt x="81848" y="234992"/>
                    <a:pt x="76653" y="237590"/>
                  </a:cubicBezTo>
                  <a:cubicBezTo>
                    <a:pt x="73189" y="240188"/>
                    <a:pt x="65396" y="234992"/>
                    <a:pt x="63664" y="229797"/>
                  </a:cubicBezTo>
                  <a:cubicBezTo>
                    <a:pt x="61932" y="222870"/>
                    <a:pt x="60200" y="215942"/>
                    <a:pt x="56737" y="209015"/>
                  </a:cubicBezTo>
                  <a:cubicBezTo>
                    <a:pt x="55005" y="204686"/>
                    <a:pt x="59334" y="202088"/>
                    <a:pt x="58468" y="197758"/>
                  </a:cubicBezTo>
                  <a:cubicBezTo>
                    <a:pt x="64530" y="203820"/>
                    <a:pt x="65396" y="210747"/>
                    <a:pt x="69725" y="215942"/>
                  </a:cubicBezTo>
                  <a:cubicBezTo>
                    <a:pt x="67127" y="204686"/>
                    <a:pt x="64530" y="193429"/>
                    <a:pt x="55005" y="186502"/>
                  </a:cubicBezTo>
                  <a:cubicBezTo>
                    <a:pt x="46346" y="180440"/>
                    <a:pt x="42882" y="172647"/>
                    <a:pt x="41150" y="163988"/>
                  </a:cubicBezTo>
                  <a:cubicBezTo>
                    <a:pt x="37687" y="143206"/>
                    <a:pt x="32491" y="123290"/>
                    <a:pt x="27296" y="103374"/>
                  </a:cubicBezTo>
                  <a:cubicBezTo>
                    <a:pt x="21234" y="80860"/>
                    <a:pt x="16905" y="57481"/>
                    <a:pt x="10843" y="34967"/>
                  </a:cubicBezTo>
                  <a:cubicBezTo>
                    <a:pt x="9977" y="28906"/>
                    <a:pt x="9112" y="24576"/>
                    <a:pt x="3916" y="21113"/>
                  </a:cubicBezTo>
                  <a:cubicBezTo>
                    <a:pt x="-413" y="17649"/>
                    <a:pt x="-413" y="12454"/>
                    <a:pt x="453" y="7258"/>
                  </a:cubicBezTo>
                  <a:cubicBezTo>
                    <a:pt x="453" y="5527"/>
                    <a:pt x="2184" y="3795"/>
                    <a:pt x="3916" y="3795"/>
                  </a:cubicBezTo>
                  <a:cubicBezTo>
                    <a:pt x="17771" y="-1401"/>
                    <a:pt x="21234" y="-1401"/>
                    <a:pt x="35955" y="4661"/>
                  </a:cubicBezTo>
                  <a:close/>
                </a:path>
              </a:pathLst>
            </a:custGeom>
            <a:grpFill/>
            <a:ln w="8653"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5D919767-4C38-1E4D-C9FA-DBC68673A3D0}"/>
                </a:ext>
              </a:extLst>
            </p:cNvPr>
            <p:cNvSpPr/>
            <p:nvPr/>
          </p:nvSpPr>
          <p:spPr>
            <a:xfrm>
              <a:off x="5108797" y="3601842"/>
              <a:ext cx="221033" cy="221261"/>
            </a:xfrm>
            <a:custGeom>
              <a:avLst/>
              <a:gdLst>
                <a:gd name="connsiteX0" fmla="*/ 144673 w 221033"/>
                <a:gd name="connsiteY0" fmla="*/ 8999 h 221261"/>
                <a:gd name="connsiteX1" fmla="*/ 153332 w 221033"/>
                <a:gd name="connsiteY1" fmla="*/ 39306 h 221261"/>
                <a:gd name="connsiteX2" fmla="*/ 153332 w 221033"/>
                <a:gd name="connsiteY2" fmla="*/ 42769 h 221261"/>
                <a:gd name="connsiteX3" fmla="*/ 153332 w 221033"/>
                <a:gd name="connsiteY3" fmla="*/ 80003 h 221261"/>
                <a:gd name="connsiteX4" fmla="*/ 154198 w 221033"/>
                <a:gd name="connsiteY4" fmla="*/ 92126 h 221261"/>
                <a:gd name="connsiteX5" fmla="*/ 155064 w 221033"/>
                <a:gd name="connsiteY5" fmla="*/ 145812 h 221261"/>
                <a:gd name="connsiteX6" fmla="*/ 151600 w 221033"/>
                <a:gd name="connsiteY6" fmla="*/ 170924 h 221261"/>
                <a:gd name="connsiteX7" fmla="*/ 154198 w 221033"/>
                <a:gd name="connsiteY7" fmla="*/ 188242 h 221261"/>
                <a:gd name="connsiteX8" fmla="*/ 173248 w 221033"/>
                <a:gd name="connsiteY8" fmla="*/ 181315 h 221261"/>
                <a:gd name="connsiteX9" fmla="*/ 220873 w 221033"/>
                <a:gd name="connsiteY9" fmla="*/ 146678 h 221261"/>
                <a:gd name="connsiteX10" fmla="*/ 212214 w 221033"/>
                <a:gd name="connsiteY10" fmla="*/ 168326 h 221261"/>
                <a:gd name="connsiteX11" fmla="*/ 185370 w 221033"/>
                <a:gd name="connsiteY11" fmla="*/ 190840 h 221261"/>
                <a:gd name="connsiteX12" fmla="*/ 157661 w 221033"/>
                <a:gd name="connsiteY12" fmla="*/ 209890 h 221261"/>
                <a:gd name="connsiteX13" fmla="*/ 123025 w 221033"/>
                <a:gd name="connsiteY13" fmla="*/ 218549 h 221261"/>
                <a:gd name="connsiteX14" fmla="*/ 112634 w 221033"/>
                <a:gd name="connsiteY14" fmla="*/ 209890 h 221261"/>
                <a:gd name="connsiteX15" fmla="*/ 104841 w 221033"/>
                <a:gd name="connsiteY15" fmla="*/ 198633 h 221261"/>
                <a:gd name="connsiteX16" fmla="*/ 99646 w 221033"/>
                <a:gd name="connsiteY16" fmla="*/ 202096 h 221261"/>
                <a:gd name="connsiteX17" fmla="*/ 95316 w 221033"/>
                <a:gd name="connsiteY17" fmla="*/ 206426 h 221261"/>
                <a:gd name="connsiteX18" fmla="*/ 79730 w 221033"/>
                <a:gd name="connsiteY18" fmla="*/ 215085 h 221261"/>
                <a:gd name="connsiteX19" fmla="*/ 60680 w 221033"/>
                <a:gd name="connsiteY19" fmla="*/ 215951 h 221261"/>
                <a:gd name="connsiteX20" fmla="*/ 59814 w 221033"/>
                <a:gd name="connsiteY20" fmla="*/ 217683 h 221261"/>
                <a:gd name="connsiteX21" fmla="*/ 42495 w 221033"/>
                <a:gd name="connsiteY21" fmla="*/ 221147 h 221261"/>
                <a:gd name="connsiteX22" fmla="*/ 15652 w 221033"/>
                <a:gd name="connsiteY22" fmla="*/ 211622 h 221261"/>
                <a:gd name="connsiteX23" fmla="*/ 932 w 221033"/>
                <a:gd name="connsiteY23" fmla="*/ 181315 h 221261"/>
                <a:gd name="connsiteX24" fmla="*/ 66 w 221033"/>
                <a:gd name="connsiteY24" fmla="*/ 161399 h 221261"/>
                <a:gd name="connsiteX25" fmla="*/ 15652 w 221033"/>
                <a:gd name="connsiteY25" fmla="*/ 115506 h 221261"/>
                <a:gd name="connsiteX26" fmla="*/ 56350 w 221033"/>
                <a:gd name="connsiteY26" fmla="*/ 89528 h 221261"/>
                <a:gd name="connsiteX27" fmla="*/ 81461 w 221033"/>
                <a:gd name="connsiteY27" fmla="*/ 81735 h 221261"/>
                <a:gd name="connsiteX28" fmla="*/ 97914 w 221033"/>
                <a:gd name="connsiteY28" fmla="*/ 81735 h 221261"/>
                <a:gd name="connsiteX29" fmla="*/ 97048 w 221033"/>
                <a:gd name="connsiteY29" fmla="*/ 28049 h 221261"/>
                <a:gd name="connsiteX30" fmla="*/ 86657 w 221033"/>
                <a:gd name="connsiteY30" fmla="*/ 21122 h 221261"/>
                <a:gd name="connsiteX31" fmla="*/ 43361 w 221033"/>
                <a:gd name="connsiteY31" fmla="*/ 29781 h 221261"/>
                <a:gd name="connsiteX32" fmla="*/ 39032 w 221033"/>
                <a:gd name="connsiteY32" fmla="*/ 30647 h 221261"/>
                <a:gd name="connsiteX33" fmla="*/ 13921 w 221033"/>
                <a:gd name="connsiteY33" fmla="*/ 27183 h 221261"/>
                <a:gd name="connsiteX34" fmla="*/ 15652 w 221033"/>
                <a:gd name="connsiteY34" fmla="*/ 23719 h 221261"/>
                <a:gd name="connsiteX35" fmla="*/ 51155 w 221033"/>
                <a:gd name="connsiteY35" fmla="*/ 14194 h 221261"/>
                <a:gd name="connsiteX36" fmla="*/ 82327 w 221033"/>
                <a:gd name="connsiteY36" fmla="*/ 3803 h 221261"/>
                <a:gd name="connsiteX37" fmla="*/ 94450 w 221033"/>
                <a:gd name="connsiteY37" fmla="*/ 340 h 221261"/>
                <a:gd name="connsiteX38" fmla="*/ 110902 w 221033"/>
                <a:gd name="connsiteY38" fmla="*/ 3803 h 221261"/>
                <a:gd name="connsiteX39" fmla="*/ 127355 w 221033"/>
                <a:gd name="connsiteY39" fmla="*/ 9865 h 221261"/>
                <a:gd name="connsiteX40" fmla="*/ 123025 w 221033"/>
                <a:gd name="connsiteY40" fmla="*/ 3803 h 221261"/>
                <a:gd name="connsiteX41" fmla="*/ 120427 w 221033"/>
                <a:gd name="connsiteY41" fmla="*/ 340 h 221261"/>
                <a:gd name="connsiteX42" fmla="*/ 144673 w 221033"/>
                <a:gd name="connsiteY42" fmla="*/ 8999 h 221261"/>
                <a:gd name="connsiteX43" fmla="*/ 15652 w 221033"/>
                <a:gd name="connsiteY43" fmla="*/ 195169 h 221261"/>
                <a:gd name="connsiteX44" fmla="*/ 23445 w 221033"/>
                <a:gd name="connsiteY44" fmla="*/ 203828 h 221261"/>
                <a:gd name="connsiteX45" fmla="*/ 35568 w 221033"/>
                <a:gd name="connsiteY45" fmla="*/ 210756 h 221261"/>
                <a:gd name="connsiteX46" fmla="*/ 20848 w 221033"/>
                <a:gd name="connsiteY46" fmla="*/ 190840 h 221261"/>
                <a:gd name="connsiteX47" fmla="*/ 15652 w 221033"/>
                <a:gd name="connsiteY47" fmla="*/ 189108 h 221261"/>
                <a:gd name="connsiteX48" fmla="*/ 15652 w 221033"/>
                <a:gd name="connsiteY48" fmla="*/ 195169 h 221261"/>
                <a:gd name="connsiteX49" fmla="*/ 91852 w 221033"/>
                <a:gd name="connsiteY49" fmla="*/ 99053 h 221261"/>
                <a:gd name="connsiteX50" fmla="*/ 86657 w 221033"/>
                <a:gd name="connsiteY50" fmla="*/ 103383 h 221261"/>
                <a:gd name="connsiteX51" fmla="*/ 80596 w 221033"/>
                <a:gd name="connsiteY51" fmla="*/ 105115 h 221261"/>
                <a:gd name="connsiteX52" fmla="*/ 69339 w 221033"/>
                <a:gd name="connsiteY52" fmla="*/ 114640 h 221261"/>
                <a:gd name="connsiteX53" fmla="*/ 58082 w 221033"/>
                <a:gd name="connsiteY53" fmla="*/ 128494 h 221261"/>
                <a:gd name="connsiteX54" fmla="*/ 58948 w 221033"/>
                <a:gd name="connsiteY54" fmla="*/ 185644 h 221261"/>
                <a:gd name="connsiteX55" fmla="*/ 74534 w 221033"/>
                <a:gd name="connsiteY55" fmla="*/ 192572 h 221261"/>
                <a:gd name="connsiteX56" fmla="*/ 95316 w 221033"/>
                <a:gd name="connsiteY56" fmla="*/ 183047 h 221261"/>
                <a:gd name="connsiteX57" fmla="*/ 98780 w 221033"/>
                <a:gd name="connsiteY57" fmla="*/ 174388 h 221261"/>
                <a:gd name="connsiteX58" fmla="*/ 98780 w 221033"/>
                <a:gd name="connsiteY58" fmla="*/ 164862 h 221261"/>
                <a:gd name="connsiteX59" fmla="*/ 97914 w 221033"/>
                <a:gd name="connsiteY59" fmla="*/ 131958 h 221261"/>
                <a:gd name="connsiteX60" fmla="*/ 98780 w 221033"/>
                <a:gd name="connsiteY60" fmla="*/ 111176 h 221261"/>
                <a:gd name="connsiteX61" fmla="*/ 99646 w 221033"/>
                <a:gd name="connsiteY61" fmla="*/ 94724 h 221261"/>
                <a:gd name="connsiteX62" fmla="*/ 91852 w 221033"/>
                <a:gd name="connsiteY62" fmla="*/ 99053 h 22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261">
                  <a:moveTo>
                    <a:pt x="144673" y="8999"/>
                  </a:moveTo>
                  <a:cubicBezTo>
                    <a:pt x="153332" y="17658"/>
                    <a:pt x="156796" y="28049"/>
                    <a:pt x="153332" y="39306"/>
                  </a:cubicBezTo>
                  <a:lnTo>
                    <a:pt x="153332" y="42769"/>
                  </a:lnTo>
                  <a:cubicBezTo>
                    <a:pt x="156796" y="56624"/>
                    <a:pt x="155064" y="66149"/>
                    <a:pt x="153332" y="80003"/>
                  </a:cubicBezTo>
                  <a:cubicBezTo>
                    <a:pt x="152466" y="84333"/>
                    <a:pt x="154198" y="88663"/>
                    <a:pt x="154198" y="92126"/>
                  </a:cubicBezTo>
                  <a:cubicBezTo>
                    <a:pt x="155064" y="109444"/>
                    <a:pt x="155930" y="127628"/>
                    <a:pt x="155064" y="145812"/>
                  </a:cubicBezTo>
                  <a:cubicBezTo>
                    <a:pt x="155064" y="152740"/>
                    <a:pt x="152466" y="163997"/>
                    <a:pt x="151600" y="170924"/>
                  </a:cubicBezTo>
                  <a:cubicBezTo>
                    <a:pt x="150734" y="176119"/>
                    <a:pt x="152466" y="183047"/>
                    <a:pt x="154198" y="188242"/>
                  </a:cubicBezTo>
                  <a:cubicBezTo>
                    <a:pt x="161991" y="189108"/>
                    <a:pt x="166320" y="186510"/>
                    <a:pt x="173248" y="181315"/>
                  </a:cubicBezTo>
                  <a:cubicBezTo>
                    <a:pt x="190566" y="175253"/>
                    <a:pt x="211348" y="151874"/>
                    <a:pt x="220873" y="146678"/>
                  </a:cubicBezTo>
                  <a:cubicBezTo>
                    <a:pt x="221739" y="152740"/>
                    <a:pt x="219141" y="160533"/>
                    <a:pt x="212214" y="168326"/>
                  </a:cubicBezTo>
                  <a:cubicBezTo>
                    <a:pt x="207018" y="174388"/>
                    <a:pt x="191432" y="185644"/>
                    <a:pt x="185370" y="190840"/>
                  </a:cubicBezTo>
                  <a:cubicBezTo>
                    <a:pt x="177577" y="197767"/>
                    <a:pt x="166320" y="204694"/>
                    <a:pt x="157661" y="209890"/>
                  </a:cubicBezTo>
                  <a:cubicBezTo>
                    <a:pt x="148136" y="215951"/>
                    <a:pt x="138611" y="218549"/>
                    <a:pt x="123025" y="218549"/>
                  </a:cubicBezTo>
                  <a:cubicBezTo>
                    <a:pt x="117830" y="218549"/>
                    <a:pt x="115232" y="214219"/>
                    <a:pt x="112634" y="209890"/>
                  </a:cubicBezTo>
                  <a:cubicBezTo>
                    <a:pt x="110036" y="205560"/>
                    <a:pt x="108305" y="202096"/>
                    <a:pt x="104841" y="198633"/>
                  </a:cubicBezTo>
                  <a:cubicBezTo>
                    <a:pt x="102243" y="198633"/>
                    <a:pt x="100511" y="200365"/>
                    <a:pt x="99646" y="202096"/>
                  </a:cubicBezTo>
                  <a:cubicBezTo>
                    <a:pt x="98780" y="203828"/>
                    <a:pt x="97048" y="206426"/>
                    <a:pt x="95316" y="206426"/>
                  </a:cubicBezTo>
                  <a:cubicBezTo>
                    <a:pt x="88389" y="207292"/>
                    <a:pt x="86657" y="212487"/>
                    <a:pt x="79730" y="215085"/>
                  </a:cubicBezTo>
                  <a:cubicBezTo>
                    <a:pt x="71936" y="218549"/>
                    <a:pt x="68473" y="215085"/>
                    <a:pt x="60680" y="215951"/>
                  </a:cubicBezTo>
                  <a:cubicBezTo>
                    <a:pt x="57216" y="215951"/>
                    <a:pt x="54618" y="217683"/>
                    <a:pt x="59814" y="217683"/>
                  </a:cubicBezTo>
                  <a:cubicBezTo>
                    <a:pt x="71936" y="217683"/>
                    <a:pt x="58082" y="222013"/>
                    <a:pt x="42495" y="221147"/>
                  </a:cubicBezTo>
                  <a:cubicBezTo>
                    <a:pt x="35568" y="220281"/>
                    <a:pt x="19982" y="216817"/>
                    <a:pt x="15652" y="211622"/>
                  </a:cubicBezTo>
                  <a:cubicBezTo>
                    <a:pt x="4396" y="196901"/>
                    <a:pt x="1798" y="193437"/>
                    <a:pt x="932" y="181315"/>
                  </a:cubicBezTo>
                  <a:lnTo>
                    <a:pt x="66" y="161399"/>
                  </a:lnTo>
                  <a:cubicBezTo>
                    <a:pt x="-800" y="141483"/>
                    <a:pt x="6993" y="126763"/>
                    <a:pt x="15652" y="115506"/>
                  </a:cubicBezTo>
                  <a:cubicBezTo>
                    <a:pt x="26043" y="101651"/>
                    <a:pt x="39032" y="93858"/>
                    <a:pt x="56350" y="89528"/>
                  </a:cubicBezTo>
                  <a:cubicBezTo>
                    <a:pt x="65009" y="86931"/>
                    <a:pt x="73668" y="86065"/>
                    <a:pt x="81461" y="81735"/>
                  </a:cubicBezTo>
                  <a:cubicBezTo>
                    <a:pt x="87523" y="79138"/>
                    <a:pt x="91852" y="83467"/>
                    <a:pt x="97914" y="81735"/>
                  </a:cubicBezTo>
                  <a:cubicBezTo>
                    <a:pt x="99646" y="67881"/>
                    <a:pt x="97914" y="41903"/>
                    <a:pt x="97048" y="28049"/>
                  </a:cubicBezTo>
                  <a:cubicBezTo>
                    <a:pt x="97048" y="19390"/>
                    <a:pt x="94450" y="17658"/>
                    <a:pt x="86657" y="21122"/>
                  </a:cubicBezTo>
                  <a:cubicBezTo>
                    <a:pt x="71070" y="27183"/>
                    <a:pt x="60680" y="29781"/>
                    <a:pt x="43361" y="29781"/>
                  </a:cubicBezTo>
                  <a:cubicBezTo>
                    <a:pt x="41630" y="30647"/>
                    <a:pt x="39898" y="29781"/>
                    <a:pt x="39032" y="30647"/>
                  </a:cubicBezTo>
                  <a:cubicBezTo>
                    <a:pt x="28641" y="37574"/>
                    <a:pt x="21714" y="27183"/>
                    <a:pt x="13921" y="27183"/>
                  </a:cubicBezTo>
                  <a:cubicBezTo>
                    <a:pt x="13055" y="23719"/>
                    <a:pt x="14786" y="23719"/>
                    <a:pt x="15652" y="23719"/>
                  </a:cubicBezTo>
                  <a:cubicBezTo>
                    <a:pt x="29507" y="20256"/>
                    <a:pt x="42495" y="15060"/>
                    <a:pt x="51155" y="14194"/>
                  </a:cubicBezTo>
                  <a:cubicBezTo>
                    <a:pt x="62411" y="12462"/>
                    <a:pt x="71070" y="7267"/>
                    <a:pt x="82327" y="3803"/>
                  </a:cubicBezTo>
                  <a:cubicBezTo>
                    <a:pt x="87523" y="2072"/>
                    <a:pt x="89255" y="1206"/>
                    <a:pt x="94450" y="340"/>
                  </a:cubicBezTo>
                  <a:cubicBezTo>
                    <a:pt x="100511" y="-526"/>
                    <a:pt x="105707" y="1206"/>
                    <a:pt x="110902" y="3803"/>
                  </a:cubicBezTo>
                  <a:cubicBezTo>
                    <a:pt x="116098" y="6401"/>
                    <a:pt x="120427" y="9865"/>
                    <a:pt x="127355" y="9865"/>
                  </a:cubicBezTo>
                  <a:cubicBezTo>
                    <a:pt x="129086" y="6401"/>
                    <a:pt x="126489" y="6401"/>
                    <a:pt x="123025" y="3803"/>
                  </a:cubicBezTo>
                  <a:cubicBezTo>
                    <a:pt x="118695" y="2937"/>
                    <a:pt x="116964" y="340"/>
                    <a:pt x="120427" y="340"/>
                  </a:cubicBezTo>
                  <a:cubicBezTo>
                    <a:pt x="129086" y="-1392"/>
                    <a:pt x="139477" y="3803"/>
                    <a:pt x="144673" y="8999"/>
                  </a:cubicBezTo>
                  <a:close/>
                  <a:moveTo>
                    <a:pt x="15652" y="195169"/>
                  </a:moveTo>
                  <a:cubicBezTo>
                    <a:pt x="19116" y="196901"/>
                    <a:pt x="19982" y="201231"/>
                    <a:pt x="23445" y="203828"/>
                  </a:cubicBezTo>
                  <a:cubicBezTo>
                    <a:pt x="26909" y="205560"/>
                    <a:pt x="28641" y="210756"/>
                    <a:pt x="35568" y="210756"/>
                  </a:cubicBezTo>
                  <a:cubicBezTo>
                    <a:pt x="29507" y="203828"/>
                    <a:pt x="24311" y="198633"/>
                    <a:pt x="20848" y="190840"/>
                  </a:cubicBezTo>
                  <a:cubicBezTo>
                    <a:pt x="19982" y="189108"/>
                    <a:pt x="15652" y="181315"/>
                    <a:pt x="15652" y="189108"/>
                  </a:cubicBezTo>
                  <a:cubicBezTo>
                    <a:pt x="14786" y="190840"/>
                    <a:pt x="12189" y="193437"/>
                    <a:pt x="15652" y="195169"/>
                  </a:cubicBezTo>
                  <a:close/>
                  <a:moveTo>
                    <a:pt x="91852" y="99053"/>
                  </a:moveTo>
                  <a:cubicBezTo>
                    <a:pt x="90120" y="101651"/>
                    <a:pt x="89255" y="103383"/>
                    <a:pt x="86657" y="103383"/>
                  </a:cubicBezTo>
                  <a:cubicBezTo>
                    <a:pt x="84925" y="103383"/>
                    <a:pt x="84059" y="102517"/>
                    <a:pt x="80596" y="105115"/>
                  </a:cubicBezTo>
                  <a:cubicBezTo>
                    <a:pt x="75400" y="109444"/>
                    <a:pt x="74534" y="111176"/>
                    <a:pt x="69339" y="114640"/>
                  </a:cubicBezTo>
                  <a:cubicBezTo>
                    <a:pt x="64143" y="118103"/>
                    <a:pt x="59814" y="123299"/>
                    <a:pt x="58082" y="128494"/>
                  </a:cubicBezTo>
                  <a:cubicBezTo>
                    <a:pt x="48557" y="151008"/>
                    <a:pt x="51155" y="178717"/>
                    <a:pt x="58948" y="185644"/>
                  </a:cubicBezTo>
                  <a:cubicBezTo>
                    <a:pt x="65009" y="190840"/>
                    <a:pt x="67607" y="195169"/>
                    <a:pt x="74534" y="192572"/>
                  </a:cubicBezTo>
                  <a:cubicBezTo>
                    <a:pt x="78864" y="190840"/>
                    <a:pt x="90986" y="183913"/>
                    <a:pt x="95316" y="183047"/>
                  </a:cubicBezTo>
                  <a:cubicBezTo>
                    <a:pt x="98780" y="182181"/>
                    <a:pt x="98780" y="178717"/>
                    <a:pt x="98780" y="174388"/>
                  </a:cubicBezTo>
                  <a:cubicBezTo>
                    <a:pt x="98780" y="171790"/>
                    <a:pt x="97914" y="168326"/>
                    <a:pt x="98780" y="164862"/>
                  </a:cubicBezTo>
                  <a:cubicBezTo>
                    <a:pt x="99646" y="155337"/>
                    <a:pt x="95316" y="147544"/>
                    <a:pt x="97914" y="131958"/>
                  </a:cubicBezTo>
                  <a:cubicBezTo>
                    <a:pt x="98780" y="125031"/>
                    <a:pt x="97048" y="118103"/>
                    <a:pt x="98780" y="111176"/>
                  </a:cubicBezTo>
                  <a:cubicBezTo>
                    <a:pt x="100511" y="105115"/>
                    <a:pt x="99646" y="101651"/>
                    <a:pt x="99646" y="94724"/>
                  </a:cubicBezTo>
                  <a:cubicBezTo>
                    <a:pt x="97048" y="95590"/>
                    <a:pt x="92718" y="97322"/>
                    <a:pt x="91852" y="99053"/>
                  </a:cubicBezTo>
                  <a:close/>
                </a:path>
              </a:pathLst>
            </a:custGeom>
            <a:grpFill/>
            <a:ln w="8653"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21C10370-5358-D45A-EAD0-8CDAE8A5D35F}"/>
                </a:ext>
              </a:extLst>
            </p:cNvPr>
            <p:cNvSpPr/>
            <p:nvPr/>
          </p:nvSpPr>
          <p:spPr>
            <a:xfrm>
              <a:off x="5329670" y="3597993"/>
              <a:ext cx="240722" cy="228551"/>
            </a:xfrm>
            <a:custGeom>
              <a:avLst/>
              <a:gdLst>
                <a:gd name="connsiteX0" fmla="*/ 150668 w 240722"/>
                <a:gd name="connsiteY0" fmla="*/ 12848 h 228551"/>
                <a:gd name="connsiteX1" fmla="*/ 152400 w 240722"/>
                <a:gd name="connsiteY1" fmla="*/ 14580 h 228551"/>
                <a:gd name="connsiteX2" fmla="*/ 161925 w 240722"/>
                <a:gd name="connsiteY2" fmla="*/ 46618 h 228551"/>
                <a:gd name="connsiteX3" fmla="*/ 160193 w 240722"/>
                <a:gd name="connsiteY3" fmla="*/ 121086 h 228551"/>
                <a:gd name="connsiteX4" fmla="*/ 160193 w 240722"/>
                <a:gd name="connsiteY4" fmla="*/ 158320 h 228551"/>
                <a:gd name="connsiteX5" fmla="*/ 165389 w 240722"/>
                <a:gd name="connsiteY5" fmla="*/ 185164 h 228551"/>
                <a:gd name="connsiteX6" fmla="*/ 185305 w 240722"/>
                <a:gd name="connsiteY6" fmla="*/ 192957 h 228551"/>
                <a:gd name="connsiteX7" fmla="*/ 236393 w 240722"/>
                <a:gd name="connsiteY7" fmla="*/ 159186 h 228551"/>
                <a:gd name="connsiteX8" fmla="*/ 240723 w 240722"/>
                <a:gd name="connsiteY8" fmla="*/ 159186 h 228551"/>
                <a:gd name="connsiteX9" fmla="*/ 227734 w 240722"/>
                <a:gd name="connsiteY9" fmla="*/ 180834 h 228551"/>
                <a:gd name="connsiteX10" fmla="*/ 204355 w 240722"/>
                <a:gd name="connsiteY10" fmla="*/ 200750 h 228551"/>
                <a:gd name="connsiteX11" fmla="*/ 188768 w 240722"/>
                <a:gd name="connsiteY11" fmla="*/ 212873 h 228551"/>
                <a:gd name="connsiteX12" fmla="*/ 172316 w 240722"/>
                <a:gd name="connsiteY12" fmla="*/ 222398 h 228551"/>
                <a:gd name="connsiteX13" fmla="*/ 158461 w 240722"/>
                <a:gd name="connsiteY13" fmla="*/ 228459 h 228551"/>
                <a:gd name="connsiteX14" fmla="*/ 123825 w 240722"/>
                <a:gd name="connsiteY14" fmla="*/ 211141 h 228551"/>
                <a:gd name="connsiteX15" fmla="*/ 111702 w 240722"/>
                <a:gd name="connsiteY15" fmla="*/ 167845 h 228551"/>
                <a:gd name="connsiteX16" fmla="*/ 110836 w 240722"/>
                <a:gd name="connsiteY16" fmla="*/ 116757 h 228551"/>
                <a:gd name="connsiteX17" fmla="*/ 116898 w 240722"/>
                <a:gd name="connsiteY17" fmla="*/ 40557 h 228551"/>
                <a:gd name="connsiteX18" fmla="*/ 116032 w 240722"/>
                <a:gd name="connsiteY18" fmla="*/ 22373 h 228551"/>
                <a:gd name="connsiteX19" fmla="*/ 102177 w 240722"/>
                <a:gd name="connsiteY19" fmla="*/ 18043 h 228551"/>
                <a:gd name="connsiteX20" fmla="*/ 61480 w 240722"/>
                <a:gd name="connsiteY20" fmla="*/ 76059 h 228551"/>
                <a:gd name="connsiteX21" fmla="*/ 58016 w 240722"/>
                <a:gd name="connsiteY21" fmla="*/ 121952 h 228551"/>
                <a:gd name="connsiteX22" fmla="*/ 58016 w 240722"/>
                <a:gd name="connsiteY22" fmla="*/ 141002 h 228551"/>
                <a:gd name="connsiteX23" fmla="*/ 55418 w 240722"/>
                <a:gd name="connsiteY23" fmla="*/ 212007 h 228551"/>
                <a:gd name="connsiteX24" fmla="*/ 46759 w 240722"/>
                <a:gd name="connsiteY24" fmla="*/ 221532 h 228551"/>
                <a:gd name="connsiteX25" fmla="*/ 40698 w 240722"/>
                <a:gd name="connsiteY25" fmla="*/ 224995 h 228551"/>
                <a:gd name="connsiteX26" fmla="*/ 22514 w 240722"/>
                <a:gd name="connsiteY26" fmla="*/ 220666 h 228551"/>
                <a:gd name="connsiteX27" fmla="*/ 16452 w 240722"/>
                <a:gd name="connsiteY27" fmla="*/ 212873 h 228551"/>
                <a:gd name="connsiteX28" fmla="*/ 14720 w 240722"/>
                <a:gd name="connsiteY28" fmla="*/ 218934 h 228551"/>
                <a:gd name="connsiteX29" fmla="*/ 7793 w 240722"/>
                <a:gd name="connsiteY29" fmla="*/ 208543 h 228551"/>
                <a:gd name="connsiteX30" fmla="*/ 866 w 240722"/>
                <a:gd name="connsiteY30" fmla="*/ 171309 h 228551"/>
                <a:gd name="connsiteX31" fmla="*/ 0 w 240722"/>
                <a:gd name="connsiteY31" fmla="*/ 100305 h 228551"/>
                <a:gd name="connsiteX32" fmla="*/ 0 w 240722"/>
                <a:gd name="connsiteY32" fmla="*/ 8518 h 228551"/>
                <a:gd name="connsiteX33" fmla="*/ 6927 w 240722"/>
                <a:gd name="connsiteY33" fmla="*/ 2457 h 228551"/>
                <a:gd name="connsiteX34" fmla="*/ 14720 w 240722"/>
                <a:gd name="connsiteY34" fmla="*/ 2457 h 228551"/>
                <a:gd name="connsiteX35" fmla="*/ 26843 w 240722"/>
                <a:gd name="connsiteY35" fmla="*/ 4189 h 228551"/>
                <a:gd name="connsiteX36" fmla="*/ 41564 w 240722"/>
                <a:gd name="connsiteY36" fmla="*/ 13714 h 228551"/>
                <a:gd name="connsiteX37" fmla="*/ 48491 w 240722"/>
                <a:gd name="connsiteY37" fmla="*/ 30166 h 228551"/>
                <a:gd name="connsiteX38" fmla="*/ 51955 w 240722"/>
                <a:gd name="connsiteY38" fmla="*/ 60473 h 228551"/>
                <a:gd name="connsiteX39" fmla="*/ 58016 w 240722"/>
                <a:gd name="connsiteY39" fmla="*/ 51814 h 228551"/>
                <a:gd name="connsiteX40" fmla="*/ 80530 w 240722"/>
                <a:gd name="connsiteY40" fmla="*/ 14580 h 228551"/>
                <a:gd name="connsiteX41" fmla="*/ 119495 w 240722"/>
                <a:gd name="connsiteY41" fmla="*/ 725 h 228551"/>
                <a:gd name="connsiteX42" fmla="*/ 150668 w 240722"/>
                <a:gd name="connsiteY42" fmla="*/ 12848 h 22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40722" h="228551">
                  <a:moveTo>
                    <a:pt x="150668" y="12848"/>
                  </a:moveTo>
                  <a:lnTo>
                    <a:pt x="152400" y="14580"/>
                  </a:lnTo>
                  <a:cubicBezTo>
                    <a:pt x="154998" y="24970"/>
                    <a:pt x="161059" y="34495"/>
                    <a:pt x="161925" y="46618"/>
                  </a:cubicBezTo>
                  <a:cubicBezTo>
                    <a:pt x="161925" y="71729"/>
                    <a:pt x="161925" y="96841"/>
                    <a:pt x="160193" y="121086"/>
                  </a:cubicBezTo>
                  <a:cubicBezTo>
                    <a:pt x="159327" y="133209"/>
                    <a:pt x="161059" y="146198"/>
                    <a:pt x="160193" y="158320"/>
                  </a:cubicBezTo>
                  <a:cubicBezTo>
                    <a:pt x="159327" y="167845"/>
                    <a:pt x="163657" y="176505"/>
                    <a:pt x="165389" y="185164"/>
                  </a:cubicBezTo>
                  <a:cubicBezTo>
                    <a:pt x="166255" y="190359"/>
                    <a:pt x="181841" y="196421"/>
                    <a:pt x="185305" y="192957"/>
                  </a:cubicBezTo>
                  <a:cubicBezTo>
                    <a:pt x="203489" y="180834"/>
                    <a:pt x="218209" y="171309"/>
                    <a:pt x="236393" y="159186"/>
                  </a:cubicBezTo>
                  <a:cubicBezTo>
                    <a:pt x="238125" y="158320"/>
                    <a:pt x="238991" y="157455"/>
                    <a:pt x="240723" y="159186"/>
                  </a:cubicBezTo>
                  <a:cubicBezTo>
                    <a:pt x="238125" y="166114"/>
                    <a:pt x="235527" y="177370"/>
                    <a:pt x="227734" y="180834"/>
                  </a:cubicBezTo>
                  <a:cubicBezTo>
                    <a:pt x="219075" y="185164"/>
                    <a:pt x="210416" y="191225"/>
                    <a:pt x="204355" y="200750"/>
                  </a:cubicBezTo>
                  <a:cubicBezTo>
                    <a:pt x="200025" y="207677"/>
                    <a:pt x="195696" y="209409"/>
                    <a:pt x="188768" y="212873"/>
                  </a:cubicBezTo>
                  <a:cubicBezTo>
                    <a:pt x="182707" y="218934"/>
                    <a:pt x="180109" y="219800"/>
                    <a:pt x="172316" y="222398"/>
                  </a:cubicBezTo>
                  <a:cubicBezTo>
                    <a:pt x="168852" y="224995"/>
                    <a:pt x="165389" y="228459"/>
                    <a:pt x="158461" y="228459"/>
                  </a:cubicBezTo>
                  <a:cubicBezTo>
                    <a:pt x="143741" y="229325"/>
                    <a:pt x="130752" y="224130"/>
                    <a:pt x="123825" y="211141"/>
                  </a:cubicBezTo>
                  <a:cubicBezTo>
                    <a:pt x="115166" y="197286"/>
                    <a:pt x="112568" y="182566"/>
                    <a:pt x="111702" y="167845"/>
                  </a:cubicBezTo>
                  <a:cubicBezTo>
                    <a:pt x="110836" y="150527"/>
                    <a:pt x="110836" y="134075"/>
                    <a:pt x="110836" y="116757"/>
                  </a:cubicBezTo>
                  <a:cubicBezTo>
                    <a:pt x="110836" y="89914"/>
                    <a:pt x="111702" y="66534"/>
                    <a:pt x="116898" y="40557"/>
                  </a:cubicBezTo>
                  <a:cubicBezTo>
                    <a:pt x="118630" y="33630"/>
                    <a:pt x="117764" y="29300"/>
                    <a:pt x="116032" y="22373"/>
                  </a:cubicBezTo>
                  <a:cubicBezTo>
                    <a:pt x="115166" y="15445"/>
                    <a:pt x="109105" y="11116"/>
                    <a:pt x="102177" y="18043"/>
                  </a:cubicBezTo>
                  <a:cubicBezTo>
                    <a:pt x="83127" y="35361"/>
                    <a:pt x="70139" y="50948"/>
                    <a:pt x="61480" y="76059"/>
                  </a:cubicBezTo>
                  <a:cubicBezTo>
                    <a:pt x="56284" y="91646"/>
                    <a:pt x="57150" y="106366"/>
                    <a:pt x="58016" y="121952"/>
                  </a:cubicBezTo>
                  <a:cubicBezTo>
                    <a:pt x="58882" y="128014"/>
                    <a:pt x="58882" y="134075"/>
                    <a:pt x="58016" y="141002"/>
                  </a:cubicBezTo>
                  <a:cubicBezTo>
                    <a:pt x="56284" y="164382"/>
                    <a:pt x="54552" y="188627"/>
                    <a:pt x="55418" y="212007"/>
                  </a:cubicBezTo>
                  <a:cubicBezTo>
                    <a:pt x="55418" y="218068"/>
                    <a:pt x="53686" y="219800"/>
                    <a:pt x="46759" y="221532"/>
                  </a:cubicBezTo>
                  <a:cubicBezTo>
                    <a:pt x="44161" y="222398"/>
                    <a:pt x="42429" y="224130"/>
                    <a:pt x="40698" y="224995"/>
                  </a:cubicBezTo>
                  <a:cubicBezTo>
                    <a:pt x="33770" y="230191"/>
                    <a:pt x="27709" y="229325"/>
                    <a:pt x="22514" y="220666"/>
                  </a:cubicBezTo>
                  <a:cubicBezTo>
                    <a:pt x="20782" y="218068"/>
                    <a:pt x="19050" y="214604"/>
                    <a:pt x="16452" y="212873"/>
                  </a:cubicBezTo>
                  <a:cubicBezTo>
                    <a:pt x="13855" y="214604"/>
                    <a:pt x="15586" y="217202"/>
                    <a:pt x="14720" y="218934"/>
                  </a:cubicBezTo>
                  <a:cubicBezTo>
                    <a:pt x="10391" y="217202"/>
                    <a:pt x="8659" y="212873"/>
                    <a:pt x="7793" y="208543"/>
                  </a:cubicBezTo>
                  <a:cubicBezTo>
                    <a:pt x="3464" y="196421"/>
                    <a:pt x="0" y="184298"/>
                    <a:pt x="866" y="171309"/>
                  </a:cubicBezTo>
                  <a:cubicBezTo>
                    <a:pt x="866" y="147064"/>
                    <a:pt x="0" y="123684"/>
                    <a:pt x="0" y="100305"/>
                  </a:cubicBezTo>
                  <a:lnTo>
                    <a:pt x="0" y="8518"/>
                  </a:lnTo>
                  <a:cubicBezTo>
                    <a:pt x="0" y="1591"/>
                    <a:pt x="866" y="1591"/>
                    <a:pt x="6927" y="2457"/>
                  </a:cubicBezTo>
                  <a:cubicBezTo>
                    <a:pt x="9525" y="3323"/>
                    <a:pt x="12123" y="3323"/>
                    <a:pt x="14720" y="2457"/>
                  </a:cubicBezTo>
                  <a:cubicBezTo>
                    <a:pt x="19050" y="725"/>
                    <a:pt x="24245" y="1591"/>
                    <a:pt x="26843" y="4189"/>
                  </a:cubicBezTo>
                  <a:cubicBezTo>
                    <a:pt x="31173" y="7652"/>
                    <a:pt x="36368" y="10250"/>
                    <a:pt x="41564" y="13714"/>
                  </a:cubicBezTo>
                  <a:cubicBezTo>
                    <a:pt x="46759" y="18043"/>
                    <a:pt x="48491" y="23239"/>
                    <a:pt x="48491" y="30166"/>
                  </a:cubicBezTo>
                  <a:cubicBezTo>
                    <a:pt x="47625" y="40557"/>
                    <a:pt x="50223" y="50082"/>
                    <a:pt x="51955" y="60473"/>
                  </a:cubicBezTo>
                  <a:cubicBezTo>
                    <a:pt x="55418" y="57875"/>
                    <a:pt x="56284" y="54411"/>
                    <a:pt x="58016" y="51814"/>
                  </a:cubicBezTo>
                  <a:cubicBezTo>
                    <a:pt x="63211" y="37959"/>
                    <a:pt x="71870" y="25836"/>
                    <a:pt x="80530" y="14580"/>
                  </a:cubicBezTo>
                  <a:cubicBezTo>
                    <a:pt x="90920" y="2457"/>
                    <a:pt x="103043" y="-1873"/>
                    <a:pt x="119495" y="725"/>
                  </a:cubicBezTo>
                  <a:cubicBezTo>
                    <a:pt x="134216" y="2457"/>
                    <a:pt x="142009" y="9384"/>
                    <a:pt x="150668" y="12848"/>
                  </a:cubicBezTo>
                  <a:close/>
                </a:path>
              </a:pathLst>
            </a:custGeom>
            <a:grpFill/>
            <a:ln w="8653"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3C3A70D-F14F-B734-8A9F-232E9D04E21E}"/>
                </a:ext>
              </a:extLst>
            </p:cNvPr>
            <p:cNvSpPr/>
            <p:nvPr/>
          </p:nvSpPr>
          <p:spPr>
            <a:xfrm>
              <a:off x="5522768" y="3495675"/>
              <a:ext cx="166608" cy="339141"/>
            </a:xfrm>
            <a:custGeom>
              <a:avLst/>
              <a:gdLst>
                <a:gd name="connsiteX0" fmla="*/ 79664 w 166608"/>
                <a:gd name="connsiteY0" fmla="*/ 28575 h 339141"/>
                <a:gd name="connsiteX1" fmla="*/ 86591 w 166608"/>
                <a:gd name="connsiteY1" fmla="*/ 63211 h 339141"/>
                <a:gd name="connsiteX2" fmla="*/ 107373 w 166608"/>
                <a:gd name="connsiteY2" fmla="*/ 61479 h 339141"/>
                <a:gd name="connsiteX3" fmla="*/ 119495 w 166608"/>
                <a:gd name="connsiteY3" fmla="*/ 61479 h 339141"/>
                <a:gd name="connsiteX4" fmla="*/ 141143 w 166608"/>
                <a:gd name="connsiteY4" fmla="*/ 59748 h 339141"/>
                <a:gd name="connsiteX5" fmla="*/ 155864 w 166608"/>
                <a:gd name="connsiteY5" fmla="*/ 68407 h 339141"/>
                <a:gd name="connsiteX6" fmla="*/ 165389 w 166608"/>
                <a:gd name="connsiteY6" fmla="*/ 74468 h 339141"/>
                <a:gd name="connsiteX7" fmla="*/ 130752 w 166608"/>
                <a:gd name="connsiteY7" fmla="*/ 83993 h 339141"/>
                <a:gd name="connsiteX8" fmla="*/ 114300 w 166608"/>
                <a:gd name="connsiteY8" fmla="*/ 84859 h 339141"/>
                <a:gd name="connsiteX9" fmla="*/ 96982 w 166608"/>
                <a:gd name="connsiteY9" fmla="*/ 86591 h 339141"/>
                <a:gd name="connsiteX10" fmla="*/ 89189 w 166608"/>
                <a:gd name="connsiteY10" fmla="*/ 95250 h 339141"/>
                <a:gd name="connsiteX11" fmla="*/ 93518 w 166608"/>
                <a:gd name="connsiteY11" fmla="*/ 151534 h 339141"/>
                <a:gd name="connsiteX12" fmla="*/ 95250 w 166608"/>
                <a:gd name="connsiteY12" fmla="*/ 199159 h 339141"/>
                <a:gd name="connsiteX13" fmla="*/ 99580 w 166608"/>
                <a:gd name="connsiteY13" fmla="*/ 255443 h 339141"/>
                <a:gd name="connsiteX14" fmla="*/ 103043 w 166608"/>
                <a:gd name="connsiteY14" fmla="*/ 288348 h 339141"/>
                <a:gd name="connsiteX15" fmla="*/ 115166 w 166608"/>
                <a:gd name="connsiteY15" fmla="*/ 304800 h 339141"/>
                <a:gd name="connsiteX16" fmla="*/ 120361 w 166608"/>
                <a:gd name="connsiteY16" fmla="*/ 305666 h 339141"/>
                <a:gd name="connsiteX17" fmla="*/ 130752 w 166608"/>
                <a:gd name="connsiteY17" fmla="*/ 300470 h 339141"/>
                <a:gd name="connsiteX18" fmla="*/ 164523 w 166608"/>
                <a:gd name="connsiteY18" fmla="*/ 283152 h 339141"/>
                <a:gd name="connsiteX19" fmla="*/ 158461 w 166608"/>
                <a:gd name="connsiteY19" fmla="*/ 299604 h 339141"/>
                <a:gd name="connsiteX20" fmla="*/ 142009 w 166608"/>
                <a:gd name="connsiteY20" fmla="*/ 314325 h 339141"/>
                <a:gd name="connsiteX21" fmla="*/ 125557 w 166608"/>
                <a:gd name="connsiteY21" fmla="*/ 325582 h 339141"/>
                <a:gd name="connsiteX22" fmla="*/ 118630 w 166608"/>
                <a:gd name="connsiteY22" fmla="*/ 329045 h 339141"/>
                <a:gd name="connsiteX23" fmla="*/ 85725 w 166608"/>
                <a:gd name="connsiteY23" fmla="*/ 337705 h 339141"/>
                <a:gd name="connsiteX24" fmla="*/ 76200 w 166608"/>
                <a:gd name="connsiteY24" fmla="*/ 338570 h 339141"/>
                <a:gd name="connsiteX25" fmla="*/ 71870 w 166608"/>
                <a:gd name="connsiteY25" fmla="*/ 335973 h 339141"/>
                <a:gd name="connsiteX26" fmla="*/ 65809 w 166608"/>
                <a:gd name="connsiteY26" fmla="*/ 323850 h 339141"/>
                <a:gd name="connsiteX27" fmla="*/ 60614 w 166608"/>
                <a:gd name="connsiteY27" fmla="*/ 320386 h 339141"/>
                <a:gd name="connsiteX28" fmla="*/ 57150 w 166608"/>
                <a:gd name="connsiteY28" fmla="*/ 318654 h 339141"/>
                <a:gd name="connsiteX29" fmla="*/ 43295 w 166608"/>
                <a:gd name="connsiteY29" fmla="*/ 287482 h 339141"/>
                <a:gd name="connsiteX30" fmla="*/ 41564 w 166608"/>
                <a:gd name="connsiteY30" fmla="*/ 242455 h 339141"/>
                <a:gd name="connsiteX31" fmla="*/ 42429 w 166608"/>
                <a:gd name="connsiteY31" fmla="*/ 165388 h 339141"/>
                <a:gd name="connsiteX32" fmla="*/ 45893 w 166608"/>
                <a:gd name="connsiteY32" fmla="*/ 102177 h 339141"/>
                <a:gd name="connsiteX33" fmla="*/ 45027 w 166608"/>
                <a:gd name="connsiteY33" fmla="*/ 90920 h 339141"/>
                <a:gd name="connsiteX34" fmla="*/ 18184 w 166608"/>
                <a:gd name="connsiteY34" fmla="*/ 90054 h 339141"/>
                <a:gd name="connsiteX35" fmla="*/ 38966 w 166608"/>
                <a:gd name="connsiteY35" fmla="*/ 85725 h 339141"/>
                <a:gd name="connsiteX36" fmla="*/ 13854 w 166608"/>
                <a:gd name="connsiteY36" fmla="*/ 86591 h 339141"/>
                <a:gd name="connsiteX37" fmla="*/ 0 w 166608"/>
                <a:gd name="connsiteY37" fmla="*/ 74468 h 339141"/>
                <a:gd name="connsiteX38" fmla="*/ 39832 w 166608"/>
                <a:gd name="connsiteY38" fmla="*/ 68407 h 339141"/>
                <a:gd name="connsiteX39" fmla="*/ 43295 w 166608"/>
                <a:gd name="connsiteY39" fmla="*/ 64077 h 339141"/>
                <a:gd name="connsiteX40" fmla="*/ 43295 w 166608"/>
                <a:gd name="connsiteY40" fmla="*/ 46759 h 339141"/>
                <a:gd name="connsiteX41" fmla="*/ 45893 w 166608"/>
                <a:gd name="connsiteY41" fmla="*/ 22513 h 339141"/>
                <a:gd name="connsiteX42" fmla="*/ 51089 w 166608"/>
                <a:gd name="connsiteY42" fmla="*/ 38966 h 339141"/>
                <a:gd name="connsiteX43" fmla="*/ 52820 w 166608"/>
                <a:gd name="connsiteY43" fmla="*/ 14720 h 339141"/>
                <a:gd name="connsiteX44" fmla="*/ 59748 w 166608"/>
                <a:gd name="connsiteY44" fmla="*/ 0 h 339141"/>
                <a:gd name="connsiteX45" fmla="*/ 79664 w 166608"/>
                <a:gd name="connsiteY45" fmla="*/ 28575 h 339141"/>
                <a:gd name="connsiteX46" fmla="*/ 89189 w 166608"/>
                <a:gd name="connsiteY46" fmla="*/ 298739 h 339141"/>
                <a:gd name="connsiteX47" fmla="*/ 92652 w 166608"/>
                <a:gd name="connsiteY47" fmla="*/ 302202 h 339141"/>
                <a:gd name="connsiteX48" fmla="*/ 99580 w 166608"/>
                <a:gd name="connsiteY48" fmla="*/ 303068 h 339141"/>
                <a:gd name="connsiteX49" fmla="*/ 86591 w 166608"/>
                <a:gd name="connsiteY49" fmla="*/ 284018 h 339141"/>
                <a:gd name="connsiteX50" fmla="*/ 89189 w 166608"/>
                <a:gd name="connsiteY50" fmla="*/ 298739 h 33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6608" h="339141">
                  <a:moveTo>
                    <a:pt x="79664" y="28575"/>
                  </a:moveTo>
                  <a:cubicBezTo>
                    <a:pt x="83127" y="38966"/>
                    <a:pt x="83993" y="51089"/>
                    <a:pt x="86591" y="63211"/>
                  </a:cubicBezTo>
                  <a:cubicBezTo>
                    <a:pt x="97848" y="62345"/>
                    <a:pt x="101311" y="63211"/>
                    <a:pt x="107373" y="61479"/>
                  </a:cubicBezTo>
                  <a:cubicBezTo>
                    <a:pt x="110836" y="60614"/>
                    <a:pt x="130752" y="58016"/>
                    <a:pt x="119495" y="61479"/>
                  </a:cubicBezTo>
                  <a:cubicBezTo>
                    <a:pt x="119495" y="63211"/>
                    <a:pt x="136814" y="59748"/>
                    <a:pt x="141143" y="59748"/>
                  </a:cubicBezTo>
                  <a:cubicBezTo>
                    <a:pt x="147204" y="59748"/>
                    <a:pt x="165389" y="64077"/>
                    <a:pt x="155864" y="68407"/>
                  </a:cubicBezTo>
                  <a:cubicBezTo>
                    <a:pt x="152400" y="70138"/>
                    <a:pt x="162791" y="71870"/>
                    <a:pt x="165389" y="74468"/>
                  </a:cubicBezTo>
                  <a:cubicBezTo>
                    <a:pt x="158461" y="82261"/>
                    <a:pt x="142009" y="82261"/>
                    <a:pt x="130752" y="83993"/>
                  </a:cubicBezTo>
                  <a:cubicBezTo>
                    <a:pt x="127289" y="84859"/>
                    <a:pt x="121227" y="83127"/>
                    <a:pt x="114300" y="84859"/>
                  </a:cubicBezTo>
                  <a:cubicBezTo>
                    <a:pt x="111702" y="85725"/>
                    <a:pt x="101311" y="87457"/>
                    <a:pt x="96982" y="86591"/>
                  </a:cubicBezTo>
                  <a:cubicBezTo>
                    <a:pt x="89189" y="85725"/>
                    <a:pt x="88323" y="87457"/>
                    <a:pt x="89189" y="95250"/>
                  </a:cubicBezTo>
                  <a:cubicBezTo>
                    <a:pt x="90055" y="114300"/>
                    <a:pt x="92652" y="132484"/>
                    <a:pt x="93518" y="151534"/>
                  </a:cubicBezTo>
                  <a:cubicBezTo>
                    <a:pt x="94384" y="167986"/>
                    <a:pt x="96116" y="183573"/>
                    <a:pt x="95250" y="199159"/>
                  </a:cubicBezTo>
                  <a:cubicBezTo>
                    <a:pt x="94384" y="218209"/>
                    <a:pt x="98714" y="236393"/>
                    <a:pt x="99580" y="255443"/>
                  </a:cubicBezTo>
                  <a:cubicBezTo>
                    <a:pt x="100445" y="266700"/>
                    <a:pt x="101311" y="277091"/>
                    <a:pt x="103043" y="288348"/>
                  </a:cubicBezTo>
                  <a:cubicBezTo>
                    <a:pt x="103909" y="296141"/>
                    <a:pt x="109104" y="300470"/>
                    <a:pt x="115166" y="304800"/>
                  </a:cubicBezTo>
                  <a:cubicBezTo>
                    <a:pt x="116898" y="306532"/>
                    <a:pt x="118630" y="306532"/>
                    <a:pt x="120361" y="305666"/>
                  </a:cubicBezTo>
                  <a:lnTo>
                    <a:pt x="130752" y="300470"/>
                  </a:lnTo>
                  <a:cubicBezTo>
                    <a:pt x="145473" y="293543"/>
                    <a:pt x="157595" y="283152"/>
                    <a:pt x="164523" y="283152"/>
                  </a:cubicBezTo>
                  <a:cubicBezTo>
                    <a:pt x="168852" y="283152"/>
                    <a:pt x="166255" y="294409"/>
                    <a:pt x="158461" y="299604"/>
                  </a:cubicBezTo>
                  <a:cubicBezTo>
                    <a:pt x="150668" y="303934"/>
                    <a:pt x="148070" y="310861"/>
                    <a:pt x="142009" y="314325"/>
                  </a:cubicBezTo>
                  <a:cubicBezTo>
                    <a:pt x="134216" y="319520"/>
                    <a:pt x="133350" y="322118"/>
                    <a:pt x="125557" y="325582"/>
                  </a:cubicBezTo>
                  <a:cubicBezTo>
                    <a:pt x="123825" y="326448"/>
                    <a:pt x="120361" y="327314"/>
                    <a:pt x="118630" y="329045"/>
                  </a:cubicBezTo>
                  <a:cubicBezTo>
                    <a:pt x="107373" y="337705"/>
                    <a:pt x="100445" y="338570"/>
                    <a:pt x="85725" y="337705"/>
                  </a:cubicBezTo>
                  <a:cubicBezTo>
                    <a:pt x="82261" y="337705"/>
                    <a:pt x="79664" y="335107"/>
                    <a:pt x="76200" y="338570"/>
                  </a:cubicBezTo>
                  <a:cubicBezTo>
                    <a:pt x="74468" y="340302"/>
                    <a:pt x="72736" y="337705"/>
                    <a:pt x="71870" y="335973"/>
                  </a:cubicBezTo>
                  <a:cubicBezTo>
                    <a:pt x="70139" y="331643"/>
                    <a:pt x="68407" y="327314"/>
                    <a:pt x="65809" y="323850"/>
                  </a:cubicBezTo>
                  <a:cubicBezTo>
                    <a:pt x="64943" y="321252"/>
                    <a:pt x="64077" y="318654"/>
                    <a:pt x="60614" y="320386"/>
                  </a:cubicBezTo>
                  <a:cubicBezTo>
                    <a:pt x="58882" y="321252"/>
                    <a:pt x="58016" y="320386"/>
                    <a:pt x="57150" y="318654"/>
                  </a:cubicBezTo>
                  <a:cubicBezTo>
                    <a:pt x="50223" y="309129"/>
                    <a:pt x="45893" y="299604"/>
                    <a:pt x="43295" y="287482"/>
                  </a:cubicBezTo>
                  <a:cubicBezTo>
                    <a:pt x="41564" y="272761"/>
                    <a:pt x="41564" y="257175"/>
                    <a:pt x="41564" y="242455"/>
                  </a:cubicBezTo>
                  <a:cubicBezTo>
                    <a:pt x="42429" y="217343"/>
                    <a:pt x="40698" y="191366"/>
                    <a:pt x="42429" y="165388"/>
                  </a:cubicBezTo>
                  <a:cubicBezTo>
                    <a:pt x="44161" y="143741"/>
                    <a:pt x="45027" y="122959"/>
                    <a:pt x="45893" y="102177"/>
                  </a:cubicBezTo>
                  <a:cubicBezTo>
                    <a:pt x="45893" y="98714"/>
                    <a:pt x="46759" y="95250"/>
                    <a:pt x="45027" y="90920"/>
                  </a:cubicBezTo>
                  <a:cubicBezTo>
                    <a:pt x="38100" y="92652"/>
                    <a:pt x="18184" y="92652"/>
                    <a:pt x="18184" y="90054"/>
                  </a:cubicBezTo>
                  <a:cubicBezTo>
                    <a:pt x="23380" y="89189"/>
                    <a:pt x="32905" y="86591"/>
                    <a:pt x="38966" y="85725"/>
                  </a:cubicBezTo>
                  <a:cubicBezTo>
                    <a:pt x="31173" y="83127"/>
                    <a:pt x="19916" y="86591"/>
                    <a:pt x="13854" y="86591"/>
                  </a:cubicBezTo>
                  <a:cubicBezTo>
                    <a:pt x="2598" y="86591"/>
                    <a:pt x="0" y="85725"/>
                    <a:pt x="0" y="74468"/>
                  </a:cubicBezTo>
                  <a:cubicBezTo>
                    <a:pt x="11257" y="73602"/>
                    <a:pt x="28575" y="69273"/>
                    <a:pt x="39832" y="68407"/>
                  </a:cubicBezTo>
                  <a:cubicBezTo>
                    <a:pt x="43295" y="68407"/>
                    <a:pt x="43295" y="67541"/>
                    <a:pt x="43295" y="64077"/>
                  </a:cubicBezTo>
                  <a:cubicBezTo>
                    <a:pt x="44161" y="58016"/>
                    <a:pt x="44161" y="52820"/>
                    <a:pt x="43295" y="46759"/>
                  </a:cubicBezTo>
                  <a:cubicBezTo>
                    <a:pt x="42429" y="38966"/>
                    <a:pt x="44161" y="31173"/>
                    <a:pt x="45893" y="22513"/>
                  </a:cubicBezTo>
                  <a:cubicBezTo>
                    <a:pt x="49357" y="19916"/>
                    <a:pt x="47625" y="33770"/>
                    <a:pt x="51089" y="38966"/>
                  </a:cubicBezTo>
                  <a:cubicBezTo>
                    <a:pt x="54552" y="30307"/>
                    <a:pt x="54552" y="22513"/>
                    <a:pt x="52820" y="14720"/>
                  </a:cubicBezTo>
                  <a:cubicBezTo>
                    <a:pt x="51955" y="7793"/>
                    <a:pt x="53686" y="3464"/>
                    <a:pt x="59748" y="0"/>
                  </a:cubicBezTo>
                  <a:cubicBezTo>
                    <a:pt x="71870" y="4330"/>
                    <a:pt x="76200" y="16452"/>
                    <a:pt x="79664" y="28575"/>
                  </a:cubicBezTo>
                  <a:close/>
                  <a:moveTo>
                    <a:pt x="89189" y="298739"/>
                  </a:moveTo>
                  <a:cubicBezTo>
                    <a:pt x="89189" y="300470"/>
                    <a:pt x="91786" y="300470"/>
                    <a:pt x="92652" y="302202"/>
                  </a:cubicBezTo>
                  <a:cubicBezTo>
                    <a:pt x="94384" y="305666"/>
                    <a:pt x="106507" y="309129"/>
                    <a:pt x="99580" y="303068"/>
                  </a:cubicBezTo>
                  <a:cubicBezTo>
                    <a:pt x="93518" y="297007"/>
                    <a:pt x="88323" y="284018"/>
                    <a:pt x="86591" y="284018"/>
                  </a:cubicBezTo>
                  <a:cubicBezTo>
                    <a:pt x="84859" y="283152"/>
                    <a:pt x="89189" y="297873"/>
                    <a:pt x="89189" y="298739"/>
                  </a:cubicBezTo>
                  <a:close/>
                </a:path>
              </a:pathLst>
            </a:custGeom>
            <a:grpFill/>
            <a:ln w="8653" cap="flat">
              <a:noFill/>
              <a:prstDash val="solid"/>
              <a:miter/>
            </a:ln>
          </p:spPr>
          <p:txBody>
            <a:bodyPr rtlCol="0" anchor="ctr"/>
            <a:lstStyle/>
            <a:p>
              <a:endParaRPr lang="en-US"/>
            </a:p>
          </p:txBody>
        </p:sp>
      </p:grpSp>
      <p:grpSp>
        <p:nvGrpSpPr>
          <p:cNvPr id="128" name="Graphic 137">
            <a:extLst>
              <a:ext uri="{FF2B5EF4-FFF2-40B4-BE49-F238E27FC236}">
                <a16:creationId xmlns:a16="http://schemas.microsoft.com/office/drawing/2014/main" id="{D1EDCEC2-F9FC-D024-7346-85A99EF231C3}"/>
              </a:ext>
            </a:extLst>
          </p:cNvPr>
          <p:cNvGrpSpPr/>
          <p:nvPr/>
        </p:nvGrpSpPr>
        <p:grpSpPr>
          <a:xfrm>
            <a:off x="10006058" y="6226482"/>
            <a:ext cx="2022999" cy="384377"/>
            <a:chOff x="4239490" y="5942525"/>
            <a:chExt cx="2022999" cy="384377"/>
          </a:xfrm>
          <a:solidFill>
            <a:srgbClr val="6BB9A0"/>
          </a:solidFill>
          <a:effectLst>
            <a:outerShdw blurRad="50800" dist="38100" dir="2700000" algn="tl" rotWithShape="0">
              <a:prstClr val="black">
                <a:alpha val="40000"/>
              </a:prstClr>
            </a:outerShdw>
          </a:effectLst>
        </p:grpSpPr>
        <p:sp>
          <p:nvSpPr>
            <p:cNvPr id="129" name="Freeform 128">
              <a:extLst>
                <a:ext uri="{FF2B5EF4-FFF2-40B4-BE49-F238E27FC236}">
                  <a16:creationId xmlns:a16="http://schemas.microsoft.com/office/drawing/2014/main" id="{97277896-0676-B82D-0DD6-A70E93C572C7}"/>
                </a:ext>
              </a:extLst>
            </p:cNvPr>
            <p:cNvSpPr/>
            <p:nvPr/>
          </p:nvSpPr>
          <p:spPr>
            <a:xfrm>
              <a:off x="4239490" y="5942525"/>
              <a:ext cx="306531" cy="384377"/>
            </a:xfrm>
            <a:custGeom>
              <a:avLst/>
              <a:gdLst>
                <a:gd name="connsiteX0" fmla="*/ 306532 w 306531"/>
                <a:gd name="connsiteY0" fmla="*/ 309339 h 384377"/>
                <a:gd name="connsiteX1" fmla="*/ 294409 w 306531"/>
                <a:gd name="connsiteY1" fmla="*/ 321462 h 384377"/>
                <a:gd name="connsiteX2" fmla="*/ 277957 w 306531"/>
                <a:gd name="connsiteY2" fmla="*/ 338780 h 384377"/>
                <a:gd name="connsiteX3" fmla="*/ 268432 w 306531"/>
                <a:gd name="connsiteY3" fmla="*/ 344841 h 384377"/>
                <a:gd name="connsiteX4" fmla="*/ 258907 w 306531"/>
                <a:gd name="connsiteY4" fmla="*/ 350902 h 384377"/>
                <a:gd name="connsiteX5" fmla="*/ 249382 w 306531"/>
                <a:gd name="connsiteY5" fmla="*/ 356964 h 384377"/>
                <a:gd name="connsiteX6" fmla="*/ 243320 w 306531"/>
                <a:gd name="connsiteY6" fmla="*/ 363891 h 384377"/>
                <a:gd name="connsiteX7" fmla="*/ 233795 w 306531"/>
                <a:gd name="connsiteY7" fmla="*/ 368220 h 384377"/>
                <a:gd name="connsiteX8" fmla="*/ 224270 w 306531"/>
                <a:gd name="connsiteY8" fmla="*/ 371684 h 384377"/>
                <a:gd name="connsiteX9" fmla="*/ 217343 w 306531"/>
                <a:gd name="connsiteY9" fmla="*/ 373416 h 384377"/>
                <a:gd name="connsiteX10" fmla="*/ 213014 w 306531"/>
                <a:gd name="connsiteY10" fmla="*/ 372550 h 384377"/>
                <a:gd name="connsiteX11" fmla="*/ 207818 w 306531"/>
                <a:gd name="connsiteY11" fmla="*/ 376014 h 384377"/>
                <a:gd name="connsiteX12" fmla="*/ 201757 w 306531"/>
                <a:gd name="connsiteY12" fmla="*/ 373416 h 384377"/>
                <a:gd name="connsiteX13" fmla="*/ 193098 w 306531"/>
                <a:gd name="connsiteY13" fmla="*/ 369087 h 384377"/>
                <a:gd name="connsiteX14" fmla="*/ 181841 w 306531"/>
                <a:gd name="connsiteY14" fmla="*/ 367355 h 384377"/>
                <a:gd name="connsiteX15" fmla="*/ 174914 w 306531"/>
                <a:gd name="connsiteY15" fmla="*/ 363891 h 384377"/>
                <a:gd name="connsiteX16" fmla="*/ 165389 w 306531"/>
                <a:gd name="connsiteY16" fmla="*/ 338780 h 384377"/>
                <a:gd name="connsiteX17" fmla="*/ 142875 w 306531"/>
                <a:gd name="connsiteY17" fmla="*/ 361293 h 384377"/>
                <a:gd name="connsiteX18" fmla="*/ 125557 w 306531"/>
                <a:gd name="connsiteY18" fmla="*/ 369952 h 384377"/>
                <a:gd name="connsiteX19" fmla="*/ 118630 w 306531"/>
                <a:gd name="connsiteY19" fmla="*/ 373416 h 384377"/>
                <a:gd name="connsiteX20" fmla="*/ 85725 w 306531"/>
                <a:gd name="connsiteY20" fmla="*/ 382941 h 384377"/>
                <a:gd name="connsiteX21" fmla="*/ 76200 w 306531"/>
                <a:gd name="connsiteY21" fmla="*/ 383807 h 384377"/>
                <a:gd name="connsiteX22" fmla="*/ 71870 w 306531"/>
                <a:gd name="connsiteY22" fmla="*/ 381209 h 384377"/>
                <a:gd name="connsiteX23" fmla="*/ 65809 w 306531"/>
                <a:gd name="connsiteY23" fmla="*/ 369087 h 384377"/>
                <a:gd name="connsiteX24" fmla="*/ 60614 w 306531"/>
                <a:gd name="connsiteY24" fmla="*/ 365623 h 384377"/>
                <a:gd name="connsiteX25" fmla="*/ 57150 w 306531"/>
                <a:gd name="connsiteY25" fmla="*/ 363891 h 384377"/>
                <a:gd name="connsiteX26" fmla="*/ 43295 w 306531"/>
                <a:gd name="connsiteY26" fmla="*/ 332718 h 384377"/>
                <a:gd name="connsiteX27" fmla="*/ 41564 w 306531"/>
                <a:gd name="connsiteY27" fmla="*/ 287691 h 384377"/>
                <a:gd name="connsiteX28" fmla="*/ 42430 w 306531"/>
                <a:gd name="connsiteY28" fmla="*/ 210625 h 384377"/>
                <a:gd name="connsiteX29" fmla="*/ 45893 w 306531"/>
                <a:gd name="connsiteY29" fmla="*/ 143950 h 384377"/>
                <a:gd name="connsiteX30" fmla="*/ 45027 w 306531"/>
                <a:gd name="connsiteY30" fmla="*/ 132693 h 384377"/>
                <a:gd name="connsiteX31" fmla="*/ 18184 w 306531"/>
                <a:gd name="connsiteY31" fmla="*/ 131827 h 384377"/>
                <a:gd name="connsiteX32" fmla="*/ 38966 w 306531"/>
                <a:gd name="connsiteY32" fmla="*/ 127498 h 384377"/>
                <a:gd name="connsiteX33" fmla="*/ 13855 w 306531"/>
                <a:gd name="connsiteY33" fmla="*/ 128363 h 384377"/>
                <a:gd name="connsiteX34" fmla="*/ 0 w 306531"/>
                <a:gd name="connsiteY34" fmla="*/ 117107 h 384377"/>
                <a:gd name="connsiteX35" fmla="*/ 39832 w 306531"/>
                <a:gd name="connsiteY35" fmla="*/ 111045 h 384377"/>
                <a:gd name="connsiteX36" fmla="*/ 43295 w 306531"/>
                <a:gd name="connsiteY36" fmla="*/ 106716 h 384377"/>
                <a:gd name="connsiteX37" fmla="*/ 43295 w 306531"/>
                <a:gd name="connsiteY37" fmla="*/ 89398 h 384377"/>
                <a:gd name="connsiteX38" fmla="*/ 45893 w 306531"/>
                <a:gd name="connsiteY38" fmla="*/ 65152 h 384377"/>
                <a:gd name="connsiteX39" fmla="*/ 51089 w 306531"/>
                <a:gd name="connsiteY39" fmla="*/ 81605 h 384377"/>
                <a:gd name="connsiteX40" fmla="*/ 52820 w 306531"/>
                <a:gd name="connsiteY40" fmla="*/ 57359 h 384377"/>
                <a:gd name="connsiteX41" fmla="*/ 59748 w 306531"/>
                <a:gd name="connsiteY41" fmla="*/ 42639 h 384377"/>
                <a:gd name="connsiteX42" fmla="*/ 80530 w 306531"/>
                <a:gd name="connsiteY42" fmla="*/ 73811 h 384377"/>
                <a:gd name="connsiteX43" fmla="*/ 87457 w 306531"/>
                <a:gd name="connsiteY43" fmla="*/ 108448 h 384377"/>
                <a:gd name="connsiteX44" fmla="*/ 113434 w 306531"/>
                <a:gd name="connsiteY44" fmla="*/ 106716 h 384377"/>
                <a:gd name="connsiteX45" fmla="*/ 141143 w 306531"/>
                <a:gd name="connsiteY45" fmla="*/ 104984 h 384377"/>
                <a:gd name="connsiteX46" fmla="*/ 183573 w 306531"/>
                <a:gd name="connsiteY46" fmla="*/ 100655 h 384377"/>
                <a:gd name="connsiteX47" fmla="*/ 207818 w 306531"/>
                <a:gd name="connsiteY47" fmla="*/ 98923 h 384377"/>
                <a:gd name="connsiteX48" fmla="*/ 231198 w 306531"/>
                <a:gd name="connsiteY48" fmla="*/ 97191 h 384377"/>
                <a:gd name="connsiteX49" fmla="*/ 248516 w 306531"/>
                <a:gd name="connsiteY49" fmla="*/ 107582 h 384377"/>
                <a:gd name="connsiteX50" fmla="*/ 258041 w 306531"/>
                <a:gd name="connsiteY50" fmla="*/ 114509 h 384377"/>
                <a:gd name="connsiteX51" fmla="*/ 238991 w 306531"/>
                <a:gd name="connsiteY51" fmla="*/ 121436 h 384377"/>
                <a:gd name="connsiteX52" fmla="*/ 219075 w 306531"/>
                <a:gd name="connsiteY52" fmla="*/ 124900 h 384377"/>
                <a:gd name="connsiteX53" fmla="*/ 175780 w 306531"/>
                <a:gd name="connsiteY53" fmla="*/ 124034 h 384377"/>
                <a:gd name="connsiteX54" fmla="*/ 150668 w 306531"/>
                <a:gd name="connsiteY54" fmla="*/ 124900 h 384377"/>
                <a:gd name="connsiteX55" fmla="*/ 121227 w 306531"/>
                <a:gd name="connsiteY55" fmla="*/ 126632 h 384377"/>
                <a:gd name="connsiteX56" fmla="*/ 98714 w 306531"/>
                <a:gd name="connsiteY56" fmla="*/ 128363 h 384377"/>
                <a:gd name="connsiteX57" fmla="*/ 90920 w 306531"/>
                <a:gd name="connsiteY57" fmla="*/ 137023 h 384377"/>
                <a:gd name="connsiteX58" fmla="*/ 95250 w 306531"/>
                <a:gd name="connsiteY58" fmla="*/ 196770 h 384377"/>
                <a:gd name="connsiteX59" fmla="*/ 96982 w 306531"/>
                <a:gd name="connsiteY59" fmla="*/ 244395 h 384377"/>
                <a:gd name="connsiteX60" fmla="*/ 101311 w 306531"/>
                <a:gd name="connsiteY60" fmla="*/ 300680 h 384377"/>
                <a:gd name="connsiteX61" fmla="*/ 104775 w 306531"/>
                <a:gd name="connsiteY61" fmla="*/ 333584 h 384377"/>
                <a:gd name="connsiteX62" fmla="*/ 116898 w 306531"/>
                <a:gd name="connsiteY62" fmla="*/ 350036 h 384377"/>
                <a:gd name="connsiteX63" fmla="*/ 122093 w 306531"/>
                <a:gd name="connsiteY63" fmla="*/ 350902 h 384377"/>
                <a:gd name="connsiteX64" fmla="*/ 132484 w 306531"/>
                <a:gd name="connsiteY64" fmla="*/ 345707 h 384377"/>
                <a:gd name="connsiteX65" fmla="*/ 157596 w 306531"/>
                <a:gd name="connsiteY65" fmla="*/ 326657 h 384377"/>
                <a:gd name="connsiteX66" fmla="*/ 164523 w 306531"/>
                <a:gd name="connsiteY66" fmla="*/ 322327 h 384377"/>
                <a:gd name="connsiteX67" fmla="*/ 165389 w 306531"/>
                <a:gd name="connsiteY67" fmla="*/ 292020 h 384377"/>
                <a:gd name="connsiteX68" fmla="*/ 167986 w 306531"/>
                <a:gd name="connsiteY68" fmla="*/ 241798 h 384377"/>
                <a:gd name="connsiteX69" fmla="*/ 169718 w 306531"/>
                <a:gd name="connsiteY69" fmla="*/ 198502 h 384377"/>
                <a:gd name="connsiteX70" fmla="*/ 169718 w 306531"/>
                <a:gd name="connsiteY70" fmla="*/ 166464 h 384377"/>
                <a:gd name="connsiteX71" fmla="*/ 175780 w 306531"/>
                <a:gd name="connsiteY71" fmla="*/ 156939 h 384377"/>
                <a:gd name="connsiteX72" fmla="*/ 193098 w 306531"/>
                <a:gd name="connsiteY72" fmla="*/ 150011 h 384377"/>
                <a:gd name="connsiteX73" fmla="*/ 211282 w 306531"/>
                <a:gd name="connsiteY73" fmla="*/ 164732 h 384377"/>
                <a:gd name="connsiteX74" fmla="*/ 213014 w 306531"/>
                <a:gd name="connsiteY74" fmla="*/ 169061 h 384377"/>
                <a:gd name="connsiteX75" fmla="*/ 219941 w 306531"/>
                <a:gd name="connsiteY75" fmla="*/ 172525 h 384377"/>
                <a:gd name="connsiteX76" fmla="*/ 219075 w 306531"/>
                <a:gd name="connsiteY76" fmla="*/ 180318 h 384377"/>
                <a:gd name="connsiteX77" fmla="*/ 218209 w 306531"/>
                <a:gd name="connsiteY77" fmla="*/ 195905 h 384377"/>
                <a:gd name="connsiteX78" fmla="*/ 220807 w 306531"/>
                <a:gd name="connsiteY78" fmla="*/ 261714 h 384377"/>
                <a:gd name="connsiteX79" fmla="*/ 224270 w 306531"/>
                <a:gd name="connsiteY79" fmla="*/ 301545 h 384377"/>
                <a:gd name="connsiteX80" fmla="*/ 226868 w 306531"/>
                <a:gd name="connsiteY80" fmla="*/ 329254 h 384377"/>
                <a:gd name="connsiteX81" fmla="*/ 235527 w 306531"/>
                <a:gd name="connsiteY81" fmla="*/ 343109 h 384377"/>
                <a:gd name="connsiteX82" fmla="*/ 262371 w 306531"/>
                <a:gd name="connsiteY82" fmla="*/ 328389 h 384377"/>
                <a:gd name="connsiteX83" fmla="*/ 282286 w 306531"/>
                <a:gd name="connsiteY83" fmla="*/ 316266 h 384377"/>
                <a:gd name="connsiteX84" fmla="*/ 290080 w 306531"/>
                <a:gd name="connsiteY84" fmla="*/ 311071 h 384377"/>
                <a:gd name="connsiteX85" fmla="*/ 306532 w 306531"/>
                <a:gd name="connsiteY85" fmla="*/ 309339 h 384377"/>
                <a:gd name="connsiteX86" fmla="*/ 99580 w 306531"/>
                <a:gd name="connsiteY86" fmla="*/ 350036 h 384377"/>
                <a:gd name="connsiteX87" fmla="*/ 86591 w 306531"/>
                <a:gd name="connsiteY87" fmla="*/ 330986 h 384377"/>
                <a:gd name="connsiteX88" fmla="*/ 90055 w 306531"/>
                <a:gd name="connsiteY88" fmla="*/ 346573 h 384377"/>
                <a:gd name="connsiteX89" fmla="*/ 93518 w 306531"/>
                <a:gd name="connsiteY89" fmla="*/ 350036 h 384377"/>
                <a:gd name="connsiteX90" fmla="*/ 99580 w 306531"/>
                <a:gd name="connsiteY90" fmla="*/ 350036 h 384377"/>
                <a:gd name="connsiteX91" fmla="*/ 165389 w 306531"/>
                <a:gd name="connsiteY91" fmla="*/ 13198 h 384377"/>
                <a:gd name="connsiteX92" fmla="*/ 187902 w 306531"/>
                <a:gd name="connsiteY92" fmla="*/ 209 h 384377"/>
                <a:gd name="connsiteX93" fmla="*/ 196561 w 306531"/>
                <a:gd name="connsiteY93" fmla="*/ 7136 h 384377"/>
                <a:gd name="connsiteX94" fmla="*/ 202623 w 306531"/>
                <a:gd name="connsiteY94" fmla="*/ 16661 h 384377"/>
                <a:gd name="connsiteX95" fmla="*/ 205221 w 306531"/>
                <a:gd name="connsiteY95" fmla="*/ 45236 h 384377"/>
                <a:gd name="connsiteX96" fmla="*/ 187902 w 306531"/>
                <a:gd name="connsiteY96" fmla="*/ 54761 h 384377"/>
                <a:gd name="connsiteX97" fmla="*/ 174048 w 306531"/>
                <a:gd name="connsiteY97" fmla="*/ 52164 h 384377"/>
                <a:gd name="connsiteX98" fmla="*/ 165389 w 306531"/>
                <a:gd name="connsiteY98" fmla="*/ 13198 h 3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06531" h="384377">
                  <a:moveTo>
                    <a:pt x="306532" y="309339"/>
                  </a:moveTo>
                  <a:cubicBezTo>
                    <a:pt x="303068" y="314534"/>
                    <a:pt x="298739" y="317998"/>
                    <a:pt x="294409" y="321462"/>
                  </a:cubicBezTo>
                  <a:cubicBezTo>
                    <a:pt x="287482" y="327523"/>
                    <a:pt x="283152" y="330121"/>
                    <a:pt x="277957" y="338780"/>
                  </a:cubicBezTo>
                  <a:cubicBezTo>
                    <a:pt x="275359" y="343109"/>
                    <a:pt x="273627" y="343975"/>
                    <a:pt x="268432" y="344841"/>
                  </a:cubicBezTo>
                  <a:cubicBezTo>
                    <a:pt x="264968" y="344841"/>
                    <a:pt x="261505" y="349170"/>
                    <a:pt x="258907" y="350902"/>
                  </a:cubicBezTo>
                  <a:cubicBezTo>
                    <a:pt x="255443" y="353500"/>
                    <a:pt x="251980" y="354366"/>
                    <a:pt x="249382" y="356964"/>
                  </a:cubicBezTo>
                  <a:cubicBezTo>
                    <a:pt x="247650" y="359561"/>
                    <a:pt x="245918" y="362159"/>
                    <a:pt x="243320" y="363891"/>
                  </a:cubicBezTo>
                  <a:cubicBezTo>
                    <a:pt x="240723" y="365623"/>
                    <a:pt x="237259" y="367355"/>
                    <a:pt x="233795" y="368220"/>
                  </a:cubicBezTo>
                  <a:lnTo>
                    <a:pt x="224270" y="371684"/>
                  </a:lnTo>
                  <a:cubicBezTo>
                    <a:pt x="222539" y="372550"/>
                    <a:pt x="219941" y="373416"/>
                    <a:pt x="217343" y="373416"/>
                  </a:cubicBezTo>
                  <a:cubicBezTo>
                    <a:pt x="215611" y="373416"/>
                    <a:pt x="213880" y="372550"/>
                    <a:pt x="213014" y="372550"/>
                  </a:cubicBezTo>
                  <a:cubicBezTo>
                    <a:pt x="211282" y="373416"/>
                    <a:pt x="209550" y="376014"/>
                    <a:pt x="207818" y="376014"/>
                  </a:cubicBezTo>
                  <a:cubicBezTo>
                    <a:pt x="206086" y="376879"/>
                    <a:pt x="203489" y="375148"/>
                    <a:pt x="201757" y="373416"/>
                  </a:cubicBezTo>
                  <a:cubicBezTo>
                    <a:pt x="200025" y="371684"/>
                    <a:pt x="197427" y="369087"/>
                    <a:pt x="193098" y="369087"/>
                  </a:cubicBezTo>
                  <a:cubicBezTo>
                    <a:pt x="189634" y="368220"/>
                    <a:pt x="186170" y="363025"/>
                    <a:pt x="181841" y="367355"/>
                  </a:cubicBezTo>
                  <a:cubicBezTo>
                    <a:pt x="180109" y="369087"/>
                    <a:pt x="177511" y="365623"/>
                    <a:pt x="174914" y="363891"/>
                  </a:cubicBezTo>
                  <a:cubicBezTo>
                    <a:pt x="167986" y="356964"/>
                    <a:pt x="166255" y="347439"/>
                    <a:pt x="165389" y="338780"/>
                  </a:cubicBezTo>
                  <a:cubicBezTo>
                    <a:pt x="153266" y="350036"/>
                    <a:pt x="148936" y="355232"/>
                    <a:pt x="142875" y="361293"/>
                  </a:cubicBezTo>
                  <a:cubicBezTo>
                    <a:pt x="136814" y="368220"/>
                    <a:pt x="134216" y="367355"/>
                    <a:pt x="125557" y="369952"/>
                  </a:cubicBezTo>
                  <a:cubicBezTo>
                    <a:pt x="123825" y="370818"/>
                    <a:pt x="120361" y="371684"/>
                    <a:pt x="118630" y="373416"/>
                  </a:cubicBezTo>
                  <a:cubicBezTo>
                    <a:pt x="107373" y="382075"/>
                    <a:pt x="101311" y="383807"/>
                    <a:pt x="85725" y="382941"/>
                  </a:cubicBezTo>
                  <a:cubicBezTo>
                    <a:pt x="82261" y="382941"/>
                    <a:pt x="79664" y="380343"/>
                    <a:pt x="76200" y="383807"/>
                  </a:cubicBezTo>
                  <a:cubicBezTo>
                    <a:pt x="74468" y="385539"/>
                    <a:pt x="72736" y="382941"/>
                    <a:pt x="71870" y="381209"/>
                  </a:cubicBezTo>
                  <a:cubicBezTo>
                    <a:pt x="70139" y="376879"/>
                    <a:pt x="68407" y="372550"/>
                    <a:pt x="65809" y="369087"/>
                  </a:cubicBezTo>
                  <a:cubicBezTo>
                    <a:pt x="64943" y="366488"/>
                    <a:pt x="64077" y="363891"/>
                    <a:pt x="60614" y="365623"/>
                  </a:cubicBezTo>
                  <a:cubicBezTo>
                    <a:pt x="58882" y="366488"/>
                    <a:pt x="58016" y="365623"/>
                    <a:pt x="57150" y="363891"/>
                  </a:cubicBezTo>
                  <a:cubicBezTo>
                    <a:pt x="50223" y="354366"/>
                    <a:pt x="45893" y="344841"/>
                    <a:pt x="43295" y="332718"/>
                  </a:cubicBezTo>
                  <a:cubicBezTo>
                    <a:pt x="41564" y="317998"/>
                    <a:pt x="41564" y="302411"/>
                    <a:pt x="41564" y="287691"/>
                  </a:cubicBezTo>
                  <a:cubicBezTo>
                    <a:pt x="42430" y="262579"/>
                    <a:pt x="40698" y="236602"/>
                    <a:pt x="42430" y="210625"/>
                  </a:cubicBezTo>
                  <a:cubicBezTo>
                    <a:pt x="44161" y="188977"/>
                    <a:pt x="45027" y="164732"/>
                    <a:pt x="45893" y="143950"/>
                  </a:cubicBezTo>
                  <a:cubicBezTo>
                    <a:pt x="45893" y="140486"/>
                    <a:pt x="46759" y="137023"/>
                    <a:pt x="45027" y="132693"/>
                  </a:cubicBezTo>
                  <a:cubicBezTo>
                    <a:pt x="38100" y="134425"/>
                    <a:pt x="17318" y="136157"/>
                    <a:pt x="18184" y="131827"/>
                  </a:cubicBezTo>
                  <a:cubicBezTo>
                    <a:pt x="23380" y="130962"/>
                    <a:pt x="32905" y="128363"/>
                    <a:pt x="38966" y="127498"/>
                  </a:cubicBezTo>
                  <a:cubicBezTo>
                    <a:pt x="31173" y="124900"/>
                    <a:pt x="19916" y="128363"/>
                    <a:pt x="13855" y="128363"/>
                  </a:cubicBezTo>
                  <a:cubicBezTo>
                    <a:pt x="2598" y="128363"/>
                    <a:pt x="0" y="126632"/>
                    <a:pt x="0" y="117107"/>
                  </a:cubicBezTo>
                  <a:cubicBezTo>
                    <a:pt x="11257" y="116241"/>
                    <a:pt x="28575" y="111911"/>
                    <a:pt x="39832" y="111045"/>
                  </a:cubicBezTo>
                  <a:cubicBezTo>
                    <a:pt x="43295" y="111045"/>
                    <a:pt x="43295" y="110180"/>
                    <a:pt x="43295" y="106716"/>
                  </a:cubicBezTo>
                  <a:cubicBezTo>
                    <a:pt x="44161" y="100655"/>
                    <a:pt x="44161" y="94593"/>
                    <a:pt x="43295" y="89398"/>
                  </a:cubicBezTo>
                  <a:cubicBezTo>
                    <a:pt x="42430" y="81605"/>
                    <a:pt x="44161" y="73811"/>
                    <a:pt x="45893" y="65152"/>
                  </a:cubicBezTo>
                  <a:cubicBezTo>
                    <a:pt x="49357" y="62555"/>
                    <a:pt x="47625" y="76409"/>
                    <a:pt x="51089" y="81605"/>
                  </a:cubicBezTo>
                  <a:cubicBezTo>
                    <a:pt x="54552" y="72946"/>
                    <a:pt x="54552" y="65152"/>
                    <a:pt x="52820" y="57359"/>
                  </a:cubicBezTo>
                  <a:cubicBezTo>
                    <a:pt x="51955" y="50432"/>
                    <a:pt x="53686" y="46102"/>
                    <a:pt x="59748" y="42639"/>
                  </a:cubicBezTo>
                  <a:cubicBezTo>
                    <a:pt x="71870" y="49566"/>
                    <a:pt x="77066" y="61689"/>
                    <a:pt x="80530" y="73811"/>
                  </a:cubicBezTo>
                  <a:cubicBezTo>
                    <a:pt x="83993" y="84202"/>
                    <a:pt x="84859" y="97191"/>
                    <a:pt x="87457" y="108448"/>
                  </a:cubicBezTo>
                  <a:cubicBezTo>
                    <a:pt x="98714" y="107582"/>
                    <a:pt x="108239" y="107582"/>
                    <a:pt x="113434" y="106716"/>
                  </a:cubicBezTo>
                  <a:cubicBezTo>
                    <a:pt x="117764" y="105850"/>
                    <a:pt x="124691" y="104984"/>
                    <a:pt x="141143" y="104984"/>
                  </a:cubicBezTo>
                  <a:cubicBezTo>
                    <a:pt x="149802" y="104984"/>
                    <a:pt x="174914" y="100655"/>
                    <a:pt x="183573" y="100655"/>
                  </a:cubicBezTo>
                  <a:cubicBezTo>
                    <a:pt x="189634" y="100655"/>
                    <a:pt x="202623" y="97191"/>
                    <a:pt x="207818" y="98923"/>
                  </a:cubicBezTo>
                  <a:cubicBezTo>
                    <a:pt x="212148" y="100655"/>
                    <a:pt x="226868" y="97191"/>
                    <a:pt x="231198" y="97191"/>
                  </a:cubicBezTo>
                  <a:cubicBezTo>
                    <a:pt x="237259" y="97191"/>
                    <a:pt x="258041" y="103252"/>
                    <a:pt x="248516" y="107582"/>
                  </a:cubicBezTo>
                  <a:cubicBezTo>
                    <a:pt x="245052" y="109314"/>
                    <a:pt x="255443" y="111911"/>
                    <a:pt x="258041" y="114509"/>
                  </a:cubicBezTo>
                  <a:cubicBezTo>
                    <a:pt x="248516" y="114509"/>
                    <a:pt x="232930" y="117973"/>
                    <a:pt x="238991" y="121436"/>
                  </a:cubicBezTo>
                  <a:cubicBezTo>
                    <a:pt x="241589" y="123168"/>
                    <a:pt x="229466" y="123168"/>
                    <a:pt x="219075" y="124900"/>
                  </a:cubicBezTo>
                  <a:cubicBezTo>
                    <a:pt x="216477" y="125766"/>
                    <a:pt x="204355" y="122302"/>
                    <a:pt x="175780" y="124034"/>
                  </a:cubicBezTo>
                  <a:cubicBezTo>
                    <a:pt x="161925" y="124900"/>
                    <a:pt x="163657" y="124900"/>
                    <a:pt x="150668" y="124900"/>
                  </a:cubicBezTo>
                  <a:cubicBezTo>
                    <a:pt x="138545" y="125766"/>
                    <a:pt x="132484" y="125766"/>
                    <a:pt x="121227" y="126632"/>
                  </a:cubicBezTo>
                  <a:cubicBezTo>
                    <a:pt x="118630" y="127498"/>
                    <a:pt x="103043" y="129230"/>
                    <a:pt x="98714" y="128363"/>
                  </a:cubicBezTo>
                  <a:cubicBezTo>
                    <a:pt x="90920" y="127498"/>
                    <a:pt x="90055" y="129230"/>
                    <a:pt x="90920" y="137023"/>
                  </a:cubicBezTo>
                  <a:cubicBezTo>
                    <a:pt x="91786" y="156073"/>
                    <a:pt x="94384" y="177720"/>
                    <a:pt x="95250" y="196770"/>
                  </a:cubicBezTo>
                  <a:cubicBezTo>
                    <a:pt x="96116" y="213223"/>
                    <a:pt x="97848" y="228809"/>
                    <a:pt x="96982" y="244395"/>
                  </a:cubicBezTo>
                  <a:cubicBezTo>
                    <a:pt x="96116" y="263446"/>
                    <a:pt x="100445" y="281629"/>
                    <a:pt x="101311" y="300680"/>
                  </a:cubicBezTo>
                  <a:cubicBezTo>
                    <a:pt x="102177" y="311936"/>
                    <a:pt x="103043" y="322327"/>
                    <a:pt x="104775" y="333584"/>
                  </a:cubicBezTo>
                  <a:cubicBezTo>
                    <a:pt x="105641" y="341377"/>
                    <a:pt x="110836" y="345707"/>
                    <a:pt x="116898" y="350036"/>
                  </a:cubicBezTo>
                  <a:cubicBezTo>
                    <a:pt x="118630" y="351768"/>
                    <a:pt x="120361" y="351768"/>
                    <a:pt x="122093" y="350902"/>
                  </a:cubicBezTo>
                  <a:lnTo>
                    <a:pt x="132484" y="345707"/>
                  </a:lnTo>
                  <a:cubicBezTo>
                    <a:pt x="147205" y="337048"/>
                    <a:pt x="148936" y="334450"/>
                    <a:pt x="157596" y="326657"/>
                  </a:cubicBezTo>
                  <a:cubicBezTo>
                    <a:pt x="159327" y="324925"/>
                    <a:pt x="161925" y="323193"/>
                    <a:pt x="164523" y="322327"/>
                  </a:cubicBezTo>
                  <a:cubicBezTo>
                    <a:pt x="164523" y="312802"/>
                    <a:pt x="164523" y="302411"/>
                    <a:pt x="165389" y="292020"/>
                  </a:cubicBezTo>
                  <a:cubicBezTo>
                    <a:pt x="166255" y="275568"/>
                    <a:pt x="166255" y="258250"/>
                    <a:pt x="167986" y="241798"/>
                  </a:cubicBezTo>
                  <a:cubicBezTo>
                    <a:pt x="169718" y="227077"/>
                    <a:pt x="170584" y="212357"/>
                    <a:pt x="169718" y="198502"/>
                  </a:cubicBezTo>
                  <a:cubicBezTo>
                    <a:pt x="168852" y="188111"/>
                    <a:pt x="172316" y="177720"/>
                    <a:pt x="169718" y="166464"/>
                  </a:cubicBezTo>
                  <a:cubicBezTo>
                    <a:pt x="168852" y="163000"/>
                    <a:pt x="173182" y="158670"/>
                    <a:pt x="175780" y="156939"/>
                  </a:cubicBezTo>
                  <a:cubicBezTo>
                    <a:pt x="180109" y="152609"/>
                    <a:pt x="187036" y="150877"/>
                    <a:pt x="193098" y="150011"/>
                  </a:cubicBezTo>
                  <a:cubicBezTo>
                    <a:pt x="204355" y="149145"/>
                    <a:pt x="208684" y="154341"/>
                    <a:pt x="211282" y="164732"/>
                  </a:cubicBezTo>
                  <a:cubicBezTo>
                    <a:pt x="212148" y="166464"/>
                    <a:pt x="212148" y="168196"/>
                    <a:pt x="213014" y="169061"/>
                  </a:cubicBezTo>
                  <a:cubicBezTo>
                    <a:pt x="219075" y="164732"/>
                    <a:pt x="219941" y="165598"/>
                    <a:pt x="219941" y="172525"/>
                  </a:cubicBezTo>
                  <a:cubicBezTo>
                    <a:pt x="220807" y="175123"/>
                    <a:pt x="220807" y="177720"/>
                    <a:pt x="219075" y="180318"/>
                  </a:cubicBezTo>
                  <a:cubicBezTo>
                    <a:pt x="217343" y="185514"/>
                    <a:pt x="217343" y="190709"/>
                    <a:pt x="218209" y="195905"/>
                  </a:cubicBezTo>
                  <a:cubicBezTo>
                    <a:pt x="220807" y="217552"/>
                    <a:pt x="219941" y="239200"/>
                    <a:pt x="220807" y="261714"/>
                  </a:cubicBezTo>
                  <a:cubicBezTo>
                    <a:pt x="221673" y="275568"/>
                    <a:pt x="222539" y="288557"/>
                    <a:pt x="224270" y="301545"/>
                  </a:cubicBezTo>
                  <a:cubicBezTo>
                    <a:pt x="225136" y="311071"/>
                    <a:pt x="226002" y="320595"/>
                    <a:pt x="226868" y="329254"/>
                  </a:cubicBezTo>
                  <a:cubicBezTo>
                    <a:pt x="227734" y="339645"/>
                    <a:pt x="225136" y="347439"/>
                    <a:pt x="235527" y="343109"/>
                  </a:cubicBezTo>
                  <a:cubicBezTo>
                    <a:pt x="246784" y="337914"/>
                    <a:pt x="248516" y="338780"/>
                    <a:pt x="262371" y="328389"/>
                  </a:cubicBezTo>
                  <a:cubicBezTo>
                    <a:pt x="266700" y="324925"/>
                    <a:pt x="277091" y="317132"/>
                    <a:pt x="282286" y="316266"/>
                  </a:cubicBezTo>
                  <a:cubicBezTo>
                    <a:pt x="285750" y="314534"/>
                    <a:pt x="288348" y="312802"/>
                    <a:pt x="290080" y="311071"/>
                  </a:cubicBezTo>
                  <a:cubicBezTo>
                    <a:pt x="294409" y="307607"/>
                    <a:pt x="299605" y="304143"/>
                    <a:pt x="306532" y="309339"/>
                  </a:cubicBezTo>
                  <a:close/>
                  <a:moveTo>
                    <a:pt x="99580" y="350036"/>
                  </a:moveTo>
                  <a:cubicBezTo>
                    <a:pt x="93518" y="343975"/>
                    <a:pt x="88323" y="330986"/>
                    <a:pt x="86591" y="330986"/>
                  </a:cubicBezTo>
                  <a:cubicBezTo>
                    <a:pt x="85725" y="330986"/>
                    <a:pt x="90055" y="345707"/>
                    <a:pt x="90055" y="346573"/>
                  </a:cubicBezTo>
                  <a:cubicBezTo>
                    <a:pt x="90055" y="348305"/>
                    <a:pt x="92652" y="348305"/>
                    <a:pt x="93518" y="350036"/>
                  </a:cubicBezTo>
                  <a:cubicBezTo>
                    <a:pt x="94384" y="352634"/>
                    <a:pt x="106507" y="356098"/>
                    <a:pt x="99580" y="350036"/>
                  </a:cubicBezTo>
                  <a:close/>
                  <a:moveTo>
                    <a:pt x="165389" y="13198"/>
                  </a:moveTo>
                  <a:cubicBezTo>
                    <a:pt x="170584" y="6270"/>
                    <a:pt x="178377" y="1941"/>
                    <a:pt x="187902" y="209"/>
                  </a:cubicBezTo>
                  <a:cubicBezTo>
                    <a:pt x="193964" y="-657"/>
                    <a:pt x="196561" y="1075"/>
                    <a:pt x="196561" y="7136"/>
                  </a:cubicBezTo>
                  <a:cubicBezTo>
                    <a:pt x="195695" y="11466"/>
                    <a:pt x="198293" y="13198"/>
                    <a:pt x="202623" y="16661"/>
                  </a:cubicBezTo>
                  <a:cubicBezTo>
                    <a:pt x="213880" y="26186"/>
                    <a:pt x="216477" y="35712"/>
                    <a:pt x="205221" y="45236"/>
                  </a:cubicBezTo>
                  <a:cubicBezTo>
                    <a:pt x="200025" y="48700"/>
                    <a:pt x="196561" y="56493"/>
                    <a:pt x="187902" y="54761"/>
                  </a:cubicBezTo>
                  <a:cubicBezTo>
                    <a:pt x="184439" y="51298"/>
                    <a:pt x="178377" y="53895"/>
                    <a:pt x="174048" y="52164"/>
                  </a:cubicBezTo>
                  <a:cubicBezTo>
                    <a:pt x="156730" y="43504"/>
                    <a:pt x="154132" y="30516"/>
                    <a:pt x="165389" y="1319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77AFE6DC-6973-60E5-35BA-8280926473D3}"/>
                </a:ext>
              </a:extLst>
            </p:cNvPr>
            <p:cNvSpPr/>
            <p:nvPr/>
          </p:nvSpPr>
          <p:spPr>
            <a:xfrm>
              <a:off x="4534540" y="6084857"/>
              <a:ext cx="206311" cy="237713"/>
            </a:xfrm>
            <a:custGeom>
              <a:avLst/>
              <a:gdLst>
                <a:gd name="connsiteX0" fmla="*/ 195055 w 206311"/>
                <a:gd name="connsiteY0" fmla="*/ 7678 h 237713"/>
                <a:gd name="connsiteX1" fmla="*/ 201116 w 206311"/>
                <a:gd name="connsiteY1" fmla="*/ 27595 h 237713"/>
                <a:gd name="connsiteX2" fmla="*/ 203714 w 206311"/>
                <a:gd name="connsiteY2" fmla="*/ 53572 h 237713"/>
                <a:gd name="connsiteX3" fmla="*/ 205446 w 206311"/>
                <a:gd name="connsiteY3" fmla="*/ 75220 h 237713"/>
                <a:gd name="connsiteX4" fmla="*/ 206312 w 206311"/>
                <a:gd name="connsiteY4" fmla="*/ 177397 h 237713"/>
                <a:gd name="connsiteX5" fmla="*/ 203714 w 206311"/>
                <a:gd name="connsiteY5" fmla="*/ 220692 h 237713"/>
                <a:gd name="connsiteX6" fmla="*/ 197653 w 206311"/>
                <a:gd name="connsiteY6" fmla="*/ 218095 h 237713"/>
                <a:gd name="connsiteX7" fmla="*/ 196787 w 206311"/>
                <a:gd name="connsiteY7" fmla="*/ 222424 h 237713"/>
                <a:gd name="connsiteX8" fmla="*/ 187262 w 206311"/>
                <a:gd name="connsiteY8" fmla="*/ 230217 h 237713"/>
                <a:gd name="connsiteX9" fmla="*/ 174273 w 206311"/>
                <a:gd name="connsiteY9" fmla="*/ 230217 h 237713"/>
                <a:gd name="connsiteX10" fmla="*/ 166480 w 206311"/>
                <a:gd name="connsiteY10" fmla="*/ 236278 h 237713"/>
                <a:gd name="connsiteX11" fmla="*/ 149162 w 206311"/>
                <a:gd name="connsiteY11" fmla="*/ 212899 h 237713"/>
                <a:gd name="connsiteX12" fmla="*/ 144832 w 206311"/>
                <a:gd name="connsiteY12" fmla="*/ 175665 h 237713"/>
                <a:gd name="connsiteX13" fmla="*/ 144832 w 206311"/>
                <a:gd name="connsiteY13" fmla="*/ 81280 h 237713"/>
                <a:gd name="connsiteX14" fmla="*/ 143966 w 206311"/>
                <a:gd name="connsiteY14" fmla="*/ 76951 h 237713"/>
                <a:gd name="connsiteX15" fmla="*/ 142234 w 206311"/>
                <a:gd name="connsiteY15" fmla="*/ 78683 h 237713"/>
                <a:gd name="connsiteX16" fmla="*/ 111928 w 206311"/>
                <a:gd name="connsiteY16" fmla="*/ 160079 h 237713"/>
                <a:gd name="connsiteX17" fmla="*/ 108464 w 206311"/>
                <a:gd name="connsiteY17" fmla="*/ 178262 h 237713"/>
                <a:gd name="connsiteX18" fmla="*/ 103269 w 206311"/>
                <a:gd name="connsiteY18" fmla="*/ 181726 h 237713"/>
                <a:gd name="connsiteX19" fmla="*/ 94609 w 206311"/>
                <a:gd name="connsiteY19" fmla="*/ 179129 h 237713"/>
                <a:gd name="connsiteX20" fmla="*/ 94609 w 206311"/>
                <a:gd name="connsiteY20" fmla="*/ 196447 h 237713"/>
                <a:gd name="connsiteX21" fmla="*/ 64303 w 206311"/>
                <a:gd name="connsiteY21" fmla="*/ 178262 h 237713"/>
                <a:gd name="connsiteX22" fmla="*/ 45252 w 206311"/>
                <a:gd name="connsiteY22" fmla="*/ 132369 h 237713"/>
                <a:gd name="connsiteX23" fmla="*/ 32264 w 206311"/>
                <a:gd name="connsiteY23" fmla="*/ 85610 h 237713"/>
                <a:gd name="connsiteX24" fmla="*/ 26203 w 206311"/>
                <a:gd name="connsiteY24" fmla="*/ 67426 h 237713"/>
                <a:gd name="connsiteX25" fmla="*/ 23605 w 206311"/>
                <a:gd name="connsiteY25" fmla="*/ 157481 h 237713"/>
                <a:gd name="connsiteX26" fmla="*/ 21873 w 206311"/>
                <a:gd name="connsiteY26" fmla="*/ 202508 h 237713"/>
                <a:gd name="connsiteX27" fmla="*/ 15812 w 206311"/>
                <a:gd name="connsiteY27" fmla="*/ 237144 h 237713"/>
                <a:gd name="connsiteX28" fmla="*/ 9750 w 206311"/>
                <a:gd name="connsiteY28" fmla="*/ 236278 h 237713"/>
                <a:gd name="connsiteX29" fmla="*/ 225 w 206311"/>
                <a:gd name="connsiteY29" fmla="*/ 205972 h 237713"/>
                <a:gd name="connsiteX30" fmla="*/ 3689 w 206311"/>
                <a:gd name="connsiteY30" fmla="*/ 128905 h 237713"/>
                <a:gd name="connsiteX31" fmla="*/ 5421 w 206311"/>
                <a:gd name="connsiteY31" fmla="*/ 88208 h 237713"/>
                <a:gd name="connsiteX32" fmla="*/ 4555 w 206311"/>
                <a:gd name="connsiteY32" fmla="*/ 26728 h 237713"/>
                <a:gd name="connsiteX33" fmla="*/ 6287 w 206311"/>
                <a:gd name="connsiteY33" fmla="*/ 13740 h 237713"/>
                <a:gd name="connsiteX34" fmla="*/ 21873 w 206311"/>
                <a:gd name="connsiteY34" fmla="*/ 12008 h 237713"/>
                <a:gd name="connsiteX35" fmla="*/ 33130 w 206311"/>
                <a:gd name="connsiteY35" fmla="*/ 11142 h 237713"/>
                <a:gd name="connsiteX36" fmla="*/ 54778 w 206311"/>
                <a:gd name="connsiteY36" fmla="*/ 7678 h 237713"/>
                <a:gd name="connsiteX37" fmla="*/ 58241 w 206311"/>
                <a:gd name="connsiteY37" fmla="*/ 11142 h 237713"/>
                <a:gd name="connsiteX38" fmla="*/ 61705 w 206311"/>
                <a:gd name="connsiteY38" fmla="*/ 19801 h 237713"/>
                <a:gd name="connsiteX39" fmla="*/ 70364 w 206311"/>
                <a:gd name="connsiteY39" fmla="*/ 37985 h 237713"/>
                <a:gd name="connsiteX40" fmla="*/ 84218 w 206311"/>
                <a:gd name="connsiteY40" fmla="*/ 75220 h 237713"/>
                <a:gd name="connsiteX41" fmla="*/ 100671 w 206311"/>
                <a:gd name="connsiteY41" fmla="*/ 115051 h 237713"/>
                <a:gd name="connsiteX42" fmla="*/ 104134 w 206311"/>
                <a:gd name="connsiteY42" fmla="*/ 130637 h 237713"/>
                <a:gd name="connsiteX43" fmla="*/ 108464 w 206311"/>
                <a:gd name="connsiteY43" fmla="*/ 117649 h 237713"/>
                <a:gd name="connsiteX44" fmla="*/ 135307 w 206311"/>
                <a:gd name="connsiteY44" fmla="*/ 34522 h 237713"/>
                <a:gd name="connsiteX45" fmla="*/ 148296 w 206311"/>
                <a:gd name="connsiteY45" fmla="*/ 6813 h 237713"/>
                <a:gd name="connsiteX46" fmla="*/ 151759 w 206311"/>
                <a:gd name="connsiteY46" fmla="*/ 5081 h 237713"/>
                <a:gd name="connsiteX47" fmla="*/ 163016 w 206311"/>
                <a:gd name="connsiteY47" fmla="*/ 31924 h 237713"/>
                <a:gd name="connsiteX48" fmla="*/ 159553 w 206311"/>
                <a:gd name="connsiteY48" fmla="*/ 9410 h 237713"/>
                <a:gd name="connsiteX49" fmla="*/ 171675 w 206311"/>
                <a:gd name="connsiteY49" fmla="*/ 3349 h 237713"/>
                <a:gd name="connsiteX50" fmla="*/ 195055 w 206311"/>
                <a:gd name="connsiteY50" fmla="*/ 7678 h 23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6311" h="237713">
                  <a:moveTo>
                    <a:pt x="195055" y="7678"/>
                  </a:moveTo>
                  <a:cubicBezTo>
                    <a:pt x="199384" y="13740"/>
                    <a:pt x="201116" y="20667"/>
                    <a:pt x="201116" y="27595"/>
                  </a:cubicBezTo>
                  <a:cubicBezTo>
                    <a:pt x="201116" y="36254"/>
                    <a:pt x="201116" y="44913"/>
                    <a:pt x="203714" y="53572"/>
                  </a:cubicBezTo>
                  <a:cubicBezTo>
                    <a:pt x="205446" y="60499"/>
                    <a:pt x="205446" y="68292"/>
                    <a:pt x="205446" y="75220"/>
                  </a:cubicBezTo>
                  <a:cubicBezTo>
                    <a:pt x="204580" y="109856"/>
                    <a:pt x="205446" y="143626"/>
                    <a:pt x="206312" y="177397"/>
                  </a:cubicBezTo>
                  <a:cubicBezTo>
                    <a:pt x="206312" y="192117"/>
                    <a:pt x="205446" y="206837"/>
                    <a:pt x="203714" y="220692"/>
                  </a:cubicBezTo>
                  <a:cubicBezTo>
                    <a:pt x="201116" y="221558"/>
                    <a:pt x="200250" y="217228"/>
                    <a:pt x="197653" y="218095"/>
                  </a:cubicBezTo>
                  <a:cubicBezTo>
                    <a:pt x="196787" y="219826"/>
                    <a:pt x="196787" y="221558"/>
                    <a:pt x="196787" y="222424"/>
                  </a:cubicBezTo>
                  <a:cubicBezTo>
                    <a:pt x="195055" y="225887"/>
                    <a:pt x="193323" y="230217"/>
                    <a:pt x="187262" y="230217"/>
                  </a:cubicBezTo>
                  <a:cubicBezTo>
                    <a:pt x="182932" y="230217"/>
                    <a:pt x="180334" y="234547"/>
                    <a:pt x="174273" y="230217"/>
                  </a:cubicBezTo>
                  <a:cubicBezTo>
                    <a:pt x="170809" y="226754"/>
                    <a:pt x="167346" y="231949"/>
                    <a:pt x="166480" y="236278"/>
                  </a:cubicBezTo>
                  <a:cubicBezTo>
                    <a:pt x="155223" y="231949"/>
                    <a:pt x="151759" y="222424"/>
                    <a:pt x="149162" y="212899"/>
                  </a:cubicBezTo>
                  <a:cubicBezTo>
                    <a:pt x="145698" y="200776"/>
                    <a:pt x="144832" y="187788"/>
                    <a:pt x="144832" y="175665"/>
                  </a:cubicBezTo>
                  <a:cubicBezTo>
                    <a:pt x="144832" y="143626"/>
                    <a:pt x="143966" y="112454"/>
                    <a:pt x="144832" y="81280"/>
                  </a:cubicBezTo>
                  <a:cubicBezTo>
                    <a:pt x="144832" y="79549"/>
                    <a:pt x="143966" y="78683"/>
                    <a:pt x="143966" y="76951"/>
                  </a:cubicBezTo>
                  <a:cubicBezTo>
                    <a:pt x="143100" y="77817"/>
                    <a:pt x="142234" y="77817"/>
                    <a:pt x="142234" y="78683"/>
                  </a:cubicBezTo>
                  <a:cubicBezTo>
                    <a:pt x="134441" y="106392"/>
                    <a:pt x="123184" y="134101"/>
                    <a:pt x="111928" y="160079"/>
                  </a:cubicBezTo>
                  <a:cubicBezTo>
                    <a:pt x="109330" y="165274"/>
                    <a:pt x="107598" y="172201"/>
                    <a:pt x="108464" y="178262"/>
                  </a:cubicBezTo>
                  <a:cubicBezTo>
                    <a:pt x="109330" y="182592"/>
                    <a:pt x="106732" y="184324"/>
                    <a:pt x="103269" y="181726"/>
                  </a:cubicBezTo>
                  <a:cubicBezTo>
                    <a:pt x="100671" y="180860"/>
                    <a:pt x="98939" y="178262"/>
                    <a:pt x="94609" y="179129"/>
                  </a:cubicBezTo>
                  <a:cubicBezTo>
                    <a:pt x="93743" y="185190"/>
                    <a:pt x="96341" y="191251"/>
                    <a:pt x="94609" y="196447"/>
                  </a:cubicBezTo>
                  <a:cubicBezTo>
                    <a:pt x="80755" y="198178"/>
                    <a:pt x="70364" y="191251"/>
                    <a:pt x="64303" y="178262"/>
                  </a:cubicBezTo>
                  <a:cubicBezTo>
                    <a:pt x="57375" y="163542"/>
                    <a:pt x="52180" y="147956"/>
                    <a:pt x="45252" y="132369"/>
                  </a:cubicBezTo>
                  <a:cubicBezTo>
                    <a:pt x="38325" y="117649"/>
                    <a:pt x="33996" y="102063"/>
                    <a:pt x="32264" y="85610"/>
                  </a:cubicBezTo>
                  <a:cubicBezTo>
                    <a:pt x="31398" y="79549"/>
                    <a:pt x="30532" y="74353"/>
                    <a:pt x="26203" y="67426"/>
                  </a:cubicBezTo>
                  <a:cubicBezTo>
                    <a:pt x="27934" y="99465"/>
                    <a:pt x="25337" y="128040"/>
                    <a:pt x="23605" y="157481"/>
                  </a:cubicBezTo>
                  <a:cubicBezTo>
                    <a:pt x="22739" y="172201"/>
                    <a:pt x="21873" y="187788"/>
                    <a:pt x="21873" y="202508"/>
                  </a:cubicBezTo>
                  <a:cubicBezTo>
                    <a:pt x="21007" y="213765"/>
                    <a:pt x="18409" y="225022"/>
                    <a:pt x="15812" y="237144"/>
                  </a:cubicBezTo>
                  <a:cubicBezTo>
                    <a:pt x="13214" y="238010"/>
                    <a:pt x="11482" y="238010"/>
                    <a:pt x="9750" y="236278"/>
                  </a:cubicBezTo>
                  <a:cubicBezTo>
                    <a:pt x="225" y="223290"/>
                    <a:pt x="225" y="223290"/>
                    <a:pt x="225" y="205972"/>
                  </a:cubicBezTo>
                  <a:cubicBezTo>
                    <a:pt x="-641" y="180860"/>
                    <a:pt x="1091" y="154883"/>
                    <a:pt x="3689" y="128905"/>
                  </a:cubicBezTo>
                  <a:cubicBezTo>
                    <a:pt x="4555" y="115051"/>
                    <a:pt x="4555" y="102063"/>
                    <a:pt x="5421" y="88208"/>
                  </a:cubicBezTo>
                  <a:cubicBezTo>
                    <a:pt x="7153" y="67426"/>
                    <a:pt x="3689" y="47510"/>
                    <a:pt x="4555" y="26728"/>
                  </a:cubicBezTo>
                  <a:cubicBezTo>
                    <a:pt x="4555" y="22399"/>
                    <a:pt x="2823" y="15472"/>
                    <a:pt x="6287" y="13740"/>
                  </a:cubicBezTo>
                  <a:cubicBezTo>
                    <a:pt x="10616" y="11142"/>
                    <a:pt x="15812" y="10276"/>
                    <a:pt x="21873" y="12008"/>
                  </a:cubicBezTo>
                  <a:cubicBezTo>
                    <a:pt x="25337" y="12874"/>
                    <a:pt x="28800" y="13740"/>
                    <a:pt x="33130" y="11142"/>
                  </a:cubicBezTo>
                  <a:cubicBezTo>
                    <a:pt x="39191" y="7678"/>
                    <a:pt x="46984" y="5081"/>
                    <a:pt x="54778" y="7678"/>
                  </a:cubicBezTo>
                  <a:cubicBezTo>
                    <a:pt x="56509" y="8544"/>
                    <a:pt x="59107" y="8544"/>
                    <a:pt x="58241" y="11142"/>
                  </a:cubicBezTo>
                  <a:cubicBezTo>
                    <a:pt x="56509" y="15472"/>
                    <a:pt x="59107" y="17204"/>
                    <a:pt x="61705" y="19801"/>
                  </a:cubicBezTo>
                  <a:cubicBezTo>
                    <a:pt x="66034" y="24131"/>
                    <a:pt x="68632" y="31058"/>
                    <a:pt x="70364" y="37985"/>
                  </a:cubicBezTo>
                  <a:cubicBezTo>
                    <a:pt x="72962" y="50974"/>
                    <a:pt x="79023" y="62231"/>
                    <a:pt x="84218" y="75220"/>
                  </a:cubicBezTo>
                  <a:cubicBezTo>
                    <a:pt x="89414" y="89074"/>
                    <a:pt x="93743" y="102063"/>
                    <a:pt x="100671" y="115051"/>
                  </a:cubicBezTo>
                  <a:cubicBezTo>
                    <a:pt x="102403" y="119381"/>
                    <a:pt x="102403" y="124576"/>
                    <a:pt x="104134" y="130637"/>
                  </a:cubicBezTo>
                  <a:cubicBezTo>
                    <a:pt x="107598" y="126308"/>
                    <a:pt x="107598" y="121978"/>
                    <a:pt x="108464" y="117649"/>
                  </a:cubicBezTo>
                  <a:lnTo>
                    <a:pt x="135307" y="34522"/>
                  </a:lnTo>
                  <a:cubicBezTo>
                    <a:pt x="138771" y="24996"/>
                    <a:pt x="142234" y="15472"/>
                    <a:pt x="148296" y="6813"/>
                  </a:cubicBezTo>
                  <a:cubicBezTo>
                    <a:pt x="149162" y="5947"/>
                    <a:pt x="150028" y="5081"/>
                    <a:pt x="151759" y="5081"/>
                  </a:cubicBezTo>
                  <a:cubicBezTo>
                    <a:pt x="153491" y="13740"/>
                    <a:pt x="156089" y="22399"/>
                    <a:pt x="163016" y="31924"/>
                  </a:cubicBezTo>
                  <a:cubicBezTo>
                    <a:pt x="163016" y="23265"/>
                    <a:pt x="160418" y="16337"/>
                    <a:pt x="159553" y="9410"/>
                  </a:cubicBezTo>
                  <a:cubicBezTo>
                    <a:pt x="163882" y="7678"/>
                    <a:pt x="168212" y="6813"/>
                    <a:pt x="171675" y="3349"/>
                  </a:cubicBezTo>
                  <a:cubicBezTo>
                    <a:pt x="178603" y="-2712"/>
                    <a:pt x="188128" y="-115"/>
                    <a:pt x="195055" y="7678"/>
                  </a:cubicBezTo>
                  <a:close/>
                </a:path>
              </a:pathLst>
            </a:custGeom>
            <a:grp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586A5678-6D81-64C0-32A2-B9FC71E0943A}"/>
                </a:ext>
              </a:extLst>
            </p:cNvPr>
            <p:cNvSpPr/>
            <p:nvPr/>
          </p:nvSpPr>
          <p:spPr>
            <a:xfrm>
              <a:off x="4796049" y="6091970"/>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7 w 191856"/>
                <a:gd name="connsiteY8" fmla="*/ 90620 h 227433"/>
                <a:gd name="connsiteX9" fmla="*/ 116253 w 191856"/>
                <a:gd name="connsiteY9" fmla="*/ 104474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3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2 w 191856"/>
                <a:gd name="connsiteY22" fmla="*/ 173747 h 227433"/>
                <a:gd name="connsiteX23" fmla="*/ 146559 w 191856"/>
                <a:gd name="connsiteY23" fmla="*/ 192797 h 227433"/>
                <a:gd name="connsiteX24" fmla="*/ 129241 w 191856"/>
                <a:gd name="connsiteY24" fmla="*/ 203188 h 227433"/>
                <a:gd name="connsiteX25" fmla="*/ 116253 w 191856"/>
                <a:gd name="connsiteY25" fmla="*/ 210982 h 227433"/>
                <a:gd name="connsiteX26" fmla="*/ 94605 w 191856"/>
                <a:gd name="connsiteY26" fmla="*/ 219641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8 w 191856"/>
                <a:gd name="connsiteY35" fmla="*/ 565 h 227433"/>
                <a:gd name="connsiteX36" fmla="*/ 56505 w 191856"/>
                <a:gd name="connsiteY36" fmla="*/ 1431 h 227433"/>
                <a:gd name="connsiteX37" fmla="*/ 40053 w 191856"/>
                <a:gd name="connsiteY37" fmla="*/ 185004 h 227433"/>
                <a:gd name="connsiteX38" fmla="*/ 61700 w 191856"/>
                <a:gd name="connsiteY38" fmla="*/ 208383 h 227433"/>
                <a:gd name="connsiteX39" fmla="*/ 63432 w 191856"/>
                <a:gd name="connsiteY39" fmla="*/ 206652 h 227433"/>
                <a:gd name="connsiteX40" fmla="*/ 51309 w 191856"/>
                <a:gd name="connsiteY40" fmla="*/ 191065 h 227433"/>
                <a:gd name="connsiteX41" fmla="*/ 41784 w 191856"/>
                <a:gd name="connsiteY41" fmla="*/ 172016 h 227433"/>
                <a:gd name="connsiteX42" fmla="*/ 40053 w 191856"/>
                <a:gd name="connsiteY42" fmla="*/ 185004 h 227433"/>
                <a:gd name="connsiteX43" fmla="*/ 58237 w 191856"/>
                <a:gd name="connsiteY43" fmla="*/ 25677 h 227433"/>
                <a:gd name="connsiteX44" fmla="*/ 49578 w 191856"/>
                <a:gd name="connsiteY44" fmla="*/ 55984 h 227433"/>
                <a:gd name="connsiteX45" fmla="*/ 48712 w 191856"/>
                <a:gd name="connsiteY45" fmla="*/ 111402 h 227433"/>
                <a:gd name="connsiteX46" fmla="*/ 49578 w 191856"/>
                <a:gd name="connsiteY46" fmla="*/ 124391 h 227433"/>
                <a:gd name="connsiteX47" fmla="*/ 60834 w 191856"/>
                <a:gd name="connsiteY47" fmla="*/ 117463 h 227433"/>
                <a:gd name="connsiteX48" fmla="*/ 80750 w 191856"/>
                <a:gd name="connsiteY48" fmla="*/ 102743 h 227433"/>
                <a:gd name="connsiteX49" fmla="*/ 91141 w 191856"/>
                <a:gd name="connsiteY49" fmla="*/ 77631 h 227433"/>
                <a:gd name="connsiteX50" fmla="*/ 92007 w 191856"/>
                <a:gd name="connsiteY50" fmla="*/ 70704 h 227433"/>
                <a:gd name="connsiteX51" fmla="*/ 90275 w 191856"/>
                <a:gd name="connsiteY51" fmla="*/ 48190 h 227433"/>
                <a:gd name="connsiteX52" fmla="*/ 85080 w 191856"/>
                <a:gd name="connsiteY52" fmla="*/ 30872 h 227433"/>
                <a:gd name="connsiteX53" fmla="*/ 79018 w 191856"/>
                <a:gd name="connsiteY53" fmla="*/ 19615 h 227433"/>
                <a:gd name="connsiteX54" fmla="*/ 58237 w 191856"/>
                <a:gd name="connsiteY54" fmla="*/ 25677 h 227433"/>
                <a:gd name="connsiteX55" fmla="*/ 73823 w 191856"/>
                <a:gd name="connsiteY55" fmla="*/ 207518 h 227433"/>
                <a:gd name="connsiteX56" fmla="*/ 65164 w 191856"/>
                <a:gd name="connsiteY56" fmla="*/ 200591 h 227433"/>
                <a:gd name="connsiteX57" fmla="*/ 73823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4"/>
                    <a:pt x="49578" y="8359"/>
                    <a:pt x="52175" y="6627"/>
                  </a:cubicBezTo>
                  <a:cubicBezTo>
                    <a:pt x="63432" y="565"/>
                    <a:pt x="72091" y="-2032"/>
                    <a:pt x="86812" y="3163"/>
                  </a:cubicBezTo>
                  <a:cubicBezTo>
                    <a:pt x="89409" y="4029"/>
                    <a:pt x="92873" y="4895"/>
                    <a:pt x="94605" y="6627"/>
                  </a:cubicBezTo>
                  <a:cubicBezTo>
                    <a:pt x="99800" y="9224"/>
                    <a:pt x="100666" y="9224"/>
                    <a:pt x="104996" y="11822"/>
                  </a:cubicBezTo>
                  <a:lnTo>
                    <a:pt x="111057" y="15286"/>
                  </a:lnTo>
                  <a:cubicBezTo>
                    <a:pt x="117984" y="19615"/>
                    <a:pt x="128375" y="41263"/>
                    <a:pt x="130107" y="57716"/>
                  </a:cubicBezTo>
                  <a:cubicBezTo>
                    <a:pt x="130973" y="69838"/>
                    <a:pt x="130107" y="78497"/>
                    <a:pt x="125777" y="90620"/>
                  </a:cubicBezTo>
                  <a:cubicBezTo>
                    <a:pt x="124046" y="95815"/>
                    <a:pt x="122314" y="101877"/>
                    <a:pt x="116253" y="104474"/>
                  </a:cubicBezTo>
                  <a:cubicBezTo>
                    <a:pt x="114521" y="105341"/>
                    <a:pt x="114521" y="106206"/>
                    <a:pt x="113655" y="107938"/>
                  </a:cubicBezTo>
                  <a:cubicBezTo>
                    <a:pt x="104996" y="112268"/>
                    <a:pt x="101532" y="117463"/>
                    <a:pt x="89409" y="122659"/>
                  </a:cubicBezTo>
                  <a:cubicBezTo>
                    <a:pt x="83348" y="124391"/>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3" y="196261"/>
                    <a:pt x="97203" y="192797"/>
                  </a:cubicBezTo>
                  <a:cubicBezTo>
                    <a:pt x="123180" y="183272"/>
                    <a:pt x="131839" y="184138"/>
                    <a:pt x="155218" y="168552"/>
                  </a:cubicBezTo>
                  <a:cubicBezTo>
                    <a:pt x="163012" y="163357"/>
                    <a:pt x="163012" y="161625"/>
                    <a:pt x="172537" y="159027"/>
                  </a:cubicBezTo>
                  <a:cubicBezTo>
                    <a:pt x="177732" y="157295"/>
                    <a:pt x="181196" y="154698"/>
                    <a:pt x="185525" y="151234"/>
                  </a:cubicBezTo>
                  <a:cubicBezTo>
                    <a:pt x="187257" y="150368"/>
                    <a:pt x="188989" y="147770"/>
                    <a:pt x="191587" y="149502"/>
                  </a:cubicBezTo>
                  <a:cubicBezTo>
                    <a:pt x="193318" y="160758"/>
                    <a:pt x="186391" y="161625"/>
                    <a:pt x="180330" y="166820"/>
                  </a:cubicBezTo>
                  <a:cubicBezTo>
                    <a:pt x="177732" y="168552"/>
                    <a:pt x="175134" y="170284"/>
                    <a:pt x="173402" y="173747"/>
                  </a:cubicBezTo>
                  <a:cubicBezTo>
                    <a:pt x="168207" y="178943"/>
                    <a:pt x="148291" y="191065"/>
                    <a:pt x="146559" y="192797"/>
                  </a:cubicBezTo>
                  <a:cubicBezTo>
                    <a:pt x="135303" y="198859"/>
                    <a:pt x="139632" y="195395"/>
                    <a:pt x="129241" y="203188"/>
                  </a:cubicBezTo>
                  <a:cubicBezTo>
                    <a:pt x="126643" y="204920"/>
                    <a:pt x="118850" y="209250"/>
                    <a:pt x="116253" y="210982"/>
                  </a:cubicBezTo>
                  <a:cubicBezTo>
                    <a:pt x="107593" y="217043"/>
                    <a:pt x="98934" y="217043"/>
                    <a:pt x="94605" y="219641"/>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8" y="565"/>
                  </a:cubicBezTo>
                  <a:cubicBezTo>
                    <a:pt x="50443" y="565"/>
                    <a:pt x="55639" y="-1166"/>
                    <a:pt x="56505" y="1431"/>
                  </a:cubicBezTo>
                  <a:close/>
                  <a:moveTo>
                    <a:pt x="40053" y="185004"/>
                  </a:moveTo>
                  <a:cubicBezTo>
                    <a:pt x="46114" y="194529"/>
                    <a:pt x="51309" y="204054"/>
                    <a:pt x="61700" y="208383"/>
                  </a:cubicBezTo>
                  <a:cubicBezTo>
                    <a:pt x="62566" y="207518"/>
                    <a:pt x="62566" y="206652"/>
                    <a:pt x="63432" y="206652"/>
                  </a:cubicBezTo>
                  <a:cubicBezTo>
                    <a:pt x="59102" y="201456"/>
                    <a:pt x="55639" y="195395"/>
                    <a:pt x="51309" y="191065"/>
                  </a:cubicBezTo>
                  <a:cubicBezTo>
                    <a:pt x="46114" y="185870"/>
                    <a:pt x="45248" y="178943"/>
                    <a:pt x="41784" y="172016"/>
                  </a:cubicBezTo>
                  <a:cubicBezTo>
                    <a:pt x="37455" y="177211"/>
                    <a:pt x="37455" y="180675"/>
                    <a:pt x="40053" y="185004"/>
                  </a:cubicBezTo>
                  <a:close/>
                  <a:moveTo>
                    <a:pt x="58237" y="25677"/>
                  </a:moveTo>
                  <a:cubicBezTo>
                    <a:pt x="52175" y="32604"/>
                    <a:pt x="50443" y="47325"/>
                    <a:pt x="49578" y="55984"/>
                  </a:cubicBezTo>
                  <a:cubicBezTo>
                    <a:pt x="47846" y="74168"/>
                    <a:pt x="50443" y="93218"/>
                    <a:pt x="48712" y="111402"/>
                  </a:cubicBezTo>
                  <a:cubicBezTo>
                    <a:pt x="48712" y="114865"/>
                    <a:pt x="47846" y="120061"/>
                    <a:pt x="49578" y="124391"/>
                  </a:cubicBezTo>
                  <a:cubicBezTo>
                    <a:pt x="53041" y="123524"/>
                    <a:pt x="58237" y="118329"/>
                    <a:pt x="60834" y="117463"/>
                  </a:cubicBezTo>
                  <a:cubicBezTo>
                    <a:pt x="68628" y="112268"/>
                    <a:pt x="74689" y="106206"/>
                    <a:pt x="80750" y="102743"/>
                  </a:cubicBezTo>
                  <a:cubicBezTo>
                    <a:pt x="89409" y="96681"/>
                    <a:pt x="88543" y="88888"/>
                    <a:pt x="91141" y="77631"/>
                  </a:cubicBezTo>
                  <a:cubicBezTo>
                    <a:pt x="92007" y="75899"/>
                    <a:pt x="92007" y="71570"/>
                    <a:pt x="92007" y="70704"/>
                  </a:cubicBezTo>
                  <a:cubicBezTo>
                    <a:pt x="93739" y="63777"/>
                    <a:pt x="92007" y="53386"/>
                    <a:pt x="90275" y="48190"/>
                  </a:cubicBezTo>
                  <a:cubicBezTo>
                    <a:pt x="87678" y="40397"/>
                    <a:pt x="85946" y="36068"/>
                    <a:pt x="85080" y="30872"/>
                  </a:cubicBezTo>
                  <a:cubicBezTo>
                    <a:pt x="84214" y="26543"/>
                    <a:pt x="81616" y="21347"/>
                    <a:pt x="79018" y="19615"/>
                  </a:cubicBezTo>
                  <a:cubicBezTo>
                    <a:pt x="67762" y="12688"/>
                    <a:pt x="66030" y="16152"/>
                    <a:pt x="58237" y="25677"/>
                  </a:cubicBezTo>
                  <a:close/>
                  <a:moveTo>
                    <a:pt x="73823" y="207518"/>
                  </a:moveTo>
                  <a:cubicBezTo>
                    <a:pt x="72091" y="203188"/>
                    <a:pt x="69493" y="200591"/>
                    <a:pt x="65164" y="200591"/>
                  </a:cubicBezTo>
                  <a:cubicBezTo>
                    <a:pt x="67762" y="204054"/>
                    <a:pt x="68628" y="206652"/>
                    <a:pt x="73823" y="207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321E45E5-3EE7-4138-0E7B-E53587DF55A9}"/>
                </a:ext>
              </a:extLst>
            </p:cNvPr>
            <p:cNvSpPr/>
            <p:nvPr/>
          </p:nvSpPr>
          <p:spPr>
            <a:xfrm>
              <a:off x="4984202" y="6161698"/>
              <a:ext cx="116249" cy="29551"/>
            </a:xfrm>
            <a:custGeom>
              <a:avLst/>
              <a:gdLst>
                <a:gd name="connsiteX0" fmla="*/ 109941 w 116249"/>
                <a:gd name="connsiteY0" fmla="*/ 3575 h 29551"/>
                <a:gd name="connsiteX1" fmla="*/ 114270 w 116249"/>
                <a:gd name="connsiteY1" fmla="*/ 12234 h 29551"/>
                <a:gd name="connsiteX2" fmla="*/ 113404 w 116249"/>
                <a:gd name="connsiteY2" fmla="*/ 22625 h 29551"/>
                <a:gd name="connsiteX3" fmla="*/ 101282 w 116249"/>
                <a:gd name="connsiteY3" fmla="*/ 26088 h 29551"/>
                <a:gd name="connsiteX4" fmla="*/ 34607 w 116249"/>
                <a:gd name="connsiteY4" fmla="*/ 27820 h 29551"/>
                <a:gd name="connsiteX5" fmla="*/ 16423 w 116249"/>
                <a:gd name="connsiteY5" fmla="*/ 29552 h 29551"/>
                <a:gd name="connsiteX6" fmla="*/ 836 w 116249"/>
                <a:gd name="connsiteY6" fmla="*/ 18295 h 29551"/>
                <a:gd name="connsiteX7" fmla="*/ 4300 w 116249"/>
                <a:gd name="connsiteY7" fmla="*/ 8770 h 29551"/>
                <a:gd name="connsiteX8" fmla="*/ 47595 w 116249"/>
                <a:gd name="connsiteY8" fmla="*/ 111 h 29551"/>
                <a:gd name="connsiteX9" fmla="*/ 109941 w 116249"/>
                <a:gd name="connsiteY9" fmla="*/ 3575 h 2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249" h="29551">
                  <a:moveTo>
                    <a:pt x="109941" y="3575"/>
                  </a:moveTo>
                  <a:cubicBezTo>
                    <a:pt x="116868" y="4440"/>
                    <a:pt x="117734" y="5307"/>
                    <a:pt x="114270" y="12234"/>
                  </a:cubicBezTo>
                  <a:cubicBezTo>
                    <a:pt x="112539" y="15698"/>
                    <a:pt x="116002" y="19161"/>
                    <a:pt x="113404" y="22625"/>
                  </a:cubicBezTo>
                  <a:cubicBezTo>
                    <a:pt x="109941" y="24357"/>
                    <a:pt x="106477" y="26088"/>
                    <a:pt x="101282" y="26088"/>
                  </a:cubicBezTo>
                  <a:cubicBezTo>
                    <a:pt x="78768" y="25222"/>
                    <a:pt x="56254" y="26088"/>
                    <a:pt x="34607" y="27820"/>
                  </a:cubicBezTo>
                  <a:cubicBezTo>
                    <a:pt x="28545" y="28686"/>
                    <a:pt x="22484" y="29552"/>
                    <a:pt x="16423" y="29552"/>
                  </a:cubicBezTo>
                  <a:cubicBezTo>
                    <a:pt x="7764" y="29552"/>
                    <a:pt x="4300" y="25222"/>
                    <a:pt x="836" y="18295"/>
                  </a:cubicBezTo>
                  <a:cubicBezTo>
                    <a:pt x="-896" y="13966"/>
                    <a:pt x="-30" y="10502"/>
                    <a:pt x="4300" y="8770"/>
                  </a:cubicBezTo>
                  <a:cubicBezTo>
                    <a:pt x="18154" y="3575"/>
                    <a:pt x="32875" y="-755"/>
                    <a:pt x="47595" y="111"/>
                  </a:cubicBezTo>
                  <a:cubicBezTo>
                    <a:pt x="68377" y="2709"/>
                    <a:pt x="89159" y="1843"/>
                    <a:pt x="109941" y="3575"/>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18232AF3-CF0B-C074-5920-0E923D00EFDE}"/>
                </a:ext>
              </a:extLst>
            </p:cNvPr>
            <p:cNvSpPr/>
            <p:nvPr/>
          </p:nvSpPr>
          <p:spPr>
            <a:xfrm>
              <a:off x="5150293" y="5987641"/>
              <a:ext cx="155973" cy="332629"/>
            </a:xfrm>
            <a:custGeom>
              <a:avLst/>
              <a:gdLst>
                <a:gd name="connsiteX0" fmla="*/ 29575 w 155973"/>
                <a:gd name="connsiteY0" fmla="*/ 2717 h 332629"/>
                <a:gd name="connsiteX1" fmla="*/ 40832 w 155973"/>
                <a:gd name="connsiteY1" fmla="*/ 14840 h 332629"/>
                <a:gd name="connsiteX2" fmla="*/ 43429 w 155973"/>
                <a:gd name="connsiteY2" fmla="*/ 20902 h 332629"/>
                <a:gd name="connsiteX3" fmla="*/ 47759 w 155973"/>
                <a:gd name="connsiteY3" fmla="*/ 59001 h 332629"/>
                <a:gd name="connsiteX4" fmla="*/ 47759 w 155973"/>
                <a:gd name="connsiteY4" fmla="*/ 136933 h 332629"/>
                <a:gd name="connsiteX5" fmla="*/ 49491 w 155973"/>
                <a:gd name="connsiteY5" fmla="*/ 140397 h 332629"/>
                <a:gd name="connsiteX6" fmla="*/ 104909 w 155973"/>
                <a:gd name="connsiteY6" fmla="*/ 112688 h 332629"/>
                <a:gd name="connsiteX7" fmla="*/ 130886 w 155973"/>
                <a:gd name="connsiteY7" fmla="*/ 122213 h 332629"/>
                <a:gd name="connsiteX8" fmla="*/ 136082 w 155973"/>
                <a:gd name="connsiteY8" fmla="*/ 118749 h 332629"/>
                <a:gd name="connsiteX9" fmla="*/ 139545 w 155973"/>
                <a:gd name="connsiteY9" fmla="*/ 123079 h 332629"/>
                <a:gd name="connsiteX10" fmla="*/ 141277 w 155973"/>
                <a:gd name="connsiteY10" fmla="*/ 133470 h 332629"/>
                <a:gd name="connsiteX11" fmla="*/ 145607 w 155973"/>
                <a:gd name="connsiteY11" fmla="*/ 138665 h 332629"/>
                <a:gd name="connsiteX12" fmla="*/ 152534 w 155973"/>
                <a:gd name="connsiteY12" fmla="*/ 148190 h 332629"/>
                <a:gd name="connsiteX13" fmla="*/ 154266 w 155973"/>
                <a:gd name="connsiteY13" fmla="*/ 217463 h 332629"/>
                <a:gd name="connsiteX14" fmla="*/ 154266 w 155973"/>
                <a:gd name="connsiteY14" fmla="*/ 220061 h 332629"/>
                <a:gd name="connsiteX15" fmla="*/ 153400 w 155973"/>
                <a:gd name="connsiteY15" fmla="*/ 253831 h 332629"/>
                <a:gd name="connsiteX16" fmla="*/ 144741 w 155973"/>
                <a:gd name="connsiteY16" fmla="*/ 288467 h 332629"/>
                <a:gd name="connsiteX17" fmla="*/ 126557 w 155973"/>
                <a:gd name="connsiteY17" fmla="*/ 316177 h 332629"/>
                <a:gd name="connsiteX18" fmla="*/ 104909 w 155973"/>
                <a:gd name="connsiteY18" fmla="*/ 330031 h 332629"/>
                <a:gd name="connsiteX19" fmla="*/ 97982 w 155973"/>
                <a:gd name="connsiteY19" fmla="*/ 330897 h 332629"/>
                <a:gd name="connsiteX20" fmla="*/ 73736 w 155973"/>
                <a:gd name="connsiteY20" fmla="*/ 323104 h 332629"/>
                <a:gd name="connsiteX21" fmla="*/ 66809 w 155973"/>
                <a:gd name="connsiteY21" fmla="*/ 317042 h 332629"/>
                <a:gd name="connsiteX22" fmla="*/ 55552 w 155973"/>
                <a:gd name="connsiteY22" fmla="*/ 303188 h 332629"/>
                <a:gd name="connsiteX23" fmla="*/ 51223 w 155973"/>
                <a:gd name="connsiteY23" fmla="*/ 330031 h 332629"/>
                <a:gd name="connsiteX24" fmla="*/ 44295 w 155973"/>
                <a:gd name="connsiteY24" fmla="*/ 323970 h 332629"/>
                <a:gd name="connsiteX25" fmla="*/ 40832 w 155973"/>
                <a:gd name="connsiteY25" fmla="*/ 332629 h 332629"/>
                <a:gd name="connsiteX26" fmla="*/ 13988 w 155973"/>
                <a:gd name="connsiteY26" fmla="*/ 313579 h 332629"/>
                <a:gd name="connsiteX27" fmla="*/ 10525 w 155973"/>
                <a:gd name="connsiteY27" fmla="*/ 322238 h 332629"/>
                <a:gd name="connsiteX28" fmla="*/ 2732 w 155973"/>
                <a:gd name="connsiteY28" fmla="*/ 307517 h 332629"/>
                <a:gd name="connsiteX29" fmla="*/ 1000 w 155973"/>
                <a:gd name="connsiteY29" fmla="*/ 278076 h 332629"/>
                <a:gd name="connsiteX30" fmla="*/ 1000 w 155973"/>
                <a:gd name="connsiteY30" fmla="*/ 203608 h 332629"/>
                <a:gd name="connsiteX31" fmla="*/ 1000 w 155973"/>
                <a:gd name="connsiteY31" fmla="*/ 172436 h 332629"/>
                <a:gd name="connsiteX32" fmla="*/ 1866 w 155973"/>
                <a:gd name="connsiteY32" fmla="*/ 65063 h 332629"/>
                <a:gd name="connsiteX33" fmla="*/ 1866 w 155973"/>
                <a:gd name="connsiteY33" fmla="*/ 19170 h 332629"/>
                <a:gd name="connsiteX34" fmla="*/ 10525 w 155973"/>
                <a:gd name="connsiteY34" fmla="*/ 7047 h 332629"/>
                <a:gd name="connsiteX35" fmla="*/ 22648 w 155973"/>
                <a:gd name="connsiteY35" fmla="*/ 1852 h 332629"/>
                <a:gd name="connsiteX36" fmla="*/ 29575 w 155973"/>
                <a:gd name="connsiteY36" fmla="*/ 2717 h 332629"/>
                <a:gd name="connsiteX37" fmla="*/ 77200 w 155973"/>
                <a:gd name="connsiteY37" fmla="*/ 137799 h 332629"/>
                <a:gd name="connsiteX38" fmla="*/ 55552 w 155973"/>
                <a:gd name="connsiteY38" fmla="*/ 157715 h 332629"/>
                <a:gd name="connsiteX39" fmla="*/ 48625 w 155973"/>
                <a:gd name="connsiteY39" fmla="*/ 176765 h 332629"/>
                <a:gd name="connsiteX40" fmla="*/ 51223 w 155973"/>
                <a:gd name="connsiteY40" fmla="*/ 229586 h 332629"/>
                <a:gd name="connsiteX41" fmla="*/ 53820 w 155973"/>
                <a:gd name="connsiteY41" fmla="*/ 263356 h 332629"/>
                <a:gd name="connsiteX42" fmla="*/ 53820 w 155973"/>
                <a:gd name="connsiteY42" fmla="*/ 288467 h 332629"/>
                <a:gd name="connsiteX43" fmla="*/ 78932 w 155973"/>
                <a:gd name="connsiteY43" fmla="*/ 300590 h 332629"/>
                <a:gd name="connsiteX44" fmla="*/ 91054 w 155973"/>
                <a:gd name="connsiteY44" fmla="*/ 278076 h 332629"/>
                <a:gd name="connsiteX45" fmla="*/ 102311 w 155973"/>
                <a:gd name="connsiteY45" fmla="*/ 226122 h 332629"/>
                <a:gd name="connsiteX46" fmla="*/ 105775 w 155973"/>
                <a:gd name="connsiteY46" fmla="*/ 153386 h 332629"/>
                <a:gd name="connsiteX47" fmla="*/ 104043 w 155973"/>
                <a:gd name="connsiteY47" fmla="*/ 136068 h 332629"/>
                <a:gd name="connsiteX48" fmla="*/ 100579 w 155973"/>
                <a:gd name="connsiteY48" fmla="*/ 131738 h 332629"/>
                <a:gd name="connsiteX49" fmla="*/ 77200 w 155973"/>
                <a:gd name="connsiteY49" fmla="*/ 137799 h 33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5973" h="332629">
                  <a:moveTo>
                    <a:pt x="29575" y="2717"/>
                  </a:moveTo>
                  <a:cubicBezTo>
                    <a:pt x="33039" y="7047"/>
                    <a:pt x="35636" y="11376"/>
                    <a:pt x="40832" y="14840"/>
                  </a:cubicBezTo>
                  <a:cubicBezTo>
                    <a:pt x="42563" y="15706"/>
                    <a:pt x="42563" y="18304"/>
                    <a:pt x="43429" y="20902"/>
                  </a:cubicBezTo>
                  <a:cubicBezTo>
                    <a:pt x="45161" y="33890"/>
                    <a:pt x="48625" y="46013"/>
                    <a:pt x="47759" y="59001"/>
                  </a:cubicBezTo>
                  <a:cubicBezTo>
                    <a:pt x="46027" y="84979"/>
                    <a:pt x="48625" y="110956"/>
                    <a:pt x="47759" y="136933"/>
                  </a:cubicBezTo>
                  <a:cubicBezTo>
                    <a:pt x="47759" y="137799"/>
                    <a:pt x="47759" y="138665"/>
                    <a:pt x="49491" y="140397"/>
                  </a:cubicBezTo>
                  <a:cubicBezTo>
                    <a:pt x="65943" y="125677"/>
                    <a:pt x="84127" y="117883"/>
                    <a:pt x="104909" y="112688"/>
                  </a:cubicBezTo>
                  <a:cubicBezTo>
                    <a:pt x="116166" y="109224"/>
                    <a:pt x="125691" y="111822"/>
                    <a:pt x="130886" y="122213"/>
                  </a:cubicBezTo>
                  <a:cubicBezTo>
                    <a:pt x="134350" y="123079"/>
                    <a:pt x="132618" y="117883"/>
                    <a:pt x="136082" y="118749"/>
                  </a:cubicBezTo>
                  <a:cubicBezTo>
                    <a:pt x="137814" y="119615"/>
                    <a:pt x="139545" y="120481"/>
                    <a:pt x="139545" y="123079"/>
                  </a:cubicBezTo>
                  <a:cubicBezTo>
                    <a:pt x="139545" y="126542"/>
                    <a:pt x="140411" y="130006"/>
                    <a:pt x="141277" y="133470"/>
                  </a:cubicBezTo>
                  <a:cubicBezTo>
                    <a:pt x="142143" y="135201"/>
                    <a:pt x="143009" y="137799"/>
                    <a:pt x="145607" y="138665"/>
                  </a:cubicBezTo>
                  <a:cubicBezTo>
                    <a:pt x="151668" y="139531"/>
                    <a:pt x="151668" y="144727"/>
                    <a:pt x="152534" y="148190"/>
                  </a:cubicBezTo>
                  <a:cubicBezTo>
                    <a:pt x="155998" y="170704"/>
                    <a:pt x="156863" y="194084"/>
                    <a:pt x="154266" y="217463"/>
                  </a:cubicBezTo>
                  <a:cubicBezTo>
                    <a:pt x="154266" y="218329"/>
                    <a:pt x="153400" y="219195"/>
                    <a:pt x="154266" y="220061"/>
                  </a:cubicBezTo>
                  <a:cubicBezTo>
                    <a:pt x="157729" y="231318"/>
                    <a:pt x="155132" y="242574"/>
                    <a:pt x="153400" y="253831"/>
                  </a:cubicBezTo>
                  <a:cubicBezTo>
                    <a:pt x="151668" y="265954"/>
                    <a:pt x="149936" y="277211"/>
                    <a:pt x="144741" y="288467"/>
                  </a:cubicBezTo>
                  <a:cubicBezTo>
                    <a:pt x="140411" y="298858"/>
                    <a:pt x="133484" y="307517"/>
                    <a:pt x="126557" y="316177"/>
                  </a:cubicBezTo>
                  <a:cubicBezTo>
                    <a:pt x="120495" y="323104"/>
                    <a:pt x="112702" y="327433"/>
                    <a:pt x="104909" y="330031"/>
                  </a:cubicBezTo>
                  <a:cubicBezTo>
                    <a:pt x="103177" y="330897"/>
                    <a:pt x="100579" y="331763"/>
                    <a:pt x="97982" y="330897"/>
                  </a:cubicBezTo>
                  <a:cubicBezTo>
                    <a:pt x="90189" y="326568"/>
                    <a:pt x="81529" y="327433"/>
                    <a:pt x="73736" y="323104"/>
                  </a:cubicBezTo>
                  <a:cubicBezTo>
                    <a:pt x="70273" y="321372"/>
                    <a:pt x="69407" y="319640"/>
                    <a:pt x="66809" y="317042"/>
                  </a:cubicBezTo>
                  <a:cubicBezTo>
                    <a:pt x="63345" y="312713"/>
                    <a:pt x="60748" y="306652"/>
                    <a:pt x="55552" y="303188"/>
                  </a:cubicBezTo>
                  <a:cubicBezTo>
                    <a:pt x="51223" y="311847"/>
                    <a:pt x="56418" y="322238"/>
                    <a:pt x="51223" y="330031"/>
                  </a:cubicBezTo>
                  <a:cubicBezTo>
                    <a:pt x="46027" y="330897"/>
                    <a:pt x="46893" y="325701"/>
                    <a:pt x="44295" y="323970"/>
                  </a:cubicBezTo>
                  <a:cubicBezTo>
                    <a:pt x="43429" y="327433"/>
                    <a:pt x="44295" y="330031"/>
                    <a:pt x="40832" y="332629"/>
                  </a:cubicBezTo>
                  <a:cubicBezTo>
                    <a:pt x="32173" y="326568"/>
                    <a:pt x="24379" y="317908"/>
                    <a:pt x="13988" y="313579"/>
                  </a:cubicBezTo>
                  <a:cubicBezTo>
                    <a:pt x="11391" y="315311"/>
                    <a:pt x="13988" y="319640"/>
                    <a:pt x="10525" y="322238"/>
                  </a:cubicBezTo>
                  <a:cubicBezTo>
                    <a:pt x="4464" y="318774"/>
                    <a:pt x="1866" y="314445"/>
                    <a:pt x="2732" y="307517"/>
                  </a:cubicBezTo>
                  <a:cubicBezTo>
                    <a:pt x="3598" y="297993"/>
                    <a:pt x="1000" y="288467"/>
                    <a:pt x="1000" y="278076"/>
                  </a:cubicBezTo>
                  <a:cubicBezTo>
                    <a:pt x="134" y="252965"/>
                    <a:pt x="-732" y="227854"/>
                    <a:pt x="1000" y="203608"/>
                  </a:cubicBezTo>
                  <a:cubicBezTo>
                    <a:pt x="1866" y="193217"/>
                    <a:pt x="1000" y="182826"/>
                    <a:pt x="1000" y="172436"/>
                  </a:cubicBezTo>
                  <a:cubicBezTo>
                    <a:pt x="1866" y="136933"/>
                    <a:pt x="1866" y="100565"/>
                    <a:pt x="1866" y="65063"/>
                  </a:cubicBezTo>
                  <a:cubicBezTo>
                    <a:pt x="1866" y="49477"/>
                    <a:pt x="1000" y="34756"/>
                    <a:pt x="1866" y="19170"/>
                  </a:cubicBezTo>
                  <a:cubicBezTo>
                    <a:pt x="1866" y="9645"/>
                    <a:pt x="2732" y="9645"/>
                    <a:pt x="10525" y="7047"/>
                  </a:cubicBezTo>
                  <a:cubicBezTo>
                    <a:pt x="14854" y="6181"/>
                    <a:pt x="19184" y="3584"/>
                    <a:pt x="22648" y="1852"/>
                  </a:cubicBezTo>
                  <a:cubicBezTo>
                    <a:pt x="25245" y="-746"/>
                    <a:pt x="27843" y="-746"/>
                    <a:pt x="29575" y="2717"/>
                  </a:cubicBezTo>
                  <a:close/>
                  <a:moveTo>
                    <a:pt x="77200" y="137799"/>
                  </a:moveTo>
                  <a:cubicBezTo>
                    <a:pt x="69407" y="143860"/>
                    <a:pt x="62479" y="149922"/>
                    <a:pt x="55552" y="157715"/>
                  </a:cubicBezTo>
                  <a:cubicBezTo>
                    <a:pt x="50357" y="163777"/>
                    <a:pt x="48625" y="169838"/>
                    <a:pt x="48625" y="176765"/>
                  </a:cubicBezTo>
                  <a:cubicBezTo>
                    <a:pt x="48625" y="194084"/>
                    <a:pt x="52089" y="211402"/>
                    <a:pt x="51223" y="229586"/>
                  </a:cubicBezTo>
                  <a:cubicBezTo>
                    <a:pt x="50357" y="240842"/>
                    <a:pt x="54686" y="252099"/>
                    <a:pt x="53820" y="263356"/>
                  </a:cubicBezTo>
                  <a:cubicBezTo>
                    <a:pt x="52954" y="272015"/>
                    <a:pt x="53820" y="279808"/>
                    <a:pt x="53820" y="288467"/>
                  </a:cubicBezTo>
                  <a:cubicBezTo>
                    <a:pt x="62479" y="291065"/>
                    <a:pt x="70273" y="296261"/>
                    <a:pt x="78932" y="300590"/>
                  </a:cubicBezTo>
                  <a:cubicBezTo>
                    <a:pt x="84127" y="292797"/>
                    <a:pt x="88457" y="285870"/>
                    <a:pt x="91054" y="278076"/>
                  </a:cubicBezTo>
                  <a:cubicBezTo>
                    <a:pt x="97982" y="261624"/>
                    <a:pt x="100579" y="243440"/>
                    <a:pt x="102311" y="226122"/>
                  </a:cubicBezTo>
                  <a:cubicBezTo>
                    <a:pt x="105775" y="201876"/>
                    <a:pt x="106641" y="177631"/>
                    <a:pt x="105775" y="153386"/>
                  </a:cubicBezTo>
                  <a:cubicBezTo>
                    <a:pt x="105775" y="147324"/>
                    <a:pt x="104043" y="142129"/>
                    <a:pt x="104043" y="136068"/>
                  </a:cubicBezTo>
                  <a:cubicBezTo>
                    <a:pt x="103177" y="134336"/>
                    <a:pt x="103177" y="131738"/>
                    <a:pt x="100579" y="131738"/>
                  </a:cubicBezTo>
                  <a:cubicBezTo>
                    <a:pt x="92786" y="132604"/>
                    <a:pt x="83261" y="132604"/>
                    <a:pt x="77200" y="137799"/>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B49EE043-BE63-A96F-62E2-E8946408E51B}"/>
                </a:ext>
              </a:extLst>
            </p:cNvPr>
            <p:cNvSpPr/>
            <p:nvPr/>
          </p:nvSpPr>
          <p:spPr>
            <a:xfrm>
              <a:off x="5351477" y="6087688"/>
              <a:ext cx="156613" cy="233447"/>
            </a:xfrm>
            <a:custGeom>
              <a:avLst/>
              <a:gdLst>
                <a:gd name="connsiteX0" fmla="*/ 71712 w 156613"/>
                <a:gd name="connsiteY0" fmla="*/ 2250 h 233447"/>
                <a:gd name="connsiteX1" fmla="*/ 68248 w 156613"/>
                <a:gd name="connsiteY1" fmla="*/ 9177 h 233447"/>
                <a:gd name="connsiteX2" fmla="*/ 78639 w 156613"/>
                <a:gd name="connsiteY2" fmla="*/ 4847 h 233447"/>
                <a:gd name="connsiteX3" fmla="*/ 82102 w 156613"/>
                <a:gd name="connsiteY3" fmla="*/ 3116 h 233447"/>
                <a:gd name="connsiteX4" fmla="*/ 121068 w 156613"/>
                <a:gd name="connsiteY4" fmla="*/ 16105 h 233447"/>
                <a:gd name="connsiteX5" fmla="*/ 122800 w 156613"/>
                <a:gd name="connsiteY5" fmla="*/ 17836 h 233447"/>
                <a:gd name="connsiteX6" fmla="*/ 139253 w 156613"/>
                <a:gd name="connsiteY6" fmla="*/ 40350 h 233447"/>
                <a:gd name="connsiteX7" fmla="*/ 149643 w 156613"/>
                <a:gd name="connsiteY7" fmla="*/ 68059 h 233447"/>
                <a:gd name="connsiteX8" fmla="*/ 151375 w 156613"/>
                <a:gd name="connsiteY8" fmla="*/ 83645 h 233447"/>
                <a:gd name="connsiteX9" fmla="*/ 155705 w 156613"/>
                <a:gd name="connsiteY9" fmla="*/ 116550 h 233447"/>
                <a:gd name="connsiteX10" fmla="*/ 152241 w 156613"/>
                <a:gd name="connsiteY10" fmla="*/ 145991 h 233447"/>
                <a:gd name="connsiteX11" fmla="*/ 148777 w 156613"/>
                <a:gd name="connsiteY11" fmla="*/ 158980 h 233447"/>
                <a:gd name="connsiteX12" fmla="*/ 139253 w 156613"/>
                <a:gd name="connsiteY12" fmla="*/ 191018 h 233447"/>
                <a:gd name="connsiteX13" fmla="*/ 124532 w 156613"/>
                <a:gd name="connsiteY13" fmla="*/ 216129 h 233447"/>
                <a:gd name="connsiteX14" fmla="*/ 106348 w 156613"/>
                <a:gd name="connsiteY14" fmla="*/ 227386 h 233447"/>
                <a:gd name="connsiteX15" fmla="*/ 111543 w 156613"/>
                <a:gd name="connsiteY15" fmla="*/ 214397 h 233447"/>
                <a:gd name="connsiteX16" fmla="*/ 102884 w 156613"/>
                <a:gd name="connsiteY16" fmla="*/ 216129 h 233447"/>
                <a:gd name="connsiteX17" fmla="*/ 76907 w 156613"/>
                <a:gd name="connsiteY17" fmla="*/ 228252 h 233447"/>
                <a:gd name="connsiteX18" fmla="*/ 56125 w 156613"/>
                <a:gd name="connsiteY18" fmla="*/ 227386 h 233447"/>
                <a:gd name="connsiteX19" fmla="*/ 25818 w 156613"/>
                <a:gd name="connsiteY19" fmla="*/ 204873 h 233447"/>
                <a:gd name="connsiteX20" fmla="*/ 3305 w 156613"/>
                <a:gd name="connsiteY20" fmla="*/ 165907 h 233447"/>
                <a:gd name="connsiteX21" fmla="*/ 707 w 156613"/>
                <a:gd name="connsiteY21" fmla="*/ 105293 h 233447"/>
                <a:gd name="connsiteX22" fmla="*/ 11098 w 156613"/>
                <a:gd name="connsiteY22" fmla="*/ 49009 h 233447"/>
                <a:gd name="connsiteX23" fmla="*/ 46600 w 156613"/>
                <a:gd name="connsiteY23" fmla="*/ 6579 h 233447"/>
                <a:gd name="connsiteX24" fmla="*/ 57857 w 156613"/>
                <a:gd name="connsiteY24" fmla="*/ 518 h 233447"/>
                <a:gd name="connsiteX25" fmla="*/ 71712 w 156613"/>
                <a:gd name="connsiteY25" fmla="*/ 2250 h 233447"/>
                <a:gd name="connsiteX26" fmla="*/ 69114 w 156613"/>
                <a:gd name="connsiteY26" fmla="*/ 28227 h 233447"/>
                <a:gd name="connsiteX27" fmla="*/ 62187 w 156613"/>
                <a:gd name="connsiteY27" fmla="*/ 49009 h 233447"/>
                <a:gd name="connsiteX28" fmla="*/ 58723 w 156613"/>
                <a:gd name="connsiteY28" fmla="*/ 71522 h 233447"/>
                <a:gd name="connsiteX29" fmla="*/ 59589 w 156613"/>
                <a:gd name="connsiteY29" fmla="*/ 103561 h 233447"/>
                <a:gd name="connsiteX30" fmla="*/ 58723 w 156613"/>
                <a:gd name="connsiteY30" fmla="*/ 126075 h 233447"/>
                <a:gd name="connsiteX31" fmla="*/ 58723 w 156613"/>
                <a:gd name="connsiteY31" fmla="*/ 143393 h 233447"/>
                <a:gd name="connsiteX32" fmla="*/ 70846 w 156613"/>
                <a:gd name="connsiteY32" fmla="*/ 197079 h 233447"/>
                <a:gd name="connsiteX33" fmla="*/ 75175 w 156613"/>
                <a:gd name="connsiteY33" fmla="*/ 200543 h 233447"/>
                <a:gd name="connsiteX34" fmla="*/ 86432 w 156613"/>
                <a:gd name="connsiteY34" fmla="*/ 209202 h 233447"/>
                <a:gd name="connsiteX35" fmla="*/ 95091 w 156613"/>
                <a:gd name="connsiteY35" fmla="*/ 203141 h 233447"/>
                <a:gd name="connsiteX36" fmla="*/ 110678 w 156613"/>
                <a:gd name="connsiteY36" fmla="*/ 164175 h 233447"/>
                <a:gd name="connsiteX37" fmla="*/ 114141 w 156613"/>
                <a:gd name="connsiteY37" fmla="*/ 100097 h 233447"/>
                <a:gd name="connsiteX38" fmla="*/ 113275 w 156613"/>
                <a:gd name="connsiteY38" fmla="*/ 56802 h 233447"/>
                <a:gd name="connsiteX39" fmla="*/ 99421 w 156613"/>
                <a:gd name="connsiteY39" fmla="*/ 29093 h 233447"/>
                <a:gd name="connsiteX40" fmla="*/ 84700 w 156613"/>
                <a:gd name="connsiteY40" fmla="*/ 26495 h 233447"/>
                <a:gd name="connsiteX41" fmla="*/ 69114 w 156613"/>
                <a:gd name="connsiteY41" fmla="*/ 28227 h 233447"/>
                <a:gd name="connsiteX42" fmla="*/ 98555 w 156613"/>
                <a:gd name="connsiteY42" fmla="*/ 233447 h 233447"/>
                <a:gd name="connsiteX43" fmla="*/ 101152 w 156613"/>
                <a:gd name="connsiteY43" fmla="*/ 229118 h 233447"/>
                <a:gd name="connsiteX44" fmla="*/ 96823 w 156613"/>
                <a:gd name="connsiteY44" fmla="*/ 228252 h 233447"/>
                <a:gd name="connsiteX45" fmla="*/ 92493 w 156613"/>
                <a:gd name="connsiteY45" fmla="*/ 232582 h 233447"/>
                <a:gd name="connsiteX46" fmla="*/ 98555 w 156613"/>
                <a:gd name="connsiteY46" fmla="*/ 233447 h 23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6613" h="233447">
                  <a:moveTo>
                    <a:pt x="71712" y="2250"/>
                  </a:moveTo>
                  <a:cubicBezTo>
                    <a:pt x="71712" y="4847"/>
                    <a:pt x="68248" y="6579"/>
                    <a:pt x="68248" y="9177"/>
                  </a:cubicBezTo>
                  <a:cubicBezTo>
                    <a:pt x="72577" y="10043"/>
                    <a:pt x="77773" y="13506"/>
                    <a:pt x="78639" y="4847"/>
                  </a:cubicBezTo>
                  <a:cubicBezTo>
                    <a:pt x="78639" y="3116"/>
                    <a:pt x="80371" y="3982"/>
                    <a:pt x="82102" y="3116"/>
                  </a:cubicBezTo>
                  <a:cubicBezTo>
                    <a:pt x="96823" y="1384"/>
                    <a:pt x="108946" y="8311"/>
                    <a:pt x="121068" y="16105"/>
                  </a:cubicBezTo>
                  <a:cubicBezTo>
                    <a:pt x="121934" y="16105"/>
                    <a:pt x="122800" y="16970"/>
                    <a:pt x="122800" y="17836"/>
                  </a:cubicBezTo>
                  <a:cubicBezTo>
                    <a:pt x="126264" y="26495"/>
                    <a:pt x="133191" y="32556"/>
                    <a:pt x="139253" y="40350"/>
                  </a:cubicBezTo>
                  <a:cubicBezTo>
                    <a:pt x="146180" y="49009"/>
                    <a:pt x="146180" y="59400"/>
                    <a:pt x="149643" y="68059"/>
                  </a:cubicBezTo>
                  <a:cubicBezTo>
                    <a:pt x="150509" y="73254"/>
                    <a:pt x="151375" y="78450"/>
                    <a:pt x="151375" y="83645"/>
                  </a:cubicBezTo>
                  <a:cubicBezTo>
                    <a:pt x="151375" y="94902"/>
                    <a:pt x="153973" y="105293"/>
                    <a:pt x="155705" y="116550"/>
                  </a:cubicBezTo>
                  <a:cubicBezTo>
                    <a:pt x="156571" y="126075"/>
                    <a:pt x="158303" y="136466"/>
                    <a:pt x="152241" y="145991"/>
                  </a:cubicBezTo>
                  <a:cubicBezTo>
                    <a:pt x="150509" y="149454"/>
                    <a:pt x="148777" y="154650"/>
                    <a:pt x="148777" y="158980"/>
                  </a:cubicBezTo>
                  <a:cubicBezTo>
                    <a:pt x="149643" y="171102"/>
                    <a:pt x="145314" y="180627"/>
                    <a:pt x="139253" y="191018"/>
                  </a:cubicBezTo>
                  <a:cubicBezTo>
                    <a:pt x="134923" y="199677"/>
                    <a:pt x="129727" y="207470"/>
                    <a:pt x="124532" y="216129"/>
                  </a:cubicBezTo>
                  <a:cubicBezTo>
                    <a:pt x="120202" y="223056"/>
                    <a:pt x="113275" y="224788"/>
                    <a:pt x="106348" y="227386"/>
                  </a:cubicBezTo>
                  <a:cubicBezTo>
                    <a:pt x="97689" y="218727"/>
                    <a:pt x="110678" y="218727"/>
                    <a:pt x="111543" y="214397"/>
                  </a:cubicBezTo>
                  <a:cubicBezTo>
                    <a:pt x="108080" y="212665"/>
                    <a:pt x="105482" y="215264"/>
                    <a:pt x="102884" y="216129"/>
                  </a:cubicBezTo>
                  <a:cubicBezTo>
                    <a:pt x="94225" y="221325"/>
                    <a:pt x="85566" y="223923"/>
                    <a:pt x="76907" y="228252"/>
                  </a:cubicBezTo>
                  <a:cubicBezTo>
                    <a:pt x="69980" y="231716"/>
                    <a:pt x="63053" y="231716"/>
                    <a:pt x="56125" y="227386"/>
                  </a:cubicBezTo>
                  <a:cubicBezTo>
                    <a:pt x="44868" y="221325"/>
                    <a:pt x="34477" y="213532"/>
                    <a:pt x="25818" y="204873"/>
                  </a:cubicBezTo>
                  <a:cubicBezTo>
                    <a:pt x="14562" y="194482"/>
                    <a:pt x="7634" y="180627"/>
                    <a:pt x="3305" y="165907"/>
                  </a:cubicBezTo>
                  <a:cubicBezTo>
                    <a:pt x="-1025" y="145991"/>
                    <a:pt x="-159" y="126075"/>
                    <a:pt x="707" y="105293"/>
                  </a:cubicBezTo>
                  <a:cubicBezTo>
                    <a:pt x="707" y="86243"/>
                    <a:pt x="5037" y="67193"/>
                    <a:pt x="11098" y="49009"/>
                  </a:cubicBezTo>
                  <a:cubicBezTo>
                    <a:pt x="18025" y="29959"/>
                    <a:pt x="27550" y="14373"/>
                    <a:pt x="46600" y="6579"/>
                  </a:cubicBezTo>
                  <a:cubicBezTo>
                    <a:pt x="50930" y="4847"/>
                    <a:pt x="54393" y="2250"/>
                    <a:pt x="57857" y="518"/>
                  </a:cubicBezTo>
                  <a:cubicBezTo>
                    <a:pt x="63918" y="-348"/>
                    <a:pt x="67382" y="-348"/>
                    <a:pt x="71712" y="2250"/>
                  </a:cubicBezTo>
                  <a:close/>
                  <a:moveTo>
                    <a:pt x="69114" y="28227"/>
                  </a:moveTo>
                  <a:cubicBezTo>
                    <a:pt x="67382" y="35154"/>
                    <a:pt x="63918" y="42082"/>
                    <a:pt x="62187" y="49009"/>
                  </a:cubicBezTo>
                  <a:cubicBezTo>
                    <a:pt x="60455" y="55936"/>
                    <a:pt x="57857" y="62863"/>
                    <a:pt x="58723" y="71522"/>
                  </a:cubicBezTo>
                  <a:cubicBezTo>
                    <a:pt x="59589" y="81913"/>
                    <a:pt x="60455" y="93170"/>
                    <a:pt x="59589" y="103561"/>
                  </a:cubicBezTo>
                  <a:cubicBezTo>
                    <a:pt x="58723" y="111355"/>
                    <a:pt x="57857" y="118282"/>
                    <a:pt x="58723" y="126075"/>
                  </a:cubicBezTo>
                  <a:cubicBezTo>
                    <a:pt x="58723" y="132136"/>
                    <a:pt x="59589" y="138197"/>
                    <a:pt x="58723" y="143393"/>
                  </a:cubicBezTo>
                  <a:cubicBezTo>
                    <a:pt x="56991" y="162443"/>
                    <a:pt x="60455" y="180627"/>
                    <a:pt x="70846" y="197079"/>
                  </a:cubicBezTo>
                  <a:cubicBezTo>
                    <a:pt x="71712" y="198811"/>
                    <a:pt x="72577" y="201409"/>
                    <a:pt x="75175" y="200543"/>
                  </a:cubicBezTo>
                  <a:cubicBezTo>
                    <a:pt x="82102" y="197945"/>
                    <a:pt x="83834" y="204006"/>
                    <a:pt x="86432" y="209202"/>
                  </a:cubicBezTo>
                  <a:cubicBezTo>
                    <a:pt x="90762" y="208336"/>
                    <a:pt x="94225" y="205738"/>
                    <a:pt x="95091" y="203141"/>
                  </a:cubicBezTo>
                  <a:cubicBezTo>
                    <a:pt x="104616" y="191884"/>
                    <a:pt x="108946" y="178029"/>
                    <a:pt x="110678" y="164175"/>
                  </a:cubicBezTo>
                  <a:cubicBezTo>
                    <a:pt x="112409" y="142527"/>
                    <a:pt x="114141" y="121745"/>
                    <a:pt x="114141" y="100097"/>
                  </a:cubicBezTo>
                  <a:lnTo>
                    <a:pt x="113275" y="56802"/>
                  </a:lnTo>
                  <a:cubicBezTo>
                    <a:pt x="112409" y="45545"/>
                    <a:pt x="108946" y="36020"/>
                    <a:pt x="99421" y="29093"/>
                  </a:cubicBezTo>
                  <a:cubicBezTo>
                    <a:pt x="95091" y="25629"/>
                    <a:pt x="89896" y="23032"/>
                    <a:pt x="84700" y="26495"/>
                  </a:cubicBezTo>
                  <a:cubicBezTo>
                    <a:pt x="80371" y="28227"/>
                    <a:pt x="74309" y="29093"/>
                    <a:pt x="69114" y="28227"/>
                  </a:cubicBezTo>
                  <a:close/>
                  <a:moveTo>
                    <a:pt x="98555" y="233447"/>
                  </a:moveTo>
                  <a:cubicBezTo>
                    <a:pt x="100287" y="232582"/>
                    <a:pt x="102018" y="231716"/>
                    <a:pt x="101152" y="229118"/>
                  </a:cubicBezTo>
                  <a:cubicBezTo>
                    <a:pt x="100287" y="226520"/>
                    <a:pt x="99421" y="227386"/>
                    <a:pt x="96823" y="228252"/>
                  </a:cubicBezTo>
                  <a:cubicBezTo>
                    <a:pt x="95091" y="229118"/>
                    <a:pt x="93359" y="229118"/>
                    <a:pt x="92493" y="232582"/>
                  </a:cubicBezTo>
                  <a:cubicBezTo>
                    <a:pt x="94225" y="232582"/>
                    <a:pt x="96823" y="233447"/>
                    <a:pt x="98555" y="233447"/>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0431D444-D31F-8023-E719-A5EBCD1AB0FD}"/>
                </a:ext>
              </a:extLst>
            </p:cNvPr>
            <p:cNvSpPr/>
            <p:nvPr/>
          </p:nvSpPr>
          <p:spPr>
            <a:xfrm>
              <a:off x="5558871" y="6094823"/>
              <a:ext cx="239666" cy="228115"/>
            </a:xfrm>
            <a:custGeom>
              <a:avLst/>
              <a:gdLst>
                <a:gd name="connsiteX0" fmla="*/ 157861 w 239666"/>
                <a:gd name="connsiteY0" fmla="*/ 10701 h 228115"/>
                <a:gd name="connsiteX1" fmla="*/ 158726 w 239666"/>
                <a:gd name="connsiteY1" fmla="*/ 38410 h 228115"/>
                <a:gd name="connsiteX2" fmla="*/ 161324 w 239666"/>
                <a:gd name="connsiteY2" fmla="*/ 53131 h 228115"/>
                <a:gd name="connsiteX3" fmla="*/ 162190 w 239666"/>
                <a:gd name="connsiteY3" fmla="*/ 79108 h 228115"/>
                <a:gd name="connsiteX4" fmla="*/ 161324 w 239666"/>
                <a:gd name="connsiteY4" fmla="*/ 93829 h 228115"/>
                <a:gd name="connsiteX5" fmla="*/ 160458 w 239666"/>
                <a:gd name="connsiteY5" fmla="*/ 154442 h 228115"/>
                <a:gd name="connsiteX6" fmla="*/ 159592 w 239666"/>
                <a:gd name="connsiteY6" fmla="*/ 190811 h 228115"/>
                <a:gd name="connsiteX7" fmla="*/ 173447 w 239666"/>
                <a:gd name="connsiteY7" fmla="*/ 205531 h 228115"/>
                <a:gd name="connsiteX8" fmla="*/ 179508 w 239666"/>
                <a:gd name="connsiteY8" fmla="*/ 203799 h 228115"/>
                <a:gd name="connsiteX9" fmla="*/ 227133 w 239666"/>
                <a:gd name="connsiteY9" fmla="*/ 172626 h 228115"/>
                <a:gd name="connsiteX10" fmla="*/ 238390 w 239666"/>
                <a:gd name="connsiteY10" fmla="*/ 168297 h 228115"/>
                <a:gd name="connsiteX11" fmla="*/ 231463 w 239666"/>
                <a:gd name="connsiteY11" fmla="*/ 184749 h 228115"/>
                <a:gd name="connsiteX12" fmla="*/ 206351 w 239666"/>
                <a:gd name="connsiteY12" fmla="*/ 203799 h 228115"/>
                <a:gd name="connsiteX13" fmla="*/ 196827 w 239666"/>
                <a:gd name="connsiteY13" fmla="*/ 209860 h 228115"/>
                <a:gd name="connsiteX14" fmla="*/ 192497 w 239666"/>
                <a:gd name="connsiteY14" fmla="*/ 211592 h 228115"/>
                <a:gd name="connsiteX15" fmla="*/ 178642 w 239666"/>
                <a:gd name="connsiteY15" fmla="*/ 220251 h 228115"/>
                <a:gd name="connsiteX16" fmla="*/ 171715 w 239666"/>
                <a:gd name="connsiteY16" fmla="*/ 224581 h 228115"/>
                <a:gd name="connsiteX17" fmla="*/ 151799 w 239666"/>
                <a:gd name="connsiteY17" fmla="*/ 228045 h 228115"/>
                <a:gd name="connsiteX18" fmla="*/ 128420 w 239666"/>
                <a:gd name="connsiteY18" fmla="*/ 219386 h 228115"/>
                <a:gd name="connsiteX19" fmla="*/ 117163 w 239666"/>
                <a:gd name="connsiteY19" fmla="*/ 210726 h 228115"/>
                <a:gd name="connsiteX20" fmla="*/ 107638 w 239666"/>
                <a:gd name="connsiteY20" fmla="*/ 187347 h 228115"/>
                <a:gd name="connsiteX21" fmla="*/ 106772 w 239666"/>
                <a:gd name="connsiteY21" fmla="*/ 184749 h 228115"/>
                <a:gd name="connsiteX22" fmla="*/ 95515 w 239666"/>
                <a:gd name="connsiteY22" fmla="*/ 194274 h 228115"/>
                <a:gd name="connsiteX23" fmla="*/ 78197 w 239666"/>
                <a:gd name="connsiteY23" fmla="*/ 213324 h 228115"/>
                <a:gd name="connsiteX24" fmla="*/ 46158 w 239666"/>
                <a:gd name="connsiteY24" fmla="*/ 222849 h 228115"/>
                <a:gd name="connsiteX25" fmla="*/ 16717 w 239666"/>
                <a:gd name="connsiteY25" fmla="*/ 208129 h 228115"/>
                <a:gd name="connsiteX26" fmla="*/ 10656 w 239666"/>
                <a:gd name="connsiteY26" fmla="*/ 196006 h 228115"/>
                <a:gd name="connsiteX27" fmla="*/ 4595 w 239666"/>
                <a:gd name="connsiteY27" fmla="*/ 124136 h 228115"/>
                <a:gd name="connsiteX28" fmla="*/ 2863 w 239666"/>
                <a:gd name="connsiteY28" fmla="*/ 111147 h 228115"/>
                <a:gd name="connsiteX29" fmla="*/ 1131 w 239666"/>
                <a:gd name="connsiteY29" fmla="*/ 63522 h 228115"/>
                <a:gd name="connsiteX30" fmla="*/ 4595 w 239666"/>
                <a:gd name="connsiteY30" fmla="*/ 15031 h 228115"/>
                <a:gd name="connsiteX31" fmla="*/ 10656 w 239666"/>
                <a:gd name="connsiteY31" fmla="*/ 2908 h 228115"/>
                <a:gd name="connsiteX32" fmla="*/ 33170 w 239666"/>
                <a:gd name="connsiteY32" fmla="*/ 2042 h 228115"/>
                <a:gd name="connsiteX33" fmla="*/ 49622 w 239666"/>
                <a:gd name="connsiteY33" fmla="*/ 13299 h 228115"/>
                <a:gd name="connsiteX34" fmla="*/ 60879 w 239666"/>
                <a:gd name="connsiteY34" fmla="*/ 66985 h 228115"/>
                <a:gd name="connsiteX35" fmla="*/ 60013 w 239666"/>
                <a:gd name="connsiteY35" fmla="*/ 104220 h 228115"/>
                <a:gd name="connsiteX36" fmla="*/ 59147 w 239666"/>
                <a:gd name="connsiteY36" fmla="*/ 140588 h 228115"/>
                <a:gd name="connsiteX37" fmla="*/ 60013 w 239666"/>
                <a:gd name="connsiteY37" fmla="*/ 163101 h 228115"/>
                <a:gd name="connsiteX38" fmla="*/ 69538 w 239666"/>
                <a:gd name="connsiteY38" fmla="*/ 180420 h 228115"/>
                <a:gd name="connsiteX39" fmla="*/ 89454 w 239666"/>
                <a:gd name="connsiteY39" fmla="*/ 176090 h 228115"/>
                <a:gd name="connsiteX40" fmla="*/ 105906 w 239666"/>
                <a:gd name="connsiteY40" fmla="*/ 155308 h 228115"/>
                <a:gd name="connsiteX41" fmla="*/ 108504 w 239666"/>
                <a:gd name="connsiteY41" fmla="*/ 145783 h 228115"/>
                <a:gd name="connsiteX42" fmla="*/ 107638 w 239666"/>
                <a:gd name="connsiteY42" fmla="*/ 64388 h 228115"/>
                <a:gd name="connsiteX43" fmla="*/ 106772 w 239666"/>
                <a:gd name="connsiteY43" fmla="*/ 10701 h 228115"/>
                <a:gd name="connsiteX44" fmla="*/ 111101 w 239666"/>
                <a:gd name="connsiteY44" fmla="*/ 6372 h 228115"/>
                <a:gd name="connsiteX45" fmla="*/ 123224 w 239666"/>
                <a:gd name="connsiteY45" fmla="*/ 2908 h 228115"/>
                <a:gd name="connsiteX46" fmla="*/ 145738 w 239666"/>
                <a:gd name="connsiteY46" fmla="*/ 6372 h 228115"/>
                <a:gd name="connsiteX47" fmla="*/ 155263 w 239666"/>
                <a:gd name="connsiteY47" fmla="*/ 2042 h 228115"/>
                <a:gd name="connsiteX48" fmla="*/ 157861 w 239666"/>
                <a:gd name="connsiteY48" fmla="*/ 10701 h 228115"/>
                <a:gd name="connsiteX49" fmla="*/ 44426 w 239666"/>
                <a:gd name="connsiteY49" fmla="*/ 206397 h 228115"/>
                <a:gd name="connsiteX50" fmla="*/ 59147 w 239666"/>
                <a:gd name="connsiteY50" fmla="*/ 202933 h 228115"/>
                <a:gd name="connsiteX51" fmla="*/ 44426 w 239666"/>
                <a:gd name="connsiteY51" fmla="*/ 206397 h 22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39666" h="228115">
                  <a:moveTo>
                    <a:pt x="157861" y="10701"/>
                  </a:moveTo>
                  <a:cubicBezTo>
                    <a:pt x="158726" y="20226"/>
                    <a:pt x="156995" y="29751"/>
                    <a:pt x="158726" y="38410"/>
                  </a:cubicBezTo>
                  <a:cubicBezTo>
                    <a:pt x="159592" y="43606"/>
                    <a:pt x="160458" y="47936"/>
                    <a:pt x="161324" y="53131"/>
                  </a:cubicBezTo>
                  <a:cubicBezTo>
                    <a:pt x="163056" y="61790"/>
                    <a:pt x="164788" y="70449"/>
                    <a:pt x="162190" y="79108"/>
                  </a:cubicBezTo>
                  <a:cubicBezTo>
                    <a:pt x="160458" y="83438"/>
                    <a:pt x="161324" y="88633"/>
                    <a:pt x="161324" y="93829"/>
                  </a:cubicBezTo>
                  <a:cubicBezTo>
                    <a:pt x="162190" y="113745"/>
                    <a:pt x="160458" y="133660"/>
                    <a:pt x="160458" y="154442"/>
                  </a:cubicBezTo>
                  <a:cubicBezTo>
                    <a:pt x="161324" y="166565"/>
                    <a:pt x="159592" y="178688"/>
                    <a:pt x="159592" y="190811"/>
                  </a:cubicBezTo>
                  <a:cubicBezTo>
                    <a:pt x="159592" y="202933"/>
                    <a:pt x="163922" y="209860"/>
                    <a:pt x="173447" y="205531"/>
                  </a:cubicBezTo>
                  <a:cubicBezTo>
                    <a:pt x="175179" y="204665"/>
                    <a:pt x="176910" y="205531"/>
                    <a:pt x="179508" y="203799"/>
                  </a:cubicBezTo>
                  <a:cubicBezTo>
                    <a:pt x="198558" y="189944"/>
                    <a:pt x="207217" y="185615"/>
                    <a:pt x="227133" y="172626"/>
                  </a:cubicBezTo>
                  <a:cubicBezTo>
                    <a:pt x="230597" y="170894"/>
                    <a:pt x="234061" y="168297"/>
                    <a:pt x="238390" y="168297"/>
                  </a:cubicBezTo>
                  <a:cubicBezTo>
                    <a:pt x="242720" y="176956"/>
                    <a:pt x="234926" y="180420"/>
                    <a:pt x="231463" y="184749"/>
                  </a:cubicBezTo>
                  <a:cubicBezTo>
                    <a:pt x="220206" y="197738"/>
                    <a:pt x="216742" y="191676"/>
                    <a:pt x="206351" y="203799"/>
                  </a:cubicBezTo>
                  <a:cubicBezTo>
                    <a:pt x="203754" y="205531"/>
                    <a:pt x="199424" y="209860"/>
                    <a:pt x="196827" y="209860"/>
                  </a:cubicBezTo>
                  <a:cubicBezTo>
                    <a:pt x="195095" y="209860"/>
                    <a:pt x="193363" y="209860"/>
                    <a:pt x="192497" y="211592"/>
                  </a:cubicBezTo>
                  <a:cubicBezTo>
                    <a:pt x="189033" y="216788"/>
                    <a:pt x="183838" y="218519"/>
                    <a:pt x="178642" y="220251"/>
                  </a:cubicBezTo>
                  <a:cubicBezTo>
                    <a:pt x="173447" y="222849"/>
                    <a:pt x="176045" y="221118"/>
                    <a:pt x="171715" y="224581"/>
                  </a:cubicBezTo>
                  <a:cubicBezTo>
                    <a:pt x="167385" y="228910"/>
                    <a:pt x="156995" y="228045"/>
                    <a:pt x="151799" y="228045"/>
                  </a:cubicBezTo>
                  <a:cubicBezTo>
                    <a:pt x="143140" y="223715"/>
                    <a:pt x="137079" y="223715"/>
                    <a:pt x="128420" y="219386"/>
                  </a:cubicBezTo>
                  <a:cubicBezTo>
                    <a:pt x="124090" y="217654"/>
                    <a:pt x="120626" y="215056"/>
                    <a:pt x="117163" y="210726"/>
                  </a:cubicBezTo>
                  <a:cubicBezTo>
                    <a:pt x="112833" y="205531"/>
                    <a:pt x="108504" y="202067"/>
                    <a:pt x="107638" y="187347"/>
                  </a:cubicBezTo>
                  <a:cubicBezTo>
                    <a:pt x="107638" y="186481"/>
                    <a:pt x="106772" y="185615"/>
                    <a:pt x="106772" y="184749"/>
                  </a:cubicBezTo>
                  <a:cubicBezTo>
                    <a:pt x="100711" y="184749"/>
                    <a:pt x="98113" y="190811"/>
                    <a:pt x="95515" y="194274"/>
                  </a:cubicBezTo>
                  <a:cubicBezTo>
                    <a:pt x="89454" y="201201"/>
                    <a:pt x="84258" y="207263"/>
                    <a:pt x="78197" y="213324"/>
                  </a:cubicBezTo>
                  <a:cubicBezTo>
                    <a:pt x="69538" y="221983"/>
                    <a:pt x="59147" y="224581"/>
                    <a:pt x="46158" y="222849"/>
                  </a:cubicBezTo>
                  <a:cubicBezTo>
                    <a:pt x="34035" y="221118"/>
                    <a:pt x="25376" y="215056"/>
                    <a:pt x="16717" y="208129"/>
                  </a:cubicBezTo>
                  <a:cubicBezTo>
                    <a:pt x="13254" y="204665"/>
                    <a:pt x="11522" y="201201"/>
                    <a:pt x="10656" y="196006"/>
                  </a:cubicBezTo>
                  <a:cubicBezTo>
                    <a:pt x="4595" y="171761"/>
                    <a:pt x="1997" y="148381"/>
                    <a:pt x="4595" y="124136"/>
                  </a:cubicBezTo>
                  <a:cubicBezTo>
                    <a:pt x="4595" y="119806"/>
                    <a:pt x="3729" y="115476"/>
                    <a:pt x="2863" y="111147"/>
                  </a:cubicBezTo>
                  <a:cubicBezTo>
                    <a:pt x="-2333" y="95561"/>
                    <a:pt x="1131" y="79108"/>
                    <a:pt x="1131" y="63522"/>
                  </a:cubicBezTo>
                  <a:cubicBezTo>
                    <a:pt x="1131" y="47069"/>
                    <a:pt x="6326" y="31483"/>
                    <a:pt x="4595" y="15031"/>
                  </a:cubicBezTo>
                  <a:cubicBezTo>
                    <a:pt x="3729" y="8970"/>
                    <a:pt x="4595" y="2908"/>
                    <a:pt x="10656" y="2908"/>
                  </a:cubicBezTo>
                  <a:cubicBezTo>
                    <a:pt x="18449" y="2908"/>
                    <a:pt x="26242" y="1176"/>
                    <a:pt x="33170" y="2042"/>
                  </a:cubicBezTo>
                  <a:cubicBezTo>
                    <a:pt x="40097" y="2908"/>
                    <a:pt x="45292" y="8104"/>
                    <a:pt x="49622" y="13299"/>
                  </a:cubicBezTo>
                  <a:cubicBezTo>
                    <a:pt x="64342" y="29751"/>
                    <a:pt x="61745" y="48801"/>
                    <a:pt x="60879" y="66985"/>
                  </a:cubicBezTo>
                  <a:cubicBezTo>
                    <a:pt x="60013" y="79108"/>
                    <a:pt x="59147" y="92097"/>
                    <a:pt x="60013" y="104220"/>
                  </a:cubicBezTo>
                  <a:cubicBezTo>
                    <a:pt x="60879" y="115476"/>
                    <a:pt x="58281" y="129331"/>
                    <a:pt x="59147" y="140588"/>
                  </a:cubicBezTo>
                  <a:cubicBezTo>
                    <a:pt x="60013" y="147515"/>
                    <a:pt x="60879" y="155308"/>
                    <a:pt x="60013" y="163101"/>
                  </a:cubicBezTo>
                  <a:cubicBezTo>
                    <a:pt x="59147" y="170029"/>
                    <a:pt x="64342" y="176090"/>
                    <a:pt x="69538" y="180420"/>
                  </a:cubicBezTo>
                  <a:cubicBezTo>
                    <a:pt x="73001" y="183883"/>
                    <a:pt x="84258" y="181285"/>
                    <a:pt x="89454" y="176090"/>
                  </a:cubicBezTo>
                  <a:cubicBezTo>
                    <a:pt x="95515" y="170029"/>
                    <a:pt x="100711" y="162235"/>
                    <a:pt x="105906" y="155308"/>
                  </a:cubicBezTo>
                  <a:cubicBezTo>
                    <a:pt x="108504" y="152710"/>
                    <a:pt x="108504" y="149247"/>
                    <a:pt x="108504" y="145783"/>
                  </a:cubicBezTo>
                  <a:cubicBezTo>
                    <a:pt x="110236" y="118940"/>
                    <a:pt x="107638" y="91231"/>
                    <a:pt x="107638" y="64388"/>
                  </a:cubicBezTo>
                  <a:cubicBezTo>
                    <a:pt x="107638" y="47069"/>
                    <a:pt x="109370" y="28886"/>
                    <a:pt x="106772" y="10701"/>
                  </a:cubicBezTo>
                  <a:cubicBezTo>
                    <a:pt x="106772" y="8104"/>
                    <a:pt x="107638" y="6372"/>
                    <a:pt x="111101" y="6372"/>
                  </a:cubicBezTo>
                  <a:cubicBezTo>
                    <a:pt x="115431" y="6372"/>
                    <a:pt x="119760" y="4640"/>
                    <a:pt x="123224" y="2908"/>
                  </a:cubicBezTo>
                  <a:cubicBezTo>
                    <a:pt x="134481" y="-1421"/>
                    <a:pt x="135347" y="-1421"/>
                    <a:pt x="145738" y="6372"/>
                  </a:cubicBezTo>
                  <a:cubicBezTo>
                    <a:pt x="149202" y="5506"/>
                    <a:pt x="150067" y="-556"/>
                    <a:pt x="155263" y="2042"/>
                  </a:cubicBezTo>
                  <a:cubicBezTo>
                    <a:pt x="158726" y="2042"/>
                    <a:pt x="157861" y="6372"/>
                    <a:pt x="157861" y="10701"/>
                  </a:cubicBezTo>
                  <a:close/>
                  <a:moveTo>
                    <a:pt x="44426" y="206397"/>
                  </a:moveTo>
                  <a:cubicBezTo>
                    <a:pt x="51354" y="208129"/>
                    <a:pt x="54817" y="205531"/>
                    <a:pt x="59147" y="202933"/>
                  </a:cubicBezTo>
                  <a:cubicBezTo>
                    <a:pt x="52220" y="200335"/>
                    <a:pt x="52220" y="200335"/>
                    <a:pt x="44426" y="206397"/>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6647FD65-529E-03B9-4D28-D79C2DAD7AA0}"/>
                </a:ext>
              </a:extLst>
            </p:cNvPr>
            <p:cNvSpPr/>
            <p:nvPr/>
          </p:nvSpPr>
          <p:spPr>
            <a:xfrm>
              <a:off x="5788602" y="6092677"/>
              <a:ext cx="240722" cy="228551"/>
            </a:xfrm>
            <a:custGeom>
              <a:avLst/>
              <a:gdLst>
                <a:gd name="connsiteX0" fmla="*/ 150668 w 240722"/>
                <a:gd name="connsiteY0" fmla="*/ 12847 h 228551"/>
                <a:gd name="connsiteX1" fmla="*/ 152400 w 240722"/>
                <a:gd name="connsiteY1" fmla="*/ 14579 h 228551"/>
                <a:gd name="connsiteX2" fmla="*/ 161925 w 240722"/>
                <a:gd name="connsiteY2" fmla="*/ 46618 h 228551"/>
                <a:gd name="connsiteX3" fmla="*/ 160193 w 240722"/>
                <a:gd name="connsiteY3" fmla="*/ 121086 h 228551"/>
                <a:gd name="connsiteX4" fmla="*/ 160193 w 240722"/>
                <a:gd name="connsiteY4" fmla="*/ 158321 h 228551"/>
                <a:gd name="connsiteX5" fmla="*/ 165389 w 240722"/>
                <a:gd name="connsiteY5" fmla="*/ 185163 h 228551"/>
                <a:gd name="connsiteX6" fmla="*/ 185305 w 240722"/>
                <a:gd name="connsiteY6" fmla="*/ 192957 h 228551"/>
                <a:gd name="connsiteX7" fmla="*/ 236393 w 240722"/>
                <a:gd name="connsiteY7" fmla="*/ 159186 h 228551"/>
                <a:gd name="connsiteX8" fmla="*/ 240723 w 240722"/>
                <a:gd name="connsiteY8" fmla="*/ 159186 h 228551"/>
                <a:gd name="connsiteX9" fmla="*/ 227734 w 240722"/>
                <a:gd name="connsiteY9" fmla="*/ 180834 h 228551"/>
                <a:gd name="connsiteX10" fmla="*/ 204355 w 240722"/>
                <a:gd name="connsiteY10" fmla="*/ 200750 h 228551"/>
                <a:gd name="connsiteX11" fmla="*/ 188768 w 240722"/>
                <a:gd name="connsiteY11" fmla="*/ 212873 h 228551"/>
                <a:gd name="connsiteX12" fmla="*/ 172316 w 240722"/>
                <a:gd name="connsiteY12" fmla="*/ 222397 h 228551"/>
                <a:gd name="connsiteX13" fmla="*/ 158461 w 240722"/>
                <a:gd name="connsiteY13" fmla="*/ 228459 h 228551"/>
                <a:gd name="connsiteX14" fmla="*/ 123825 w 240722"/>
                <a:gd name="connsiteY14" fmla="*/ 211141 h 228551"/>
                <a:gd name="connsiteX15" fmla="*/ 111702 w 240722"/>
                <a:gd name="connsiteY15" fmla="*/ 167845 h 228551"/>
                <a:gd name="connsiteX16" fmla="*/ 110836 w 240722"/>
                <a:gd name="connsiteY16" fmla="*/ 116756 h 228551"/>
                <a:gd name="connsiteX17" fmla="*/ 116898 w 240722"/>
                <a:gd name="connsiteY17" fmla="*/ 40557 h 228551"/>
                <a:gd name="connsiteX18" fmla="*/ 116032 w 240722"/>
                <a:gd name="connsiteY18" fmla="*/ 22373 h 228551"/>
                <a:gd name="connsiteX19" fmla="*/ 102177 w 240722"/>
                <a:gd name="connsiteY19" fmla="*/ 18043 h 228551"/>
                <a:gd name="connsiteX20" fmla="*/ 61480 w 240722"/>
                <a:gd name="connsiteY20" fmla="*/ 76059 h 228551"/>
                <a:gd name="connsiteX21" fmla="*/ 58016 w 240722"/>
                <a:gd name="connsiteY21" fmla="*/ 121952 h 228551"/>
                <a:gd name="connsiteX22" fmla="*/ 58016 w 240722"/>
                <a:gd name="connsiteY22" fmla="*/ 141002 h 228551"/>
                <a:gd name="connsiteX23" fmla="*/ 55418 w 240722"/>
                <a:gd name="connsiteY23" fmla="*/ 212006 h 228551"/>
                <a:gd name="connsiteX24" fmla="*/ 46759 w 240722"/>
                <a:gd name="connsiteY24" fmla="*/ 221532 h 228551"/>
                <a:gd name="connsiteX25" fmla="*/ 40698 w 240722"/>
                <a:gd name="connsiteY25" fmla="*/ 224995 h 228551"/>
                <a:gd name="connsiteX26" fmla="*/ 22514 w 240722"/>
                <a:gd name="connsiteY26" fmla="*/ 220666 h 228551"/>
                <a:gd name="connsiteX27" fmla="*/ 16452 w 240722"/>
                <a:gd name="connsiteY27" fmla="*/ 212873 h 228551"/>
                <a:gd name="connsiteX28" fmla="*/ 14721 w 240722"/>
                <a:gd name="connsiteY28" fmla="*/ 218934 h 228551"/>
                <a:gd name="connsiteX29" fmla="*/ 7793 w 240722"/>
                <a:gd name="connsiteY29" fmla="*/ 208543 h 228551"/>
                <a:gd name="connsiteX30" fmla="*/ 866 w 240722"/>
                <a:gd name="connsiteY30" fmla="*/ 171309 h 228551"/>
                <a:gd name="connsiteX31" fmla="*/ 0 w 240722"/>
                <a:gd name="connsiteY31" fmla="*/ 100305 h 228551"/>
                <a:gd name="connsiteX32" fmla="*/ 0 w 240722"/>
                <a:gd name="connsiteY32" fmla="*/ 8518 h 228551"/>
                <a:gd name="connsiteX33" fmla="*/ 6927 w 240722"/>
                <a:gd name="connsiteY33" fmla="*/ 2457 h 228551"/>
                <a:gd name="connsiteX34" fmla="*/ 14721 w 240722"/>
                <a:gd name="connsiteY34" fmla="*/ 2457 h 228551"/>
                <a:gd name="connsiteX35" fmla="*/ 26843 w 240722"/>
                <a:gd name="connsiteY35" fmla="*/ 4188 h 228551"/>
                <a:gd name="connsiteX36" fmla="*/ 41564 w 240722"/>
                <a:gd name="connsiteY36" fmla="*/ 13714 h 228551"/>
                <a:gd name="connsiteX37" fmla="*/ 48491 w 240722"/>
                <a:gd name="connsiteY37" fmla="*/ 30166 h 228551"/>
                <a:gd name="connsiteX38" fmla="*/ 51955 w 240722"/>
                <a:gd name="connsiteY38" fmla="*/ 60472 h 228551"/>
                <a:gd name="connsiteX39" fmla="*/ 58016 w 240722"/>
                <a:gd name="connsiteY39" fmla="*/ 51813 h 228551"/>
                <a:gd name="connsiteX40" fmla="*/ 80529 w 240722"/>
                <a:gd name="connsiteY40" fmla="*/ 14579 h 228551"/>
                <a:gd name="connsiteX41" fmla="*/ 119495 w 240722"/>
                <a:gd name="connsiteY41" fmla="*/ 725 h 228551"/>
                <a:gd name="connsiteX42" fmla="*/ 150668 w 240722"/>
                <a:gd name="connsiteY42" fmla="*/ 12847 h 22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40722" h="228551">
                  <a:moveTo>
                    <a:pt x="150668" y="12847"/>
                  </a:moveTo>
                  <a:lnTo>
                    <a:pt x="152400" y="14579"/>
                  </a:lnTo>
                  <a:cubicBezTo>
                    <a:pt x="154998" y="24970"/>
                    <a:pt x="161059" y="34495"/>
                    <a:pt x="161925" y="46618"/>
                  </a:cubicBezTo>
                  <a:cubicBezTo>
                    <a:pt x="161925" y="71730"/>
                    <a:pt x="161925" y="96841"/>
                    <a:pt x="160193" y="121086"/>
                  </a:cubicBezTo>
                  <a:cubicBezTo>
                    <a:pt x="159327" y="133209"/>
                    <a:pt x="161059" y="146198"/>
                    <a:pt x="160193" y="158321"/>
                  </a:cubicBezTo>
                  <a:cubicBezTo>
                    <a:pt x="159327" y="167845"/>
                    <a:pt x="163657" y="176504"/>
                    <a:pt x="165389" y="185163"/>
                  </a:cubicBezTo>
                  <a:cubicBezTo>
                    <a:pt x="166255" y="190359"/>
                    <a:pt x="181841" y="196420"/>
                    <a:pt x="185305" y="192957"/>
                  </a:cubicBezTo>
                  <a:cubicBezTo>
                    <a:pt x="203489" y="180834"/>
                    <a:pt x="218209" y="171309"/>
                    <a:pt x="236393" y="159186"/>
                  </a:cubicBezTo>
                  <a:cubicBezTo>
                    <a:pt x="238125" y="158321"/>
                    <a:pt x="238991" y="157454"/>
                    <a:pt x="240723" y="159186"/>
                  </a:cubicBezTo>
                  <a:cubicBezTo>
                    <a:pt x="238125" y="166113"/>
                    <a:pt x="235527" y="177370"/>
                    <a:pt x="227734" y="180834"/>
                  </a:cubicBezTo>
                  <a:cubicBezTo>
                    <a:pt x="219075" y="185163"/>
                    <a:pt x="210416" y="191225"/>
                    <a:pt x="204355" y="200750"/>
                  </a:cubicBezTo>
                  <a:cubicBezTo>
                    <a:pt x="200025" y="207677"/>
                    <a:pt x="195696" y="209409"/>
                    <a:pt x="188768" y="212873"/>
                  </a:cubicBezTo>
                  <a:cubicBezTo>
                    <a:pt x="182707" y="218934"/>
                    <a:pt x="180109" y="219800"/>
                    <a:pt x="172316" y="222397"/>
                  </a:cubicBezTo>
                  <a:cubicBezTo>
                    <a:pt x="168852" y="224995"/>
                    <a:pt x="165389" y="228459"/>
                    <a:pt x="158461" y="228459"/>
                  </a:cubicBezTo>
                  <a:cubicBezTo>
                    <a:pt x="143741" y="229325"/>
                    <a:pt x="130752" y="224129"/>
                    <a:pt x="123825" y="211141"/>
                  </a:cubicBezTo>
                  <a:cubicBezTo>
                    <a:pt x="115166" y="197286"/>
                    <a:pt x="112568" y="182566"/>
                    <a:pt x="111702" y="167845"/>
                  </a:cubicBezTo>
                  <a:cubicBezTo>
                    <a:pt x="110836" y="150527"/>
                    <a:pt x="110836" y="134075"/>
                    <a:pt x="110836" y="116756"/>
                  </a:cubicBezTo>
                  <a:cubicBezTo>
                    <a:pt x="110836" y="89913"/>
                    <a:pt x="111702" y="66534"/>
                    <a:pt x="116898" y="40557"/>
                  </a:cubicBezTo>
                  <a:cubicBezTo>
                    <a:pt x="118630" y="33629"/>
                    <a:pt x="117764" y="29300"/>
                    <a:pt x="116032" y="22373"/>
                  </a:cubicBezTo>
                  <a:cubicBezTo>
                    <a:pt x="115166" y="15446"/>
                    <a:pt x="109105" y="11116"/>
                    <a:pt x="102177" y="18043"/>
                  </a:cubicBezTo>
                  <a:cubicBezTo>
                    <a:pt x="83127" y="35361"/>
                    <a:pt x="70139" y="50948"/>
                    <a:pt x="61480" y="76059"/>
                  </a:cubicBezTo>
                  <a:cubicBezTo>
                    <a:pt x="56284" y="91645"/>
                    <a:pt x="57150" y="106366"/>
                    <a:pt x="58016" y="121952"/>
                  </a:cubicBezTo>
                  <a:cubicBezTo>
                    <a:pt x="58882" y="128014"/>
                    <a:pt x="58882" y="134075"/>
                    <a:pt x="58016" y="141002"/>
                  </a:cubicBezTo>
                  <a:cubicBezTo>
                    <a:pt x="56284" y="164381"/>
                    <a:pt x="54552" y="188627"/>
                    <a:pt x="55418" y="212006"/>
                  </a:cubicBezTo>
                  <a:cubicBezTo>
                    <a:pt x="55418" y="218068"/>
                    <a:pt x="53686" y="219800"/>
                    <a:pt x="46759" y="221532"/>
                  </a:cubicBezTo>
                  <a:cubicBezTo>
                    <a:pt x="44161" y="222397"/>
                    <a:pt x="42429" y="224129"/>
                    <a:pt x="40698" y="224995"/>
                  </a:cubicBezTo>
                  <a:cubicBezTo>
                    <a:pt x="33770" y="230191"/>
                    <a:pt x="27709" y="229325"/>
                    <a:pt x="22514" y="220666"/>
                  </a:cubicBezTo>
                  <a:cubicBezTo>
                    <a:pt x="20782" y="218068"/>
                    <a:pt x="19050" y="214605"/>
                    <a:pt x="16452" y="212873"/>
                  </a:cubicBezTo>
                  <a:cubicBezTo>
                    <a:pt x="13855" y="214605"/>
                    <a:pt x="15586" y="217202"/>
                    <a:pt x="14721" y="218934"/>
                  </a:cubicBezTo>
                  <a:cubicBezTo>
                    <a:pt x="10391" y="217202"/>
                    <a:pt x="8659" y="212873"/>
                    <a:pt x="7793" y="208543"/>
                  </a:cubicBezTo>
                  <a:cubicBezTo>
                    <a:pt x="3464" y="196420"/>
                    <a:pt x="0" y="184298"/>
                    <a:pt x="866" y="171309"/>
                  </a:cubicBezTo>
                  <a:cubicBezTo>
                    <a:pt x="866" y="147063"/>
                    <a:pt x="0" y="123684"/>
                    <a:pt x="0" y="100305"/>
                  </a:cubicBezTo>
                  <a:lnTo>
                    <a:pt x="0" y="8518"/>
                  </a:lnTo>
                  <a:cubicBezTo>
                    <a:pt x="0" y="1591"/>
                    <a:pt x="866" y="1591"/>
                    <a:pt x="6927" y="2457"/>
                  </a:cubicBezTo>
                  <a:cubicBezTo>
                    <a:pt x="9525" y="3323"/>
                    <a:pt x="12123" y="3323"/>
                    <a:pt x="14721" y="2457"/>
                  </a:cubicBezTo>
                  <a:cubicBezTo>
                    <a:pt x="19050" y="725"/>
                    <a:pt x="24245" y="1591"/>
                    <a:pt x="26843" y="4188"/>
                  </a:cubicBezTo>
                  <a:cubicBezTo>
                    <a:pt x="31173" y="7652"/>
                    <a:pt x="36368" y="10250"/>
                    <a:pt x="41564" y="13714"/>
                  </a:cubicBezTo>
                  <a:cubicBezTo>
                    <a:pt x="46759" y="18043"/>
                    <a:pt x="48491" y="23238"/>
                    <a:pt x="48491" y="30166"/>
                  </a:cubicBezTo>
                  <a:cubicBezTo>
                    <a:pt x="47625" y="40557"/>
                    <a:pt x="50223" y="50082"/>
                    <a:pt x="51955" y="60472"/>
                  </a:cubicBezTo>
                  <a:cubicBezTo>
                    <a:pt x="55418" y="57875"/>
                    <a:pt x="56284" y="54411"/>
                    <a:pt x="58016" y="51813"/>
                  </a:cubicBezTo>
                  <a:cubicBezTo>
                    <a:pt x="63211" y="37959"/>
                    <a:pt x="71870" y="25836"/>
                    <a:pt x="80529" y="14579"/>
                  </a:cubicBezTo>
                  <a:cubicBezTo>
                    <a:pt x="90920" y="2457"/>
                    <a:pt x="103043" y="-1873"/>
                    <a:pt x="119495" y="725"/>
                  </a:cubicBezTo>
                  <a:cubicBezTo>
                    <a:pt x="133350" y="1591"/>
                    <a:pt x="141143" y="8518"/>
                    <a:pt x="150668" y="12847"/>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799550CA-E320-239B-1BFD-3D3124A0B271}"/>
                </a:ext>
              </a:extLst>
            </p:cNvPr>
            <p:cNvSpPr/>
            <p:nvPr/>
          </p:nvSpPr>
          <p:spPr>
            <a:xfrm>
              <a:off x="6018092" y="5992295"/>
              <a:ext cx="244397" cy="328949"/>
            </a:xfrm>
            <a:custGeom>
              <a:avLst/>
              <a:gdLst>
                <a:gd name="connsiteX0" fmla="*/ 158437 w 244397"/>
                <a:gd name="connsiteY0" fmla="*/ 4991 h 328949"/>
                <a:gd name="connsiteX1" fmla="*/ 165364 w 244397"/>
                <a:gd name="connsiteY1" fmla="*/ 40494 h 328949"/>
                <a:gd name="connsiteX2" fmla="*/ 169694 w 244397"/>
                <a:gd name="connsiteY2" fmla="*/ 70800 h 328949"/>
                <a:gd name="connsiteX3" fmla="*/ 167962 w 244397"/>
                <a:gd name="connsiteY3" fmla="*/ 135744 h 328949"/>
                <a:gd name="connsiteX4" fmla="*/ 166230 w 244397"/>
                <a:gd name="connsiteY4" fmla="*/ 167782 h 328949"/>
                <a:gd name="connsiteX5" fmla="*/ 164498 w 244397"/>
                <a:gd name="connsiteY5" fmla="*/ 197223 h 328949"/>
                <a:gd name="connsiteX6" fmla="*/ 164498 w 244397"/>
                <a:gd name="connsiteY6" fmla="*/ 218871 h 328949"/>
                <a:gd name="connsiteX7" fmla="*/ 165364 w 244397"/>
                <a:gd name="connsiteY7" fmla="*/ 238787 h 328949"/>
                <a:gd name="connsiteX8" fmla="*/ 166230 w 244397"/>
                <a:gd name="connsiteY8" fmla="*/ 263032 h 328949"/>
                <a:gd name="connsiteX9" fmla="*/ 167962 w 244397"/>
                <a:gd name="connsiteY9" fmla="*/ 282948 h 328949"/>
                <a:gd name="connsiteX10" fmla="*/ 180950 w 244397"/>
                <a:gd name="connsiteY10" fmla="*/ 289875 h 328949"/>
                <a:gd name="connsiteX11" fmla="*/ 207794 w 244397"/>
                <a:gd name="connsiteY11" fmla="*/ 271692 h 328949"/>
                <a:gd name="connsiteX12" fmla="*/ 238100 w 244397"/>
                <a:gd name="connsiteY12" fmla="*/ 249178 h 328949"/>
                <a:gd name="connsiteX13" fmla="*/ 244162 w 244397"/>
                <a:gd name="connsiteY13" fmla="*/ 249178 h 328949"/>
                <a:gd name="connsiteX14" fmla="*/ 242430 w 244397"/>
                <a:gd name="connsiteY14" fmla="*/ 256971 h 328949"/>
                <a:gd name="connsiteX15" fmla="*/ 240698 w 244397"/>
                <a:gd name="connsiteY15" fmla="*/ 259569 h 328949"/>
                <a:gd name="connsiteX16" fmla="*/ 225978 w 244397"/>
                <a:gd name="connsiteY16" fmla="*/ 273423 h 328949"/>
                <a:gd name="connsiteX17" fmla="*/ 220782 w 244397"/>
                <a:gd name="connsiteY17" fmla="*/ 277752 h 328949"/>
                <a:gd name="connsiteX18" fmla="*/ 201732 w 244397"/>
                <a:gd name="connsiteY18" fmla="*/ 297669 h 328949"/>
                <a:gd name="connsiteX19" fmla="*/ 185280 w 244397"/>
                <a:gd name="connsiteY19" fmla="*/ 314121 h 328949"/>
                <a:gd name="connsiteX20" fmla="*/ 164498 w 244397"/>
                <a:gd name="connsiteY20" fmla="*/ 322780 h 328949"/>
                <a:gd name="connsiteX21" fmla="*/ 123800 w 244397"/>
                <a:gd name="connsiteY21" fmla="*/ 308059 h 328949"/>
                <a:gd name="connsiteX22" fmla="*/ 117739 w 244397"/>
                <a:gd name="connsiteY22" fmla="*/ 301132 h 328949"/>
                <a:gd name="connsiteX23" fmla="*/ 114276 w 244397"/>
                <a:gd name="connsiteY23" fmla="*/ 289875 h 328949"/>
                <a:gd name="connsiteX24" fmla="*/ 108214 w 244397"/>
                <a:gd name="connsiteY24" fmla="*/ 239653 h 328949"/>
                <a:gd name="connsiteX25" fmla="*/ 106482 w 244397"/>
                <a:gd name="connsiteY25" fmla="*/ 180771 h 328949"/>
                <a:gd name="connsiteX26" fmla="*/ 102153 w 244397"/>
                <a:gd name="connsiteY26" fmla="*/ 150464 h 328949"/>
                <a:gd name="connsiteX27" fmla="*/ 83103 w 244397"/>
                <a:gd name="connsiteY27" fmla="*/ 127950 h 328949"/>
                <a:gd name="connsiteX28" fmla="*/ 71846 w 244397"/>
                <a:gd name="connsiteY28" fmla="*/ 137476 h 328949"/>
                <a:gd name="connsiteX29" fmla="*/ 67516 w 244397"/>
                <a:gd name="connsiteY29" fmla="*/ 141805 h 328949"/>
                <a:gd name="connsiteX30" fmla="*/ 63187 w 244397"/>
                <a:gd name="connsiteY30" fmla="*/ 150464 h 328949"/>
                <a:gd name="connsiteX31" fmla="*/ 57126 w 244397"/>
                <a:gd name="connsiteY31" fmla="*/ 185101 h 328949"/>
                <a:gd name="connsiteX32" fmla="*/ 58857 w 244397"/>
                <a:gd name="connsiteY32" fmla="*/ 209346 h 328949"/>
                <a:gd name="connsiteX33" fmla="*/ 56260 w 244397"/>
                <a:gd name="connsiteY33" fmla="*/ 237921 h 328949"/>
                <a:gd name="connsiteX34" fmla="*/ 59723 w 244397"/>
                <a:gd name="connsiteY34" fmla="*/ 282948 h 328949"/>
                <a:gd name="connsiteX35" fmla="*/ 62321 w 244397"/>
                <a:gd name="connsiteY35" fmla="*/ 295071 h 328949"/>
                <a:gd name="connsiteX36" fmla="*/ 81371 w 244397"/>
                <a:gd name="connsiteY36" fmla="*/ 307194 h 328949"/>
                <a:gd name="connsiteX37" fmla="*/ 100421 w 244397"/>
                <a:gd name="connsiteY37" fmla="*/ 293339 h 328949"/>
                <a:gd name="connsiteX38" fmla="*/ 104751 w 244397"/>
                <a:gd name="connsiteY38" fmla="*/ 290741 h 328949"/>
                <a:gd name="connsiteX39" fmla="*/ 105616 w 244397"/>
                <a:gd name="connsiteY39" fmla="*/ 289010 h 328949"/>
                <a:gd name="connsiteX40" fmla="*/ 102153 w 244397"/>
                <a:gd name="connsiteY40" fmla="*/ 315853 h 328949"/>
                <a:gd name="connsiteX41" fmla="*/ 87432 w 244397"/>
                <a:gd name="connsiteY41" fmla="*/ 328841 h 328949"/>
                <a:gd name="connsiteX42" fmla="*/ 39807 w 244397"/>
                <a:gd name="connsiteY42" fmla="*/ 316718 h 328949"/>
                <a:gd name="connsiteX43" fmla="*/ 16428 w 244397"/>
                <a:gd name="connsiteY43" fmla="*/ 281216 h 328949"/>
                <a:gd name="connsiteX44" fmla="*/ 10366 w 244397"/>
                <a:gd name="connsiteY44" fmla="*/ 269093 h 328949"/>
                <a:gd name="connsiteX45" fmla="*/ 1707 w 244397"/>
                <a:gd name="connsiteY45" fmla="*/ 230127 h 328949"/>
                <a:gd name="connsiteX46" fmla="*/ 2573 w 244397"/>
                <a:gd name="connsiteY46" fmla="*/ 179039 h 328949"/>
                <a:gd name="connsiteX47" fmla="*/ 16428 w 244397"/>
                <a:gd name="connsiteY47" fmla="*/ 133146 h 328949"/>
                <a:gd name="connsiteX48" fmla="*/ 51930 w 244397"/>
                <a:gd name="connsiteY48" fmla="*/ 106303 h 328949"/>
                <a:gd name="connsiteX49" fmla="*/ 57126 w 244397"/>
                <a:gd name="connsiteY49" fmla="*/ 104571 h 328949"/>
                <a:gd name="connsiteX50" fmla="*/ 71846 w 244397"/>
                <a:gd name="connsiteY50" fmla="*/ 106303 h 328949"/>
                <a:gd name="connsiteX51" fmla="*/ 76175 w 244397"/>
                <a:gd name="connsiteY51" fmla="*/ 109766 h 328949"/>
                <a:gd name="connsiteX52" fmla="*/ 106482 w 244397"/>
                <a:gd name="connsiteY52" fmla="*/ 129682 h 328949"/>
                <a:gd name="connsiteX53" fmla="*/ 118605 w 244397"/>
                <a:gd name="connsiteY53" fmla="*/ 8455 h 328949"/>
                <a:gd name="connsiteX54" fmla="*/ 132459 w 244397"/>
                <a:gd name="connsiteY54" fmla="*/ 13650 h 328949"/>
                <a:gd name="connsiteX55" fmla="*/ 133325 w 244397"/>
                <a:gd name="connsiteY55" fmla="*/ 11919 h 328949"/>
                <a:gd name="connsiteX56" fmla="*/ 140253 w 244397"/>
                <a:gd name="connsiteY56" fmla="*/ 3260 h 328949"/>
                <a:gd name="connsiteX57" fmla="*/ 148046 w 244397"/>
                <a:gd name="connsiteY57" fmla="*/ 3260 h 328949"/>
                <a:gd name="connsiteX58" fmla="*/ 158437 w 244397"/>
                <a:gd name="connsiteY58" fmla="*/ 4991 h 328949"/>
                <a:gd name="connsiteX59" fmla="*/ 57126 w 244397"/>
                <a:gd name="connsiteY59" fmla="*/ 314121 h 328949"/>
                <a:gd name="connsiteX60" fmla="*/ 39807 w 244397"/>
                <a:gd name="connsiteY60" fmla="*/ 300266 h 328949"/>
                <a:gd name="connsiteX61" fmla="*/ 57126 w 244397"/>
                <a:gd name="connsiteY61" fmla="*/ 314121 h 328949"/>
                <a:gd name="connsiteX62" fmla="*/ 154973 w 244397"/>
                <a:gd name="connsiteY62" fmla="*/ 306328 h 328949"/>
                <a:gd name="connsiteX63" fmla="*/ 159303 w 244397"/>
                <a:gd name="connsiteY63" fmla="*/ 308059 h 328949"/>
                <a:gd name="connsiteX64" fmla="*/ 160169 w 244397"/>
                <a:gd name="connsiteY64" fmla="*/ 303730 h 328949"/>
                <a:gd name="connsiteX65" fmla="*/ 155839 w 244397"/>
                <a:gd name="connsiteY65" fmla="*/ 299400 h 328949"/>
                <a:gd name="connsiteX66" fmla="*/ 154973 w 244397"/>
                <a:gd name="connsiteY66" fmla="*/ 306328 h 32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4397" h="328949">
                  <a:moveTo>
                    <a:pt x="158437" y="4991"/>
                  </a:moveTo>
                  <a:cubicBezTo>
                    <a:pt x="161901" y="16248"/>
                    <a:pt x="163632" y="28371"/>
                    <a:pt x="165364" y="40494"/>
                  </a:cubicBezTo>
                  <a:cubicBezTo>
                    <a:pt x="166230" y="50885"/>
                    <a:pt x="169694" y="60409"/>
                    <a:pt x="169694" y="70800"/>
                  </a:cubicBezTo>
                  <a:cubicBezTo>
                    <a:pt x="170560" y="92448"/>
                    <a:pt x="167962" y="114096"/>
                    <a:pt x="167962" y="135744"/>
                  </a:cubicBezTo>
                  <a:cubicBezTo>
                    <a:pt x="168828" y="146135"/>
                    <a:pt x="167962" y="157391"/>
                    <a:pt x="166230" y="167782"/>
                  </a:cubicBezTo>
                  <a:cubicBezTo>
                    <a:pt x="164498" y="177307"/>
                    <a:pt x="164498" y="186832"/>
                    <a:pt x="164498" y="197223"/>
                  </a:cubicBezTo>
                  <a:cubicBezTo>
                    <a:pt x="165364" y="204150"/>
                    <a:pt x="165364" y="211944"/>
                    <a:pt x="164498" y="218871"/>
                  </a:cubicBezTo>
                  <a:cubicBezTo>
                    <a:pt x="163632" y="225798"/>
                    <a:pt x="163632" y="231859"/>
                    <a:pt x="165364" y="238787"/>
                  </a:cubicBezTo>
                  <a:cubicBezTo>
                    <a:pt x="166230" y="246580"/>
                    <a:pt x="167096" y="254373"/>
                    <a:pt x="166230" y="263032"/>
                  </a:cubicBezTo>
                  <a:cubicBezTo>
                    <a:pt x="165364" y="269960"/>
                    <a:pt x="167096" y="276021"/>
                    <a:pt x="167962" y="282948"/>
                  </a:cubicBezTo>
                  <a:cubicBezTo>
                    <a:pt x="168828" y="290741"/>
                    <a:pt x="174023" y="293339"/>
                    <a:pt x="180950" y="289875"/>
                  </a:cubicBezTo>
                  <a:cubicBezTo>
                    <a:pt x="195671" y="281216"/>
                    <a:pt x="197403" y="285546"/>
                    <a:pt x="207794" y="271692"/>
                  </a:cubicBezTo>
                  <a:cubicBezTo>
                    <a:pt x="216453" y="261301"/>
                    <a:pt x="227709" y="256971"/>
                    <a:pt x="238100" y="249178"/>
                  </a:cubicBezTo>
                  <a:cubicBezTo>
                    <a:pt x="239832" y="248312"/>
                    <a:pt x="242430" y="248312"/>
                    <a:pt x="244162" y="249178"/>
                  </a:cubicBezTo>
                  <a:cubicBezTo>
                    <a:pt x="245028" y="252641"/>
                    <a:pt x="243296" y="255239"/>
                    <a:pt x="242430" y="256971"/>
                  </a:cubicBezTo>
                  <a:cubicBezTo>
                    <a:pt x="241564" y="257837"/>
                    <a:pt x="240698" y="258703"/>
                    <a:pt x="240698" y="259569"/>
                  </a:cubicBezTo>
                  <a:cubicBezTo>
                    <a:pt x="237235" y="265630"/>
                    <a:pt x="233771" y="271692"/>
                    <a:pt x="225978" y="273423"/>
                  </a:cubicBezTo>
                  <a:cubicBezTo>
                    <a:pt x="223380" y="274289"/>
                    <a:pt x="222514" y="276021"/>
                    <a:pt x="220782" y="277752"/>
                  </a:cubicBezTo>
                  <a:cubicBezTo>
                    <a:pt x="214721" y="285546"/>
                    <a:pt x="209526" y="291607"/>
                    <a:pt x="201732" y="297669"/>
                  </a:cubicBezTo>
                  <a:cubicBezTo>
                    <a:pt x="191341" y="305462"/>
                    <a:pt x="192207" y="307194"/>
                    <a:pt x="185280" y="314121"/>
                  </a:cubicBezTo>
                  <a:cubicBezTo>
                    <a:pt x="180084" y="318450"/>
                    <a:pt x="172291" y="321048"/>
                    <a:pt x="164498" y="322780"/>
                  </a:cubicBezTo>
                  <a:cubicBezTo>
                    <a:pt x="145448" y="326244"/>
                    <a:pt x="135057" y="323646"/>
                    <a:pt x="123800" y="308059"/>
                  </a:cubicBezTo>
                  <a:cubicBezTo>
                    <a:pt x="122069" y="306328"/>
                    <a:pt x="120337" y="303730"/>
                    <a:pt x="117739" y="301132"/>
                  </a:cubicBezTo>
                  <a:cubicBezTo>
                    <a:pt x="116873" y="296803"/>
                    <a:pt x="115141" y="292473"/>
                    <a:pt x="114276" y="289875"/>
                  </a:cubicBezTo>
                  <a:cubicBezTo>
                    <a:pt x="109946" y="273423"/>
                    <a:pt x="109946" y="256971"/>
                    <a:pt x="108214" y="239653"/>
                  </a:cubicBezTo>
                  <a:cubicBezTo>
                    <a:pt x="106482" y="219737"/>
                    <a:pt x="103885" y="199821"/>
                    <a:pt x="106482" y="180771"/>
                  </a:cubicBezTo>
                  <a:cubicBezTo>
                    <a:pt x="107348" y="169514"/>
                    <a:pt x="106482" y="160855"/>
                    <a:pt x="102153" y="150464"/>
                  </a:cubicBezTo>
                  <a:cubicBezTo>
                    <a:pt x="97823" y="140939"/>
                    <a:pt x="91762" y="134877"/>
                    <a:pt x="83103" y="127950"/>
                  </a:cubicBezTo>
                  <a:cubicBezTo>
                    <a:pt x="80505" y="134012"/>
                    <a:pt x="78773" y="138341"/>
                    <a:pt x="71846" y="137476"/>
                  </a:cubicBezTo>
                  <a:cubicBezTo>
                    <a:pt x="69248" y="137476"/>
                    <a:pt x="68382" y="140073"/>
                    <a:pt x="67516" y="141805"/>
                  </a:cubicBezTo>
                  <a:cubicBezTo>
                    <a:pt x="66651" y="145268"/>
                    <a:pt x="64919" y="147866"/>
                    <a:pt x="63187" y="150464"/>
                  </a:cubicBezTo>
                  <a:cubicBezTo>
                    <a:pt x="58857" y="161721"/>
                    <a:pt x="54528" y="172112"/>
                    <a:pt x="57126" y="185101"/>
                  </a:cubicBezTo>
                  <a:cubicBezTo>
                    <a:pt x="58857" y="192893"/>
                    <a:pt x="60589" y="201553"/>
                    <a:pt x="58857" y="209346"/>
                  </a:cubicBezTo>
                  <a:cubicBezTo>
                    <a:pt x="57126" y="218871"/>
                    <a:pt x="57126" y="228396"/>
                    <a:pt x="56260" y="237921"/>
                  </a:cubicBezTo>
                  <a:cubicBezTo>
                    <a:pt x="55394" y="253507"/>
                    <a:pt x="54528" y="268228"/>
                    <a:pt x="59723" y="282948"/>
                  </a:cubicBezTo>
                  <a:cubicBezTo>
                    <a:pt x="61455" y="287278"/>
                    <a:pt x="61455" y="291607"/>
                    <a:pt x="62321" y="295071"/>
                  </a:cubicBezTo>
                  <a:cubicBezTo>
                    <a:pt x="64053" y="305462"/>
                    <a:pt x="70980" y="309791"/>
                    <a:pt x="81371" y="307194"/>
                  </a:cubicBezTo>
                  <a:cubicBezTo>
                    <a:pt x="90896" y="303730"/>
                    <a:pt x="93494" y="301132"/>
                    <a:pt x="100421" y="293339"/>
                  </a:cubicBezTo>
                  <a:cubicBezTo>
                    <a:pt x="101287" y="291607"/>
                    <a:pt x="103885" y="291607"/>
                    <a:pt x="104751" y="290741"/>
                  </a:cubicBezTo>
                  <a:lnTo>
                    <a:pt x="105616" y="289010"/>
                  </a:lnTo>
                  <a:cubicBezTo>
                    <a:pt x="107348" y="291607"/>
                    <a:pt x="104751" y="308926"/>
                    <a:pt x="102153" y="315853"/>
                  </a:cubicBezTo>
                  <a:cubicBezTo>
                    <a:pt x="102153" y="316718"/>
                    <a:pt x="93494" y="327976"/>
                    <a:pt x="87432" y="328841"/>
                  </a:cubicBezTo>
                  <a:cubicBezTo>
                    <a:pt x="70114" y="329707"/>
                    <a:pt x="55394" y="325377"/>
                    <a:pt x="39807" y="316718"/>
                  </a:cubicBezTo>
                  <a:cubicBezTo>
                    <a:pt x="31148" y="311523"/>
                    <a:pt x="23355" y="301998"/>
                    <a:pt x="16428" y="281216"/>
                  </a:cubicBezTo>
                  <a:cubicBezTo>
                    <a:pt x="14696" y="276887"/>
                    <a:pt x="12964" y="273423"/>
                    <a:pt x="10366" y="269093"/>
                  </a:cubicBezTo>
                  <a:cubicBezTo>
                    <a:pt x="3439" y="256971"/>
                    <a:pt x="4305" y="243116"/>
                    <a:pt x="1707" y="230127"/>
                  </a:cubicBezTo>
                  <a:cubicBezTo>
                    <a:pt x="-1756" y="212809"/>
                    <a:pt x="841" y="196357"/>
                    <a:pt x="2573" y="179039"/>
                  </a:cubicBezTo>
                  <a:cubicBezTo>
                    <a:pt x="4305" y="162587"/>
                    <a:pt x="8635" y="147000"/>
                    <a:pt x="16428" y="133146"/>
                  </a:cubicBezTo>
                  <a:cubicBezTo>
                    <a:pt x="24221" y="119291"/>
                    <a:pt x="34612" y="108900"/>
                    <a:pt x="51930" y="106303"/>
                  </a:cubicBezTo>
                  <a:cubicBezTo>
                    <a:pt x="53662" y="106303"/>
                    <a:pt x="55394" y="104571"/>
                    <a:pt x="57126" y="104571"/>
                  </a:cubicBezTo>
                  <a:cubicBezTo>
                    <a:pt x="62321" y="102839"/>
                    <a:pt x="67516" y="102839"/>
                    <a:pt x="71846" y="106303"/>
                  </a:cubicBezTo>
                  <a:cubicBezTo>
                    <a:pt x="73578" y="108034"/>
                    <a:pt x="75310" y="109766"/>
                    <a:pt x="76175" y="109766"/>
                  </a:cubicBezTo>
                  <a:cubicBezTo>
                    <a:pt x="87432" y="113230"/>
                    <a:pt x="97823" y="119291"/>
                    <a:pt x="106482" y="129682"/>
                  </a:cubicBezTo>
                  <a:cubicBezTo>
                    <a:pt x="110812" y="88984"/>
                    <a:pt x="114276" y="48287"/>
                    <a:pt x="118605" y="8455"/>
                  </a:cubicBezTo>
                  <a:cubicBezTo>
                    <a:pt x="124666" y="4125"/>
                    <a:pt x="128130" y="11053"/>
                    <a:pt x="132459" y="13650"/>
                  </a:cubicBezTo>
                  <a:cubicBezTo>
                    <a:pt x="133325" y="12784"/>
                    <a:pt x="133325" y="11919"/>
                    <a:pt x="133325" y="11919"/>
                  </a:cubicBezTo>
                  <a:cubicBezTo>
                    <a:pt x="131594" y="3260"/>
                    <a:pt x="132459" y="2393"/>
                    <a:pt x="140253" y="3260"/>
                  </a:cubicBezTo>
                  <a:cubicBezTo>
                    <a:pt x="142850" y="4125"/>
                    <a:pt x="145448" y="4125"/>
                    <a:pt x="148046" y="3260"/>
                  </a:cubicBezTo>
                  <a:cubicBezTo>
                    <a:pt x="154973" y="-2802"/>
                    <a:pt x="156705" y="662"/>
                    <a:pt x="158437" y="4991"/>
                  </a:cubicBezTo>
                  <a:close/>
                  <a:moveTo>
                    <a:pt x="57126" y="314121"/>
                  </a:moveTo>
                  <a:cubicBezTo>
                    <a:pt x="55394" y="310657"/>
                    <a:pt x="43271" y="301998"/>
                    <a:pt x="39807" y="300266"/>
                  </a:cubicBezTo>
                  <a:cubicBezTo>
                    <a:pt x="41539" y="304596"/>
                    <a:pt x="52796" y="314987"/>
                    <a:pt x="57126" y="314121"/>
                  </a:cubicBezTo>
                  <a:close/>
                  <a:moveTo>
                    <a:pt x="154973" y="306328"/>
                  </a:moveTo>
                  <a:cubicBezTo>
                    <a:pt x="155839" y="308059"/>
                    <a:pt x="157571" y="309791"/>
                    <a:pt x="159303" y="308059"/>
                  </a:cubicBezTo>
                  <a:cubicBezTo>
                    <a:pt x="161901" y="307194"/>
                    <a:pt x="161035" y="305462"/>
                    <a:pt x="160169" y="303730"/>
                  </a:cubicBezTo>
                  <a:cubicBezTo>
                    <a:pt x="159303" y="301998"/>
                    <a:pt x="158437" y="300266"/>
                    <a:pt x="155839" y="299400"/>
                  </a:cubicBezTo>
                  <a:cubicBezTo>
                    <a:pt x="154107" y="301998"/>
                    <a:pt x="154107" y="304596"/>
                    <a:pt x="154973" y="306328"/>
                  </a:cubicBezTo>
                  <a:close/>
                </a:path>
              </a:pathLst>
            </a:custGeom>
            <a:grpFill/>
            <a:ln w="8653" cap="flat">
              <a:noFill/>
              <a:prstDash val="solid"/>
              <a:miter/>
            </a:ln>
          </p:spPr>
          <p:txBody>
            <a:bodyPr rtlCol="0" anchor="ctr"/>
            <a:lstStyle/>
            <a:p>
              <a:endParaRPr lang="en-US"/>
            </a:p>
          </p:txBody>
        </p:sp>
      </p:grpSp>
      <p:sp>
        <p:nvSpPr>
          <p:cNvPr id="138" name="TextBox 137">
            <a:extLst>
              <a:ext uri="{FF2B5EF4-FFF2-40B4-BE49-F238E27FC236}">
                <a16:creationId xmlns:a16="http://schemas.microsoft.com/office/drawing/2014/main" id="{25EDD91A-1402-E177-4A47-107FECCAAEEF}"/>
              </a:ext>
            </a:extLst>
          </p:cNvPr>
          <p:cNvSpPr txBox="1"/>
          <p:nvPr/>
        </p:nvSpPr>
        <p:spPr>
          <a:xfrm>
            <a:off x="1319388" y="5517420"/>
            <a:ext cx="9310512" cy="338554"/>
          </a:xfrm>
          <a:prstGeom prst="rect">
            <a:avLst/>
          </a:prstGeom>
          <a:noFill/>
        </p:spPr>
        <p:txBody>
          <a:bodyPr wrap="square" rtlCol="0">
            <a:spAutoFit/>
          </a:bodyPr>
          <a:lstStyle/>
          <a:p>
            <a:pPr rtl="0"/>
            <a:r>
              <a:rPr lang="pt-BR" sz="1600">
                <a:solidFill>
                  <a:schemeClr val="bg1"/>
                </a:solidFill>
                <a:latin typeface="Century Gothic" panose="020B0502020202020204" pitchFamily="34" charset="0"/>
              </a:rPr>
              <a:t>Quando você determinará o sucesso ou o fracasso deste projeto?</a:t>
            </a:r>
          </a:p>
        </p:txBody>
      </p:sp>
      <p:sp>
        <p:nvSpPr>
          <p:cNvPr id="139" name="TextBox 138">
            <a:extLst>
              <a:ext uri="{FF2B5EF4-FFF2-40B4-BE49-F238E27FC236}">
                <a16:creationId xmlns:a16="http://schemas.microsoft.com/office/drawing/2014/main" id="{B75D10D7-96C4-5BF0-097F-D1A56B138C2F}"/>
              </a:ext>
            </a:extLst>
          </p:cNvPr>
          <p:cNvSpPr txBox="1"/>
          <p:nvPr/>
        </p:nvSpPr>
        <p:spPr>
          <a:xfrm>
            <a:off x="1319388" y="1545130"/>
            <a:ext cx="9310512" cy="338554"/>
          </a:xfrm>
          <a:prstGeom prst="rect">
            <a:avLst/>
          </a:prstGeom>
          <a:noFill/>
        </p:spPr>
        <p:txBody>
          <a:bodyPr wrap="square" rtlCol="0">
            <a:spAutoFit/>
          </a:bodyPr>
          <a:lstStyle/>
          <a:p>
            <a:pPr rtl="0"/>
            <a:r>
              <a:rPr lang="pt-BR" sz="1600">
                <a:solidFill>
                  <a:schemeClr val="bg1"/>
                </a:solidFill>
                <a:latin typeface="Century Gothic" panose="020B0502020202020204" pitchFamily="34" charset="0"/>
              </a:rPr>
              <a:t>Que métricas você usará para mensurar o sucesso deste projeto?</a:t>
            </a:r>
          </a:p>
        </p:txBody>
      </p:sp>
      <p:sp>
        <p:nvSpPr>
          <p:cNvPr id="140" name="TextBox 139">
            <a:extLst>
              <a:ext uri="{FF2B5EF4-FFF2-40B4-BE49-F238E27FC236}">
                <a16:creationId xmlns:a16="http://schemas.microsoft.com/office/drawing/2014/main" id="{1B1D76D8-1E50-B2ED-A347-0847FE497746}"/>
              </a:ext>
            </a:extLst>
          </p:cNvPr>
          <p:cNvSpPr txBox="1"/>
          <p:nvPr/>
        </p:nvSpPr>
        <p:spPr>
          <a:xfrm>
            <a:off x="1319388" y="2869227"/>
            <a:ext cx="9310512" cy="584775"/>
          </a:xfrm>
          <a:prstGeom prst="rect">
            <a:avLst/>
          </a:prstGeom>
          <a:noFill/>
        </p:spPr>
        <p:txBody>
          <a:bodyPr wrap="square" rtlCol="0">
            <a:spAutoFit/>
          </a:bodyPr>
          <a:lstStyle/>
          <a:p>
            <a:pPr rtl="0"/>
            <a:r>
              <a:rPr lang="pt-BR" sz="1600">
                <a:solidFill>
                  <a:schemeClr val="bg1"/>
                </a:solidFill>
                <a:latin typeface="Century Gothic" panose="020B0502020202020204" pitchFamily="34" charset="0"/>
              </a:rPr>
              <a:t>Do que você precisa para que o projeto tenha sucesso? Suporte dos outros? </a:t>
            </a:r>
          </a:p>
          <a:p>
            <a:pPr rtl="0"/>
            <a:r>
              <a:rPr lang="pt-BR" sz="1600">
                <a:solidFill>
                  <a:schemeClr val="bg1"/>
                </a:solidFill>
                <a:latin typeface="Century Gothic" panose="020B0502020202020204" pitchFamily="34" charset="0"/>
              </a:rPr>
              <a:t>Habilidades adicionais? Acesso a informações e equipamentos?</a:t>
            </a:r>
          </a:p>
        </p:txBody>
      </p:sp>
      <p:sp>
        <p:nvSpPr>
          <p:cNvPr id="141" name="TextBox 140">
            <a:extLst>
              <a:ext uri="{FF2B5EF4-FFF2-40B4-BE49-F238E27FC236}">
                <a16:creationId xmlns:a16="http://schemas.microsoft.com/office/drawing/2014/main" id="{5EBB6BCC-A446-7BBF-B421-DF49E2BABD27}"/>
              </a:ext>
            </a:extLst>
          </p:cNvPr>
          <p:cNvSpPr txBox="1"/>
          <p:nvPr/>
        </p:nvSpPr>
        <p:spPr>
          <a:xfrm>
            <a:off x="1319388" y="4193324"/>
            <a:ext cx="9310512" cy="584775"/>
          </a:xfrm>
          <a:prstGeom prst="rect">
            <a:avLst/>
          </a:prstGeom>
          <a:noFill/>
        </p:spPr>
        <p:txBody>
          <a:bodyPr wrap="square" rtlCol="0">
            <a:spAutoFit/>
          </a:bodyPr>
          <a:lstStyle/>
          <a:p>
            <a:pPr rtl="0"/>
            <a:r>
              <a:rPr lang="pt-BR" sz="1600">
                <a:solidFill>
                  <a:schemeClr val="bg1"/>
                </a:solidFill>
                <a:latin typeface="Century Gothic" panose="020B0502020202020204" pitchFamily="34" charset="0"/>
              </a:rPr>
              <a:t>Como isso se relaciona às metas mais amplas da empresa? </a:t>
            </a:r>
          </a:p>
          <a:p>
            <a:pPr rtl="0"/>
            <a:r>
              <a:rPr lang="pt-BR" sz="1600">
                <a:solidFill>
                  <a:schemeClr val="bg1"/>
                </a:solidFill>
                <a:latin typeface="Century Gothic" panose="020B0502020202020204" pitchFamily="34" charset="0"/>
              </a:rPr>
              <a:t>Por que agora é o momento para iniciar este projeto?</a:t>
            </a:r>
          </a:p>
        </p:txBody>
      </p:sp>
      <p:sp>
        <p:nvSpPr>
          <p:cNvPr id="142" name="Freeform 141">
            <a:extLst>
              <a:ext uri="{FF2B5EF4-FFF2-40B4-BE49-F238E27FC236}">
                <a16:creationId xmlns:a16="http://schemas.microsoft.com/office/drawing/2014/main" id="{7565AB3A-FD27-CFFA-C02D-6979CABC4FCC}"/>
              </a:ext>
            </a:extLst>
          </p:cNvPr>
          <p:cNvSpPr/>
          <p:nvPr/>
        </p:nvSpPr>
        <p:spPr>
          <a:xfrm>
            <a:off x="293532" y="176353"/>
            <a:ext cx="597826" cy="1144441"/>
          </a:xfrm>
          <a:custGeom>
            <a:avLst/>
            <a:gdLst>
              <a:gd name="connsiteX0" fmla="*/ 26843 w 429490"/>
              <a:gd name="connsiteY0" fmla="*/ 686353 h 822189"/>
              <a:gd name="connsiteX1" fmla="*/ 0 w 429490"/>
              <a:gd name="connsiteY1" fmla="*/ 662973 h 822189"/>
              <a:gd name="connsiteX2" fmla="*/ 26843 w 429490"/>
              <a:gd name="connsiteY2" fmla="*/ 686353 h 822189"/>
              <a:gd name="connsiteX3" fmla="*/ 304800 w 429490"/>
              <a:gd name="connsiteY3" fmla="*/ 3151 h 822189"/>
              <a:gd name="connsiteX4" fmla="*/ 355889 w 429490"/>
              <a:gd name="connsiteY4" fmla="*/ 50776 h 822189"/>
              <a:gd name="connsiteX5" fmla="*/ 375805 w 429490"/>
              <a:gd name="connsiteY5" fmla="*/ 114853 h 822189"/>
              <a:gd name="connsiteX6" fmla="*/ 373207 w 429490"/>
              <a:gd name="connsiteY6" fmla="*/ 166808 h 822189"/>
              <a:gd name="connsiteX7" fmla="*/ 355889 w 429490"/>
              <a:gd name="connsiteY7" fmla="*/ 182394 h 822189"/>
              <a:gd name="connsiteX8" fmla="*/ 337705 w 429490"/>
              <a:gd name="connsiteY8" fmla="*/ 215298 h 822189"/>
              <a:gd name="connsiteX9" fmla="*/ 327314 w 429490"/>
              <a:gd name="connsiteY9" fmla="*/ 201444 h 822189"/>
              <a:gd name="connsiteX10" fmla="*/ 316923 w 429490"/>
              <a:gd name="connsiteY10" fmla="*/ 217030 h 822189"/>
              <a:gd name="connsiteX11" fmla="*/ 313459 w 429490"/>
              <a:gd name="connsiteY11" fmla="*/ 216164 h 822189"/>
              <a:gd name="connsiteX12" fmla="*/ 290945 w 429490"/>
              <a:gd name="connsiteY12" fmla="*/ 136501 h 822189"/>
              <a:gd name="connsiteX13" fmla="*/ 287482 w 429490"/>
              <a:gd name="connsiteY13" fmla="*/ 90607 h 822189"/>
              <a:gd name="connsiteX14" fmla="*/ 232064 w 429490"/>
              <a:gd name="connsiteY14" fmla="*/ 50776 h 822189"/>
              <a:gd name="connsiteX15" fmla="*/ 198293 w 429490"/>
              <a:gd name="connsiteY15" fmla="*/ 64630 h 822189"/>
              <a:gd name="connsiteX16" fmla="*/ 173182 w 429490"/>
              <a:gd name="connsiteY16" fmla="*/ 94071 h 822189"/>
              <a:gd name="connsiteX17" fmla="*/ 155864 w 429490"/>
              <a:gd name="connsiteY17" fmla="*/ 135635 h 822189"/>
              <a:gd name="connsiteX18" fmla="*/ 158461 w 429490"/>
              <a:gd name="connsiteY18" fmla="*/ 191053 h 822189"/>
              <a:gd name="connsiteX19" fmla="*/ 240723 w 429490"/>
              <a:gd name="connsiteY19" fmla="*/ 288901 h 822189"/>
              <a:gd name="connsiteX20" fmla="*/ 310861 w 429490"/>
              <a:gd name="connsiteY20" fmla="*/ 359039 h 822189"/>
              <a:gd name="connsiteX21" fmla="*/ 366280 w 429490"/>
              <a:gd name="connsiteY21" fmla="*/ 423117 h 822189"/>
              <a:gd name="connsiteX22" fmla="*/ 387927 w 429490"/>
              <a:gd name="connsiteY22" fmla="*/ 449960 h 822189"/>
              <a:gd name="connsiteX23" fmla="*/ 424295 w 429490"/>
              <a:gd name="connsiteY23" fmla="*/ 545210 h 822189"/>
              <a:gd name="connsiteX24" fmla="*/ 429491 w 429490"/>
              <a:gd name="connsiteY24" fmla="*/ 618812 h 822189"/>
              <a:gd name="connsiteX25" fmla="*/ 415636 w 429490"/>
              <a:gd name="connsiteY25" fmla="*/ 649119 h 822189"/>
              <a:gd name="connsiteX26" fmla="*/ 408709 w 429490"/>
              <a:gd name="connsiteY26" fmla="*/ 663839 h 822189"/>
              <a:gd name="connsiteX27" fmla="*/ 374939 w 429490"/>
              <a:gd name="connsiteY27" fmla="*/ 745235 h 822189"/>
              <a:gd name="connsiteX28" fmla="*/ 346364 w 429490"/>
              <a:gd name="connsiteY28" fmla="*/ 765151 h 822189"/>
              <a:gd name="connsiteX29" fmla="*/ 334241 w 429490"/>
              <a:gd name="connsiteY29" fmla="*/ 772944 h 822189"/>
              <a:gd name="connsiteX30" fmla="*/ 290080 w 429490"/>
              <a:gd name="connsiteY30" fmla="*/ 804117 h 822189"/>
              <a:gd name="connsiteX31" fmla="*/ 276225 w 429490"/>
              <a:gd name="connsiteY31" fmla="*/ 807580 h 822189"/>
              <a:gd name="connsiteX32" fmla="*/ 239857 w 429490"/>
              <a:gd name="connsiteY32" fmla="*/ 813642 h 822189"/>
              <a:gd name="connsiteX33" fmla="*/ 101311 w 429490"/>
              <a:gd name="connsiteY33" fmla="*/ 788530 h 822189"/>
              <a:gd name="connsiteX34" fmla="*/ 27709 w 429490"/>
              <a:gd name="connsiteY34" fmla="*/ 718392 h 822189"/>
              <a:gd name="connsiteX35" fmla="*/ 41564 w 429490"/>
              <a:gd name="connsiteY35" fmla="*/ 710598 h 822189"/>
              <a:gd name="connsiteX36" fmla="*/ 32905 w 429490"/>
              <a:gd name="connsiteY36" fmla="*/ 679426 h 822189"/>
              <a:gd name="connsiteX37" fmla="*/ 15586 w 429490"/>
              <a:gd name="connsiteY37" fmla="*/ 649119 h 822189"/>
              <a:gd name="connsiteX38" fmla="*/ 6927 w 429490"/>
              <a:gd name="connsiteY38" fmla="*/ 635264 h 822189"/>
              <a:gd name="connsiteX39" fmla="*/ 29441 w 429490"/>
              <a:gd name="connsiteY39" fmla="*/ 632667 h 822189"/>
              <a:gd name="connsiteX40" fmla="*/ 47625 w 429490"/>
              <a:gd name="connsiteY40" fmla="*/ 640460 h 822189"/>
              <a:gd name="connsiteX41" fmla="*/ 64943 w 429490"/>
              <a:gd name="connsiteY41" fmla="*/ 654314 h 822189"/>
              <a:gd name="connsiteX42" fmla="*/ 87457 w 429490"/>
              <a:gd name="connsiteY42" fmla="*/ 683755 h 822189"/>
              <a:gd name="connsiteX43" fmla="*/ 128155 w 429490"/>
              <a:gd name="connsiteY43" fmla="*/ 710598 h 822189"/>
              <a:gd name="connsiteX44" fmla="*/ 241589 w 429490"/>
              <a:gd name="connsiteY44" fmla="*/ 724453 h 822189"/>
              <a:gd name="connsiteX45" fmla="*/ 267566 w 429490"/>
              <a:gd name="connsiteY45" fmla="*/ 649985 h 822189"/>
              <a:gd name="connsiteX46" fmla="*/ 253711 w 429490"/>
              <a:gd name="connsiteY46" fmla="*/ 566858 h 822189"/>
              <a:gd name="connsiteX47" fmla="*/ 245918 w 429490"/>
              <a:gd name="connsiteY47" fmla="*/ 549539 h 822189"/>
              <a:gd name="connsiteX48" fmla="*/ 114300 w 429490"/>
              <a:gd name="connsiteY48" fmla="*/ 391944 h 822189"/>
              <a:gd name="connsiteX49" fmla="*/ 42430 w 429490"/>
              <a:gd name="connsiteY49" fmla="*/ 294962 h 822189"/>
              <a:gd name="connsiteX50" fmla="*/ 24245 w 429490"/>
              <a:gd name="connsiteY50" fmla="*/ 243008 h 822189"/>
              <a:gd name="connsiteX51" fmla="*/ 25111 w 429490"/>
              <a:gd name="connsiteY51" fmla="*/ 213567 h 822189"/>
              <a:gd name="connsiteX52" fmla="*/ 51089 w 429490"/>
              <a:gd name="connsiteY52" fmla="*/ 117451 h 822189"/>
              <a:gd name="connsiteX53" fmla="*/ 136814 w 429490"/>
              <a:gd name="connsiteY53" fmla="*/ 16139 h 822189"/>
              <a:gd name="connsiteX54" fmla="*/ 174914 w 429490"/>
              <a:gd name="connsiteY54" fmla="*/ 8346 h 822189"/>
              <a:gd name="connsiteX55" fmla="*/ 234661 w 429490"/>
              <a:gd name="connsiteY55" fmla="*/ 1419 h 822189"/>
              <a:gd name="connsiteX56" fmla="*/ 304800 w 429490"/>
              <a:gd name="connsiteY56" fmla="*/ 3151 h 822189"/>
              <a:gd name="connsiteX57" fmla="*/ 184439 w 429490"/>
              <a:gd name="connsiteY57" fmla="*/ 405798 h 822189"/>
              <a:gd name="connsiteX58" fmla="*/ 167120 w 429490"/>
              <a:gd name="connsiteY58" fmla="*/ 372028 h 822189"/>
              <a:gd name="connsiteX59" fmla="*/ 141143 w 429490"/>
              <a:gd name="connsiteY59" fmla="*/ 344319 h 822189"/>
              <a:gd name="connsiteX60" fmla="*/ 95250 w 429490"/>
              <a:gd name="connsiteY60" fmla="*/ 314878 h 822189"/>
              <a:gd name="connsiteX61" fmla="*/ 184439 w 429490"/>
              <a:gd name="connsiteY61" fmla="*/ 405798 h 82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29490" h="822189">
                <a:moveTo>
                  <a:pt x="26843" y="686353"/>
                </a:moveTo>
                <a:cubicBezTo>
                  <a:pt x="9525" y="693280"/>
                  <a:pt x="4330" y="672499"/>
                  <a:pt x="0" y="662973"/>
                </a:cubicBezTo>
                <a:cubicBezTo>
                  <a:pt x="16452" y="663839"/>
                  <a:pt x="19050" y="676828"/>
                  <a:pt x="26843" y="686353"/>
                </a:cubicBezTo>
                <a:close/>
                <a:moveTo>
                  <a:pt x="304800" y="3151"/>
                </a:moveTo>
                <a:cubicBezTo>
                  <a:pt x="329911" y="10078"/>
                  <a:pt x="347230" y="23067"/>
                  <a:pt x="355889" y="50776"/>
                </a:cubicBezTo>
                <a:lnTo>
                  <a:pt x="375805" y="114853"/>
                </a:lnTo>
                <a:cubicBezTo>
                  <a:pt x="382732" y="133037"/>
                  <a:pt x="375805" y="149489"/>
                  <a:pt x="373207" y="166808"/>
                </a:cubicBezTo>
                <a:cubicBezTo>
                  <a:pt x="372341" y="174601"/>
                  <a:pt x="361084" y="174601"/>
                  <a:pt x="355889" y="182394"/>
                </a:cubicBezTo>
                <a:cubicBezTo>
                  <a:pt x="351559" y="193651"/>
                  <a:pt x="343766" y="204042"/>
                  <a:pt x="337705" y="215298"/>
                </a:cubicBezTo>
                <a:cubicBezTo>
                  <a:pt x="330777" y="212701"/>
                  <a:pt x="332509" y="204908"/>
                  <a:pt x="327314" y="201444"/>
                </a:cubicBezTo>
                <a:cubicBezTo>
                  <a:pt x="319521" y="204042"/>
                  <a:pt x="323850" y="213567"/>
                  <a:pt x="316923" y="217030"/>
                </a:cubicBezTo>
                <a:cubicBezTo>
                  <a:pt x="316057" y="217896"/>
                  <a:pt x="314325" y="217896"/>
                  <a:pt x="313459" y="216164"/>
                </a:cubicBezTo>
                <a:cubicBezTo>
                  <a:pt x="295275" y="192785"/>
                  <a:pt x="285750" y="166808"/>
                  <a:pt x="290945" y="136501"/>
                </a:cubicBezTo>
                <a:cubicBezTo>
                  <a:pt x="294409" y="120914"/>
                  <a:pt x="291811" y="106194"/>
                  <a:pt x="287482" y="90607"/>
                </a:cubicBezTo>
                <a:cubicBezTo>
                  <a:pt x="282286" y="68960"/>
                  <a:pt x="252845" y="42982"/>
                  <a:pt x="232064" y="50776"/>
                </a:cubicBezTo>
                <a:cubicBezTo>
                  <a:pt x="220807" y="54239"/>
                  <a:pt x="209550" y="59435"/>
                  <a:pt x="198293" y="64630"/>
                </a:cubicBezTo>
                <a:cubicBezTo>
                  <a:pt x="186170" y="70692"/>
                  <a:pt x="179243" y="82814"/>
                  <a:pt x="173182" y="94071"/>
                </a:cubicBezTo>
                <a:cubicBezTo>
                  <a:pt x="167120" y="105328"/>
                  <a:pt x="162791" y="125244"/>
                  <a:pt x="155864" y="135635"/>
                </a:cubicBezTo>
                <a:cubicBezTo>
                  <a:pt x="144607" y="147758"/>
                  <a:pt x="144607" y="180662"/>
                  <a:pt x="158461" y="191053"/>
                </a:cubicBezTo>
                <a:cubicBezTo>
                  <a:pt x="192232" y="218762"/>
                  <a:pt x="214745" y="255996"/>
                  <a:pt x="240723" y="288901"/>
                </a:cubicBezTo>
                <a:cubicBezTo>
                  <a:pt x="260639" y="315744"/>
                  <a:pt x="285750" y="337392"/>
                  <a:pt x="310861" y="359039"/>
                </a:cubicBezTo>
                <a:cubicBezTo>
                  <a:pt x="330777" y="378089"/>
                  <a:pt x="350693" y="399737"/>
                  <a:pt x="366280" y="423117"/>
                </a:cubicBezTo>
                <a:cubicBezTo>
                  <a:pt x="371475" y="431776"/>
                  <a:pt x="380134" y="442167"/>
                  <a:pt x="387927" y="449960"/>
                </a:cubicBezTo>
                <a:cubicBezTo>
                  <a:pt x="414771" y="475937"/>
                  <a:pt x="413905" y="512305"/>
                  <a:pt x="424295" y="545210"/>
                </a:cubicBezTo>
                <a:cubicBezTo>
                  <a:pt x="431223" y="568589"/>
                  <a:pt x="428625" y="593701"/>
                  <a:pt x="429491" y="618812"/>
                </a:cubicBezTo>
                <a:cubicBezTo>
                  <a:pt x="429491" y="630069"/>
                  <a:pt x="428625" y="642192"/>
                  <a:pt x="415636" y="649119"/>
                </a:cubicBezTo>
                <a:cubicBezTo>
                  <a:pt x="408709" y="652583"/>
                  <a:pt x="409575" y="657778"/>
                  <a:pt x="408709" y="663839"/>
                </a:cubicBezTo>
                <a:cubicBezTo>
                  <a:pt x="403514" y="693280"/>
                  <a:pt x="390525" y="720124"/>
                  <a:pt x="374939" y="745235"/>
                </a:cubicBezTo>
                <a:cubicBezTo>
                  <a:pt x="368011" y="755626"/>
                  <a:pt x="359352" y="764285"/>
                  <a:pt x="346364" y="765151"/>
                </a:cubicBezTo>
                <a:cubicBezTo>
                  <a:pt x="341168" y="766017"/>
                  <a:pt x="337705" y="769480"/>
                  <a:pt x="334241" y="772944"/>
                </a:cubicBezTo>
                <a:cubicBezTo>
                  <a:pt x="322984" y="787664"/>
                  <a:pt x="306532" y="796323"/>
                  <a:pt x="290080" y="804117"/>
                </a:cubicBezTo>
                <a:cubicBezTo>
                  <a:pt x="285750" y="806714"/>
                  <a:pt x="281420" y="810178"/>
                  <a:pt x="276225" y="807580"/>
                </a:cubicBezTo>
                <a:cubicBezTo>
                  <a:pt x="262371" y="802385"/>
                  <a:pt x="251114" y="807580"/>
                  <a:pt x="239857" y="813642"/>
                </a:cubicBezTo>
                <a:cubicBezTo>
                  <a:pt x="206086" y="832692"/>
                  <a:pt x="149802" y="817971"/>
                  <a:pt x="101311" y="788530"/>
                </a:cubicBezTo>
                <a:cubicBezTo>
                  <a:pt x="96982" y="785067"/>
                  <a:pt x="30307" y="721855"/>
                  <a:pt x="27709" y="718392"/>
                </a:cubicBezTo>
                <a:cubicBezTo>
                  <a:pt x="4330" y="685487"/>
                  <a:pt x="64077" y="745235"/>
                  <a:pt x="41564" y="710598"/>
                </a:cubicBezTo>
                <a:cubicBezTo>
                  <a:pt x="37234" y="702805"/>
                  <a:pt x="31173" y="688951"/>
                  <a:pt x="32905" y="679426"/>
                </a:cubicBezTo>
                <a:cubicBezTo>
                  <a:pt x="32905" y="665571"/>
                  <a:pt x="21648" y="659510"/>
                  <a:pt x="15586" y="649119"/>
                </a:cubicBezTo>
                <a:cubicBezTo>
                  <a:pt x="12989" y="644789"/>
                  <a:pt x="7793" y="642192"/>
                  <a:pt x="6927" y="635264"/>
                </a:cubicBezTo>
                <a:cubicBezTo>
                  <a:pt x="11257" y="631801"/>
                  <a:pt x="22514" y="626605"/>
                  <a:pt x="29441" y="632667"/>
                </a:cubicBezTo>
                <a:cubicBezTo>
                  <a:pt x="38100" y="643058"/>
                  <a:pt x="40698" y="636996"/>
                  <a:pt x="47625" y="640460"/>
                </a:cubicBezTo>
                <a:cubicBezTo>
                  <a:pt x="54552" y="644789"/>
                  <a:pt x="55418" y="647387"/>
                  <a:pt x="64943" y="654314"/>
                </a:cubicBezTo>
                <a:cubicBezTo>
                  <a:pt x="77066" y="664705"/>
                  <a:pt x="79664" y="674230"/>
                  <a:pt x="87457" y="683755"/>
                </a:cubicBezTo>
                <a:cubicBezTo>
                  <a:pt x="98714" y="699342"/>
                  <a:pt x="110836" y="702805"/>
                  <a:pt x="128155" y="710598"/>
                </a:cubicBezTo>
                <a:cubicBezTo>
                  <a:pt x="167986" y="726185"/>
                  <a:pt x="206952" y="759955"/>
                  <a:pt x="241589" y="724453"/>
                </a:cubicBezTo>
                <a:cubicBezTo>
                  <a:pt x="263236" y="701939"/>
                  <a:pt x="267566" y="678560"/>
                  <a:pt x="267566" y="649985"/>
                </a:cubicBezTo>
                <a:cubicBezTo>
                  <a:pt x="266700" y="620544"/>
                  <a:pt x="260639" y="593701"/>
                  <a:pt x="253711" y="566858"/>
                </a:cubicBezTo>
                <a:cubicBezTo>
                  <a:pt x="252845" y="559930"/>
                  <a:pt x="249382" y="554735"/>
                  <a:pt x="245918" y="549539"/>
                </a:cubicBezTo>
                <a:cubicBezTo>
                  <a:pt x="203489" y="489792"/>
                  <a:pt x="167986" y="439569"/>
                  <a:pt x="114300" y="391944"/>
                </a:cubicBezTo>
                <a:cubicBezTo>
                  <a:pt x="86591" y="369430"/>
                  <a:pt x="51955" y="330464"/>
                  <a:pt x="42430" y="294962"/>
                </a:cubicBezTo>
                <a:cubicBezTo>
                  <a:pt x="38100" y="276778"/>
                  <a:pt x="26843" y="261192"/>
                  <a:pt x="24245" y="243008"/>
                </a:cubicBezTo>
                <a:cubicBezTo>
                  <a:pt x="23380" y="232617"/>
                  <a:pt x="21648" y="223092"/>
                  <a:pt x="25111" y="213567"/>
                </a:cubicBezTo>
                <a:cubicBezTo>
                  <a:pt x="33770" y="182394"/>
                  <a:pt x="38966" y="148624"/>
                  <a:pt x="51089" y="117451"/>
                </a:cubicBezTo>
                <a:cubicBezTo>
                  <a:pt x="68407" y="73289"/>
                  <a:pt x="98714" y="42117"/>
                  <a:pt x="136814" y="16139"/>
                </a:cubicBezTo>
                <a:cubicBezTo>
                  <a:pt x="148070" y="8346"/>
                  <a:pt x="160193" y="5749"/>
                  <a:pt x="174914" y="8346"/>
                </a:cubicBezTo>
                <a:cubicBezTo>
                  <a:pt x="194830" y="11810"/>
                  <a:pt x="214745" y="4017"/>
                  <a:pt x="234661" y="1419"/>
                </a:cubicBezTo>
                <a:cubicBezTo>
                  <a:pt x="259773" y="-313"/>
                  <a:pt x="282286" y="-1179"/>
                  <a:pt x="304800" y="3151"/>
                </a:cubicBezTo>
                <a:close/>
                <a:moveTo>
                  <a:pt x="184439" y="405798"/>
                </a:moveTo>
                <a:cubicBezTo>
                  <a:pt x="187902" y="404933"/>
                  <a:pt x="175780" y="380687"/>
                  <a:pt x="167120" y="372028"/>
                </a:cubicBezTo>
                <a:cubicBezTo>
                  <a:pt x="155864" y="356442"/>
                  <a:pt x="143741" y="352112"/>
                  <a:pt x="141143" y="344319"/>
                </a:cubicBezTo>
                <a:cubicBezTo>
                  <a:pt x="125557" y="333928"/>
                  <a:pt x="113434" y="319208"/>
                  <a:pt x="95250" y="314878"/>
                </a:cubicBezTo>
                <a:cubicBezTo>
                  <a:pt x="116032" y="348648"/>
                  <a:pt x="156730" y="383285"/>
                  <a:pt x="184439" y="405798"/>
                </a:cubicBezTo>
                <a:close/>
              </a:path>
            </a:pathLst>
          </a:custGeom>
          <a:solidFill>
            <a:schemeClr val="bg1"/>
          </a:solidFill>
          <a:ln w="8653"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AE22EDE7-7B4F-AA86-5D3A-12B275270F38}"/>
              </a:ext>
            </a:extLst>
          </p:cNvPr>
          <p:cNvSpPr/>
          <p:nvPr/>
        </p:nvSpPr>
        <p:spPr>
          <a:xfrm>
            <a:off x="195758" y="1496717"/>
            <a:ext cx="793374" cy="1156521"/>
          </a:xfrm>
          <a:custGeom>
            <a:avLst/>
            <a:gdLst>
              <a:gd name="connsiteX0" fmla="*/ 156824 w 569976"/>
              <a:gd name="connsiteY0" fmla="*/ 9025 h 830868"/>
              <a:gd name="connsiteX1" fmla="*/ 183667 w 569976"/>
              <a:gd name="connsiteY1" fmla="*/ 56650 h 830868"/>
              <a:gd name="connsiteX2" fmla="*/ 201851 w 569976"/>
              <a:gd name="connsiteY2" fmla="*/ 101677 h 830868"/>
              <a:gd name="connsiteX3" fmla="*/ 265062 w 569976"/>
              <a:gd name="connsiteY3" fmla="*/ 359718 h 830868"/>
              <a:gd name="connsiteX4" fmla="*/ 284978 w 569976"/>
              <a:gd name="connsiteY4" fmla="*/ 441980 h 830868"/>
              <a:gd name="connsiteX5" fmla="*/ 299699 w 569976"/>
              <a:gd name="connsiteY5" fmla="*/ 370975 h 830868"/>
              <a:gd name="connsiteX6" fmla="*/ 314419 w 569976"/>
              <a:gd name="connsiteY6" fmla="*/ 267066 h 830868"/>
              <a:gd name="connsiteX7" fmla="*/ 336933 w 569976"/>
              <a:gd name="connsiteY7" fmla="*/ 153632 h 830868"/>
              <a:gd name="connsiteX8" fmla="*/ 362910 w 569976"/>
              <a:gd name="connsiteY8" fmla="*/ 55784 h 830868"/>
              <a:gd name="connsiteX9" fmla="*/ 399278 w 569976"/>
              <a:gd name="connsiteY9" fmla="*/ 32405 h 830868"/>
              <a:gd name="connsiteX10" fmla="*/ 426121 w 569976"/>
              <a:gd name="connsiteY10" fmla="*/ 37600 h 830868"/>
              <a:gd name="connsiteX11" fmla="*/ 442574 w 569976"/>
              <a:gd name="connsiteY11" fmla="*/ 45393 h 830868"/>
              <a:gd name="connsiteX12" fmla="*/ 465953 w 569976"/>
              <a:gd name="connsiteY12" fmla="*/ 38466 h 830868"/>
              <a:gd name="connsiteX13" fmla="*/ 469417 w 569976"/>
              <a:gd name="connsiteY13" fmla="*/ 35002 h 830868"/>
              <a:gd name="connsiteX14" fmla="*/ 487601 w 569976"/>
              <a:gd name="connsiteY14" fmla="*/ 38466 h 830868"/>
              <a:gd name="connsiteX15" fmla="*/ 503187 w 569976"/>
              <a:gd name="connsiteY15" fmla="*/ 39332 h 830868"/>
              <a:gd name="connsiteX16" fmla="*/ 511846 w 569976"/>
              <a:gd name="connsiteY16" fmla="*/ 45393 h 830868"/>
              <a:gd name="connsiteX17" fmla="*/ 554276 w 569976"/>
              <a:gd name="connsiteY17" fmla="*/ 121593 h 830868"/>
              <a:gd name="connsiteX18" fmla="*/ 553410 w 569976"/>
              <a:gd name="connsiteY18" fmla="*/ 133716 h 830868"/>
              <a:gd name="connsiteX19" fmla="*/ 548215 w 569976"/>
              <a:gd name="connsiteY19" fmla="*/ 308630 h 830868"/>
              <a:gd name="connsiteX20" fmla="*/ 553410 w 569976"/>
              <a:gd name="connsiteY20" fmla="*/ 448041 h 830868"/>
              <a:gd name="connsiteX21" fmla="*/ 562069 w 569976"/>
              <a:gd name="connsiteY21" fmla="*/ 564939 h 830868"/>
              <a:gd name="connsiteX22" fmla="*/ 565533 w 569976"/>
              <a:gd name="connsiteY22" fmla="*/ 717339 h 830868"/>
              <a:gd name="connsiteX23" fmla="*/ 569862 w 569976"/>
              <a:gd name="connsiteY23" fmla="*/ 780550 h 830868"/>
              <a:gd name="connsiteX24" fmla="*/ 532628 w 569976"/>
              <a:gd name="connsiteY24" fmla="*/ 807393 h 830868"/>
              <a:gd name="connsiteX25" fmla="*/ 528299 w 569976"/>
              <a:gd name="connsiteY25" fmla="*/ 821248 h 830868"/>
              <a:gd name="connsiteX26" fmla="*/ 506651 w 569976"/>
              <a:gd name="connsiteY26" fmla="*/ 829907 h 830868"/>
              <a:gd name="connsiteX27" fmla="*/ 446037 w 569976"/>
              <a:gd name="connsiteY27" fmla="*/ 799600 h 830868"/>
              <a:gd name="connsiteX28" fmla="*/ 419194 w 569976"/>
              <a:gd name="connsiteY28" fmla="*/ 744182 h 830868"/>
              <a:gd name="connsiteX29" fmla="*/ 419194 w 569976"/>
              <a:gd name="connsiteY29" fmla="*/ 647200 h 830868"/>
              <a:gd name="connsiteX30" fmla="*/ 416596 w 569976"/>
              <a:gd name="connsiteY30" fmla="*/ 588318 h 830868"/>
              <a:gd name="connsiteX31" fmla="*/ 405340 w 569976"/>
              <a:gd name="connsiteY31" fmla="*/ 377037 h 830868"/>
              <a:gd name="connsiteX32" fmla="*/ 391485 w 569976"/>
              <a:gd name="connsiteY32" fmla="*/ 177877 h 830868"/>
              <a:gd name="connsiteX33" fmla="*/ 388021 w 569976"/>
              <a:gd name="connsiteY33" fmla="*/ 169218 h 830868"/>
              <a:gd name="connsiteX34" fmla="*/ 372435 w 569976"/>
              <a:gd name="connsiteY34" fmla="*/ 208184 h 830868"/>
              <a:gd name="connsiteX35" fmla="*/ 347324 w 569976"/>
              <a:gd name="connsiteY35" fmla="*/ 293043 h 830868"/>
              <a:gd name="connsiteX36" fmla="*/ 322212 w 569976"/>
              <a:gd name="connsiteY36" fmla="*/ 465359 h 830868"/>
              <a:gd name="connsiteX37" fmla="*/ 317883 w 569976"/>
              <a:gd name="connsiteY37" fmla="*/ 503459 h 830868"/>
              <a:gd name="connsiteX38" fmla="*/ 314419 w 569976"/>
              <a:gd name="connsiteY38" fmla="*/ 560609 h 830868"/>
              <a:gd name="connsiteX39" fmla="*/ 297967 w 569976"/>
              <a:gd name="connsiteY39" fmla="*/ 602173 h 830868"/>
              <a:gd name="connsiteX40" fmla="*/ 286710 w 569976"/>
              <a:gd name="connsiteY40" fmla="*/ 602173 h 830868"/>
              <a:gd name="connsiteX41" fmla="*/ 265062 w 569976"/>
              <a:gd name="connsiteY41" fmla="*/ 596112 h 830868"/>
              <a:gd name="connsiteX42" fmla="*/ 273721 w 569976"/>
              <a:gd name="connsiteY42" fmla="*/ 610832 h 830868"/>
              <a:gd name="connsiteX43" fmla="*/ 293637 w 569976"/>
              <a:gd name="connsiteY43" fmla="*/ 634212 h 830868"/>
              <a:gd name="connsiteX44" fmla="*/ 278051 w 569976"/>
              <a:gd name="connsiteY44" fmla="*/ 641139 h 830868"/>
              <a:gd name="connsiteX45" fmla="*/ 229560 w 569976"/>
              <a:gd name="connsiteY45" fmla="*/ 633346 h 830868"/>
              <a:gd name="connsiteX46" fmla="*/ 206180 w 569976"/>
              <a:gd name="connsiteY46" fmla="*/ 616027 h 830868"/>
              <a:gd name="connsiteX47" fmla="*/ 166349 w 569976"/>
              <a:gd name="connsiteY47" fmla="*/ 565805 h 830868"/>
              <a:gd name="connsiteX48" fmla="*/ 92746 w 569976"/>
              <a:gd name="connsiteY48" fmla="*/ 356255 h 830868"/>
              <a:gd name="connsiteX49" fmla="*/ 61574 w 569976"/>
              <a:gd name="connsiteY49" fmla="*/ 240223 h 830868"/>
              <a:gd name="connsiteX50" fmla="*/ 49451 w 569976"/>
              <a:gd name="connsiteY50" fmla="*/ 202123 h 830868"/>
              <a:gd name="connsiteX51" fmla="*/ 46853 w 569976"/>
              <a:gd name="connsiteY51" fmla="*/ 268798 h 830868"/>
              <a:gd name="connsiteX52" fmla="*/ 47719 w 569976"/>
              <a:gd name="connsiteY52" fmla="*/ 351059 h 830868"/>
              <a:gd name="connsiteX53" fmla="*/ 52049 w 569976"/>
              <a:gd name="connsiteY53" fmla="*/ 488739 h 830868"/>
              <a:gd name="connsiteX54" fmla="*/ 63305 w 569976"/>
              <a:gd name="connsiteY54" fmla="*/ 605636 h 830868"/>
              <a:gd name="connsiteX55" fmla="*/ 67635 w 569976"/>
              <a:gd name="connsiteY55" fmla="*/ 673177 h 830868"/>
              <a:gd name="connsiteX56" fmla="*/ 65037 w 569976"/>
              <a:gd name="connsiteY56" fmla="*/ 785746 h 830868"/>
              <a:gd name="connsiteX57" fmla="*/ 62440 w 569976"/>
              <a:gd name="connsiteY57" fmla="*/ 803064 h 830868"/>
              <a:gd name="connsiteX58" fmla="*/ 28669 w 569976"/>
              <a:gd name="connsiteY58" fmla="*/ 809125 h 830868"/>
              <a:gd name="connsiteX59" fmla="*/ 18278 w 569976"/>
              <a:gd name="connsiteY59" fmla="*/ 819516 h 830868"/>
              <a:gd name="connsiteX60" fmla="*/ 13949 w 569976"/>
              <a:gd name="connsiteY60" fmla="*/ 812589 h 830868"/>
              <a:gd name="connsiteX61" fmla="*/ 10485 w 569976"/>
              <a:gd name="connsiteY61" fmla="*/ 749377 h 830868"/>
              <a:gd name="connsiteX62" fmla="*/ 13083 w 569976"/>
              <a:gd name="connsiteY62" fmla="*/ 618625 h 830868"/>
              <a:gd name="connsiteX63" fmla="*/ 7887 w 569976"/>
              <a:gd name="connsiteY63" fmla="*/ 499996 h 830868"/>
              <a:gd name="connsiteX64" fmla="*/ 960 w 569976"/>
              <a:gd name="connsiteY64" fmla="*/ 255809 h 830868"/>
              <a:gd name="connsiteX65" fmla="*/ 960 w 569976"/>
              <a:gd name="connsiteY65" fmla="*/ 71371 h 830868"/>
              <a:gd name="connsiteX66" fmla="*/ 94 w 569976"/>
              <a:gd name="connsiteY66" fmla="*/ 46259 h 830868"/>
              <a:gd name="connsiteX67" fmla="*/ 12217 w 569976"/>
              <a:gd name="connsiteY67" fmla="*/ 28941 h 830868"/>
              <a:gd name="connsiteX68" fmla="*/ 49451 w 569976"/>
              <a:gd name="connsiteY68" fmla="*/ 29807 h 830868"/>
              <a:gd name="connsiteX69" fmla="*/ 61574 w 569976"/>
              <a:gd name="connsiteY69" fmla="*/ 14221 h 830868"/>
              <a:gd name="connsiteX70" fmla="*/ 100540 w 569976"/>
              <a:gd name="connsiteY70" fmla="*/ 5562 h 830868"/>
              <a:gd name="connsiteX71" fmla="*/ 131712 w 569976"/>
              <a:gd name="connsiteY71" fmla="*/ 31539 h 830868"/>
              <a:gd name="connsiteX72" fmla="*/ 139505 w 569976"/>
              <a:gd name="connsiteY72" fmla="*/ 35002 h 830868"/>
              <a:gd name="connsiteX73" fmla="*/ 142969 w 569976"/>
              <a:gd name="connsiteY73" fmla="*/ 4696 h 830868"/>
              <a:gd name="connsiteX74" fmla="*/ 156824 w 569976"/>
              <a:gd name="connsiteY74" fmla="*/ 9025 h 830868"/>
              <a:gd name="connsiteX75" fmla="*/ 478942 w 569976"/>
              <a:gd name="connsiteY75" fmla="*/ 305166 h 830868"/>
              <a:gd name="connsiteX76" fmla="*/ 476344 w 569976"/>
              <a:gd name="connsiteY76" fmla="*/ 231564 h 830868"/>
              <a:gd name="connsiteX77" fmla="*/ 478942 w 569976"/>
              <a:gd name="connsiteY77" fmla="*/ 305166 h 83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69976" h="830868">
                <a:moveTo>
                  <a:pt x="156824" y="9025"/>
                </a:moveTo>
                <a:cubicBezTo>
                  <a:pt x="164617" y="26343"/>
                  <a:pt x="172410" y="41930"/>
                  <a:pt x="183667" y="56650"/>
                </a:cubicBezTo>
                <a:cubicBezTo>
                  <a:pt x="194058" y="70505"/>
                  <a:pt x="198387" y="86091"/>
                  <a:pt x="201851" y="101677"/>
                </a:cubicBezTo>
                <a:cubicBezTo>
                  <a:pt x="223499" y="183939"/>
                  <a:pt x="244281" y="277457"/>
                  <a:pt x="265062" y="359718"/>
                </a:cubicBezTo>
                <a:cubicBezTo>
                  <a:pt x="270258" y="385696"/>
                  <a:pt x="276319" y="411673"/>
                  <a:pt x="284978" y="441980"/>
                </a:cubicBezTo>
                <a:cubicBezTo>
                  <a:pt x="293637" y="416002"/>
                  <a:pt x="296235" y="393489"/>
                  <a:pt x="299699" y="370975"/>
                </a:cubicBezTo>
                <a:cubicBezTo>
                  <a:pt x="304894" y="336339"/>
                  <a:pt x="307492" y="300836"/>
                  <a:pt x="314419" y="267066"/>
                </a:cubicBezTo>
                <a:cubicBezTo>
                  <a:pt x="321346" y="228966"/>
                  <a:pt x="328274" y="190866"/>
                  <a:pt x="336933" y="153632"/>
                </a:cubicBezTo>
                <a:cubicBezTo>
                  <a:pt x="343860" y="122459"/>
                  <a:pt x="348190" y="85225"/>
                  <a:pt x="362910" y="55784"/>
                </a:cubicBezTo>
                <a:cubicBezTo>
                  <a:pt x="370703" y="41064"/>
                  <a:pt x="382826" y="28941"/>
                  <a:pt x="399278" y="32405"/>
                </a:cubicBezTo>
                <a:lnTo>
                  <a:pt x="426121" y="37600"/>
                </a:lnTo>
                <a:cubicBezTo>
                  <a:pt x="433049" y="38466"/>
                  <a:pt x="437378" y="41064"/>
                  <a:pt x="442574" y="45393"/>
                </a:cubicBezTo>
                <a:cubicBezTo>
                  <a:pt x="456428" y="59248"/>
                  <a:pt x="458160" y="57516"/>
                  <a:pt x="465953" y="38466"/>
                </a:cubicBezTo>
                <a:cubicBezTo>
                  <a:pt x="465953" y="37600"/>
                  <a:pt x="466819" y="37600"/>
                  <a:pt x="469417" y="35002"/>
                </a:cubicBezTo>
                <a:cubicBezTo>
                  <a:pt x="474612" y="37600"/>
                  <a:pt x="479808" y="45393"/>
                  <a:pt x="487601" y="38466"/>
                </a:cubicBezTo>
                <a:cubicBezTo>
                  <a:pt x="491065" y="35002"/>
                  <a:pt x="497992" y="37600"/>
                  <a:pt x="503187" y="39332"/>
                </a:cubicBezTo>
                <a:cubicBezTo>
                  <a:pt x="506651" y="40198"/>
                  <a:pt x="508383" y="43661"/>
                  <a:pt x="511846" y="45393"/>
                </a:cubicBezTo>
                <a:cubicBezTo>
                  <a:pt x="551678" y="57516"/>
                  <a:pt x="553410" y="89555"/>
                  <a:pt x="554276" y="121593"/>
                </a:cubicBezTo>
                <a:cubicBezTo>
                  <a:pt x="554276" y="125923"/>
                  <a:pt x="553410" y="130252"/>
                  <a:pt x="553410" y="133716"/>
                </a:cubicBezTo>
                <a:cubicBezTo>
                  <a:pt x="558605" y="192598"/>
                  <a:pt x="549081" y="250614"/>
                  <a:pt x="548215" y="308630"/>
                </a:cubicBezTo>
                <a:cubicBezTo>
                  <a:pt x="548215" y="354523"/>
                  <a:pt x="549081" y="402148"/>
                  <a:pt x="553410" y="448041"/>
                </a:cubicBezTo>
                <a:cubicBezTo>
                  <a:pt x="557740" y="486141"/>
                  <a:pt x="557740" y="526839"/>
                  <a:pt x="562069" y="564939"/>
                </a:cubicBezTo>
                <a:cubicBezTo>
                  <a:pt x="567265" y="615162"/>
                  <a:pt x="562935" y="666250"/>
                  <a:pt x="565533" y="717339"/>
                </a:cubicBezTo>
                <a:cubicBezTo>
                  <a:pt x="566399" y="738987"/>
                  <a:pt x="570728" y="758902"/>
                  <a:pt x="569862" y="780550"/>
                </a:cubicBezTo>
                <a:cubicBezTo>
                  <a:pt x="567265" y="803930"/>
                  <a:pt x="557740" y="813455"/>
                  <a:pt x="532628" y="807393"/>
                </a:cubicBezTo>
                <a:cubicBezTo>
                  <a:pt x="526567" y="810857"/>
                  <a:pt x="529165" y="816052"/>
                  <a:pt x="528299" y="821248"/>
                </a:cubicBezTo>
                <a:cubicBezTo>
                  <a:pt x="523969" y="829907"/>
                  <a:pt x="517042" y="832505"/>
                  <a:pt x="506651" y="829907"/>
                </a:cubicBezTo>
                <a:cubicBezTo>
                  <a:pt x="481540" y="826443"/>
                  <a:pt x="465087" y="811723"/>
                  <a:pt x="446037" y="799600"/>
                </a:cubicBezTo>
                <a:cubicBezTo>
                  <a:pt x="423524" y="784880"/>
                  <a:pt x="419194" y="765830"/>
                  <a:pt x="419194" y="744182"/>
                </a:cubicBezTo>
                <a:cubicBezTo>
                  <a:pt x="418328" y="711277"/>
                  <a:pt x="415730" y="680105"/>
                  <a:pt x="419194" y="647200"/>
                </a:cubicBezTo>
                <a:cubicBezTo>
                  <a:pt x="421792" y="627284"/>
                  <a:pt x="419194" y="608234"/>
                  <a:pt x="416596" y="588318"/>
                </a:cubicBezTo>
                <a:cubicBezTo>
                  <a:pt x="409669" y="517314"/>
                  <a:pt x="410535" y="448041"/>
                  <a:pt x="405340" y="377037"/>
                </a:cubicBezTo>
                <a:cubicBezTo>
                  <a:pt x="400144" y="310362"/>
                  <a:pt x="401010" y="244552"/>
                  <a:pt x="391485" y="177877"/>
                </a:cubicBezTo>
                <a:lnTo>
                  <a:pt x="388021" y="169218"/>
                </a:lnTo>
                <a:cubicBezTo>
                  <a:pt x="379362" y="183073"/>
                  <a:pt x="375899" y="196062"/>
                  <a:pt x="372435" y="208184"/>
                </a:cubicBezTo>
                <a:cubicBezTo>
                  <a:pt x="364642" y="235893"/>
                  <a:pt x="353385" y="264468"/>
                  <a:pt x="347324" y="293043"/>
                </a:cubicBezTo>
                <a:cubicBezTo>
                  <a:pt x="336067" y="350193"/>
                  <a:pt x="322212" y="406477"/>
                  <a:pt x="322212" y="465359"/>
                </a:cubicBezTo>
                <a:cubicBezTo>
                  <a:pt x="322212" y="477482"/>
                  <a:pt x="318749" y="490471"/>
                  <a:pt x="317883" y="503459"/>
                </a:cubicBezTo>
                <a:cubicBezTo>
                  <a:pt x="315285" y="522509"/>
                  <a:pt x="306626" y="541559"/>
                  <a:pt x="314419" y="560609"/>
                </a:cubicBezTo>
                <a:cubicBezTo>
                  <a:pt x="321346" y="579659"/>
                  <a:pt x="305760" y="590050"/>
                  <a:pt x="297967" y="602173"/>
                </a:cubicBezTo>
                <a:cubicBezTo>
                  <a:pt x="295369" y="606502"/>
                  <a:pt x="290174" y="604771"/>
                  <a:pt x="286710" y="602173"/>
                </a:cubicBezTo>
                <a:cubicBezTo>
                  <a:pt x="279783" y="599575"/>
                  <a:pt x="272855" y="595246"/>
                  <a:pt x="265062" y="596112"/>
                </a:cubicBezTo>
                <a:cubicBezTo>
                  <a:pt x="262465" y="603905"/>
                  <a:pt x="262465" y="610832"/>
                  <a:pt x="273721" y="610832"/>
                </a:cubicBezTo>
                <a:cubicBezTo>
                  <a:pt x="284978" y="611698"/>
                  <a:pt x="288442" y="628150"/>
                  <a:pt x="293637" y="634212"/>
                </a:cubicBezTo>
                <a:cubicBezTo>
                  <a:pt x="289308" y="641139"/>
                  <a:pt x="284978" y="640273"/>
                  <a:pt x="278051" y="641139"/>
                </a:cubicBezTo>
                <a:cubicBezTo>
                  <a:pt x="259001" y="643737"/>
                  <a:pt x="236487" y="642005"/>
                  <a:pt x="229560" y="633346"/>
                </a:cubicBezTo>
                <a:cubicBezTo>
                  <a:pt x="220901" y="622089"/>
                  <a:pt x="218303" y="622955"/>
                  <a:pt x="206180" y="616027"/>
                </a:cubicBezTo>
                <a:cubicBezTo>
                  <a:pt x="187131" y="604771"/>
                  <a:pt x="175008" y="585721"/>
                  <a:pt x="166349" y="565805"/>
                </a:cubicBezTo>
                <a:cubicBezTo>
                  <a:pt x="139505" y="497398"/>
                  <a:pt x="113528" y="427259"/>
                  <a:pt x="92746" y="356255"/>
                </a:cubicBezTo>
                <a:cubicBezTo>
                  <a:pt x="82355" y="318155"/>
                  <a:pt x="72831" y="278323"/>
                  <a:pt x="61574" y="240223"/>
                </a:cubicBezTo>
                <a:cubicBezTo>
                  <a:pt x="58110" y="228100"/>
                  <a:pt x="54646" y="215112"/>
                  <a:pt x="49451" y="202123"/>
                </a:cubicBezTo>
                <a:cubicBezTo>
                  <a:pt x="53781" y="224636"/>
                  <a:pt x="42524" y="246284"/>
                  <a:pt x="46853" y="268798"/>
                </a:cubicBezTo>
                <a:cubicBezTo>
                  <a:pt x="51183" y="295641"/>
                  <a:pt x="46853" y="322484"/>
                  <a:pt x="47719" y="351059"/>
                </a:cubicBezTo>
                <a:cubicBezTo>
                  <a:pt x="50317" y="396086"/>
                  <a:pt x="48585" y="443711"/>
                  <a:pt x="52049" y="488739"/>
                </a:cubicBezTo>
                <a:cubicBezTo>
                  <a:pt x="55512" y="528571"/>
                  <a:pt x="57244" y="567537"/>
                  <a:pt x="63305" y="605636"/>
                </a:cubicBezTo>
                <a:cubicBezTo>
                  <a:pt x="66769" y="628150"/>
                  <a:pt x="70233" y="650664"/>
                  <a:pt x="67635" y="673177"/>
                </a:cubicBezTo>
                <a:cubicBezTo>
                  <a:pt x="64171" y="710412"/>
                  <a:pt x="64171" y="748511"/>
                  <a:pt x="65037" y="785746"/>
                </a:cubicBezTo>
                <a:cubicBezTo>
                  <a:pt x="65903" y="791807"/>
                  <a:pt x="65903" y="797002"/>
                  <a:pt x="62440" y="803064"/>
                </a:cubicBezTo>
                <a:cubicBezTo>
                  <a:pt x="53781" y="815187"/>
                  <a:pt x="45121" y="817784"/>
                  <a:pt x="28669" y="809125"/>
                </a:cubicBezTo>
                <a:cubicBezTo>
                  <a:pt x="24340" y="811723"/>
                  <a:pt x="25206" y="817784"/>
                  <a:pt x="18278" y="819516"/>
                </a:cubicBezTo>
                <a:cubicBezTo>
                  <a:pt x="17412" y="816918"/>
                  <a:pt x="13949" y="816052"/>
                  <a:pt x="13949" y="812589"/>
                </a:cubicBezTo>
                <a:lnTo>
                  <a:pt x="10485" y="749377"/>
                </a:lnTo>
                <a:lnTo>
                  <a:pt x="13083" y="618625"/>
                </a:lnTo>
                <a:cubicBezTo>
                  <a:pt x="13949" y="578793"/>
                  <a:pt x="12217" y="539827"/>
                  <a:pt x="7887" y="499996"/>
                </a:cubicBezTo>
                <a:cubicBezTo>
                  <a:pt x="94" y="418600"/>
                  <a:pt x="-772" y="336339"/>
                  <a:pt x="960" y="255809"/>
                </a:cubicBezTo>
                <a:cubicBezTo>
                  <a:pt x="1826" y="198659"/>
                  <a:pt x="94" y="129386"/>
                  <a:pt x="960" y="71371"/>
                </a:cubicBezTo>
                <a:cubicBezTo>
                  <a:pt x="1826" y="63577"/>
                  <a:pt x="960" y="54052"/>
                  <a:pt x="94" y="46259"/>
                </a:cubicBezTo>
                <a:cubicBezTo>
                  <a:pt x="-772" y="37600"/>
                  <a:pt x="4424" y="32405"/>
                  <a:pt x="12217" y="28941"/>
                </a:cubicBezTo>
                <a:cubicBezTo>
                  <a:pt x="26071" y="24612"/>
                  <a:pt x="38194" y="25477"/>
                  <a:pt x="49451" y="29807"/>
                </a:cubicBezTo>
                <a:cubicBezTo>
                  <a:pt x="57244" y="26343"/>
                  <a:pt x="57244" y="18550"/>
                  <a:pt x="61574" y="14221"/>
                </a:cubicBezTo>
                <a:cubicBezTo>
                  <a:pt x="77160" y="-1366"/>
                  <a:pt x="79758" y="-3964"/>
                  <a:pt x="100540" y="5562"/>
                </a:cubicBezTo>
                <a:cubicBezTo>
                  <a:pt x="112662" y="9891"/>
                  <a:pt x="126517" y="15952"/>
                  <a:pt x="131712" y="31539"/>
                </a:cubicBezTo>
                <a:cubicBezTo>
                  <a:pt x="132578" y="34136"/>
                  <a:pt x="135176" y="35868"/>
                  <a:pt x="139505" y="35002"/>
                </a:cubicBezTo>
                <a:cubicBezTo>
                  <a:pt x="142103" y="24612"/>
                  <a:pt x="136908" y="13355"/>
                  <a:pt x="142969" y="4696"/>
                </a:cubicBezTo>
                <a:cubicBezTo>
                  <a:pt x="153360" y="3830"/>
                  <a:pt x="155958" y="5562"/>
                  <a:pt x="156824" y="9025"/>
                </a:cubicBezTo>
                <a:close/>
                <a:moveTo>
                  <a:pt x="478942" y="305166"/>
                </a:moveTo>
                <a:cubicBezTo>
                  <a:pt x="489333" y="282652"/>
                  <a:pt x="487601" y="245418"/>
                  <a:pt x="476344" y="231564"/>
                </a:cubicBezTo>
                <a:cubicBezTo>
                  <a:pt x="465087" y="257541"/>
                  <a:pt x="478076" y="279189"/>
                  <a:pt x="478942" y="305166"/>
                </a:cubicBezTo>
                <a:close/>
              </a:path>
            </a:pathLst>
          </a:custGeom>
          <a:solidFill>
            <a:schemeClr val="bg1"/>
          </a:solidFill>
          <a:ln w="8653"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B2960A1B-8091-4FD8-6110-62C5A39CB112}"/>
              </a:ext>
            </a:extLst>
          </p:cNvPr>
          <p:cNvSpPr/>
          <p:nvPr/>
        </p:nvSpPr>
        <p:spPr>
          <a:xfrm>
            <a:off x="260665" y="2829161"/>
            <a:ext cx="663560" cy="1159128"/>
          </a:xfrm>
          <a:custGeom>
            <a:avLst/>
            <a:gdLst>
              <a:gd name="connsiteX0" fmla="*/ 219075 w 476715"/>
              <a:gd name="connsiteY0" fmla="*/ 1469 h 832741"/>
              <a:gd name="connsiteX1" fmla="*/ 238125 w 476715"/>
              <a:gd name="connsiteY1" fmla="*/ 39569 h 832741"/>
              <a:gd name="connsiteX2" fmla="*/ 258041 w 476715"/>
              <a:gd name="connsiteY2" fmla="*/ 34373 h 832741"/>
              <a:gd name="connsiteX3" fmla="*/ 281420 w 476715"/>
              <a:gd name="connsiteY3" fmla="*/ 96719 h 832741"/>
              <a:gd name="connsiteX4" fmla="*/ 300471 w 476715"/>
              <a:gd name="connsiteY4" fmla="*/ 170321 h 832741"/>
              <a:gd name="connsiteX5" fmla="*/ 314325 w 476715"/>
              <a:gd name="connsiteY5" fmla="*/ 200628 h 832741"/>
              <a:gd name="connsiteX6" fmla="*/ 336839 w 476715"/>
              <a:gd name="connsiteY6" fmla="*/ 291548 h 832741"/>
              <a:gd name="connsiteX7" fmla="*/ 387927 w 476715"/>
              <a:gd name="connsiteY7" fmla="*/ 438753 h 832741"/>
              <a:gd name="connsiteX8" fmla="*/ 415636 w 476715"/>
              <a:gd name="connsiteY8" fmla="*/ 510623 h 832741"/>
              <a:gd name="connsiteX9" fmla="*/ 418234 w 476715"/>
              <a:gd name="connsiteY9" fmla="*/ 586823 h 832741"/>
              <a:gd name="connsiteX10" fmla="*/ 459798 w 476715"/>
              <a:gd name="connsiteY10" fmla="*/ 710648 h 832741"/>
              <a:gd name="connsiteX11" fmla="*/ 476250 w 476715"/>
              <a:gd name="connsiteY11" fmla="*/ 790312 h 832741"/>
              <a:gd name="connsiteX12" fmla="*/ 454602 w 476715"/>
              <a:gd name="connsiteY12" fmla="*/ 820619 h 832741"/>
              <a:gd name="connsiteX13" fmla="*/ 444211 w 476715"/>
              <a:gd name="connsiteY13" fmla="*/ 832742 h 832741"/>
              <a:gd name="connsiteX14" fmla="*/ 425161 w 476715"/>
              <a:gd name="connsiteY14" fmla="*/ 814557 h 832741"/>
              <a:gd name="connsiteX15" fmla="*/ 413904 w 476715"/>
              <a:gd name="connsiteY15" fmla="*/ 806764 h 832741"/>
              <a:gd name="connsiteX16" fmla="*/ 391391 w 476715"/>
              <a:gd name="connsiteY16" fmla="*/ 801569 h 832741"/>
              <a:gd name="connsiteX17" fmla="*/ 351559 w 476715"/>
              <a:gd name="connsiteY17" fmla="*/ 812826 h 832741"/>
              <a:gd name="connsiteX18" fmla="*/ 334241 w 476715"/>
              <a:gd name="connsiteY18" fmla="*/ 804166 h 832741"/>
              <a:gd name="connsiteX19" fmla="*/ 300471 w 476715"/>
              <a:gd name="connsiteY19" fmla="*/ 695062 h 832741"/>
              <a:gd name="connsiteX20" fmla="*/ 271029 w 476715"/>
              <a:gd name="connsiteY20" fmla="*/ 605007 h 832741"/>
              <a:gd name="connsiteX21" fmla="*/ 251114 w 476715"/>
              <a:gd name="connsiteY21" fmla="*/ 590287 h 832741"/>
              <a:gd name="connsiteX22" fmla="*/ 128154 w 476715"/>
              <a:gd name="connsiteY22" fmla="*/ 594617 h 832741"/>
              <a:gd name="connsiteX23" fmla="*/ 91786 w 476715"/>
              <a:gd name="connsiteY23" fmla="*/ 598946 h 832741"/>
              <a:gd name="connsiteX24" fmla="*/ 83127 w 476715"/>
              <a:gd name="connsiteY24" fmla="*/ 628387 h 832741"/>
              <a:gd name="connsiteX25" fmla="*/ 69273 w 476715"/>
              <a:gd name="connsiteY25" fmla="*/ 690732 h 832741"/>
              <a:gd name="connsiteX26" fmla="*/ 60614 w 476715"/>
              <a:gd name="connsiteY26" fmla="*/ 768664 h 832741"/>
              <a:gd name="connsiteX27" fmla="*/ 56284 w 476715"/>
              <a:gd name="connsiteY27" fmla="*/ 796373 h 832741"/>
              <a:gd name="connsiteX28" fmla="*/ 31173 w 476715"/>
              <a:gd name="connsiteY28" fmla="*/ 808496 h 832741"/>
              <a:gd name="connsiteX29" fmla="*/ 13855 w 476715"/>
              <a:gd name="connsiteY29" fmla="*/ 800703 h 832741"/>
              <a:gd name="connsiteX30" fmla="*/ 3464 w 476715"/>
              <a:gd name="connsiteY30" fmla="*/ 771262 h 832741"/>
              <a:gd name="connsiteX31" fmla="*/ 30307 w 476715"/>
              <a:gd name="connsiteY31" fmla="*/ 624057 h 832741"/>
              <a:gd name="connsiteX32" fmla="*/ 33770 w 476715"/>
              <a:gd name="connsiteY32" fmla="*/ 606739 h 832741"/>
              <a:gd name="connsiteX33" fmla="*/ 21648 w 476715"/>
              <a:gd name="connsiteY33" fmla="*/ 587689 h 832741"/>
              <a:gd name="connsiteX34" fmla="*/ 0 w 476715"/>
              <a:gd name="connsiteY34" fmla="*/ 575567 h 832741"/>
              <a:gd name="connsiteX35" fmla="*/ 22514 w 476715"/>
              <a:gd name="connsiteY35" fmla="*/ 523612 h 832741"/>
              <a:gd name="connsiteX36" fmla="*/ 48491 w 476715"/>
              <a:gd name="connsiteY36" fmla="*/ 496769 h 832741"/>
              <a:gd name="connsiteX37" fmla="*/ 73602 w 476715"/>
              <a:gd name="connsiteY37" fmla="*/ 415373 h 832741"/>
              <a:gd name="connsiteX38" fmla="*/ 103043 w 476715"/>
              <a:gd name="connsiteY38" fmla="*/ 260376 h 832741"/>
              <a:gd name="connsiteX39" fmla="*/ 122093 w 476715"/>
              <a:gd name="connsiteY39" fmla="*/ 161662 h 832741"/>
              <a:gd name="connsiteX40" fmla="*/ 137680 w 476715"/>
              <a:gd name="connsiteY40" fmla="*/ 61216 h 832741"/>
              <a:gd name="connsiteX41" fmla="*/ 136814 w 476715"/>
              <a:gd name="connsiteY41" fmla="*/ 36105 h 832741"/>
              <a:gd name="connsiteX42" fmla="*/ 144607 w 476715"/>
              <a:gd name="connsiteY42" fmla="*/ 12726 h 832741"/>
              <a:gd name="connsiteX43" fmla="*/ 180975 w 476715"/>
              <a:gd name="connsiteY43" fmla="*/ 2335 h 832741"/>
              <a:gd name="connsiteX44" fmla="*/ 219075 w 476715"/>
              <a:gd name="connsiteY44" fmla="*/ 1469 h 832741"/>
              <a:gd name="connsiteX45" fmla="*/ 162791 w 476715"/>
              <a:gd name="connsiteY45" fmla="*/ 191103 h 832741"/>
              <a:gd name="connsiteX46" fmla="*/ 152400 w 476715"/>
              <a:gd name="connsiteY46" fmla="*/ 261241 h 832741"/>
              <a:gd name="connsiteX47" fmla="*/ 137680 w 476715"/>
              <a:gd name="connsiteY47" fmla="*/ 347832 h 832741"/>
              <a:gd name="connsiteX48" fmla="*/ 119495 w 476715"/>
              <a:gd name="connsiteY48" fmla="*/ 434423 h 832741"/>
              <a:gd name="connsiteX49" fmla="*/ 101311 w 476715"/>
              <a:gd name="connsiteY49" fmla="*/ 506294 h 832741"/>
              <a:gd name="connsiteX50" fmla="*/ 214745 w 476715"/>
              <a:gd name="connsiteY50" fmla="*/ 500232 h 832741"/>
              <a:gd name="connsiteX51" fmla="*/ 234661 w 476715"/>
              <a:gd name="connsiteY51" fmla="*/ 495903 h 832741"/>
              <a:gd name="connsiteX52" fmla="*/ 246784 w 476715"/>
              <a:gd name="connsiteY52" fmla="*/ 474255 h 832741"/>
              <a:gd name="connsiteX53" fmla="*/ 225136 w 476715"/>
              <a:gd name="connsiteY53" fmla="*/ 436155 h 832741"/>
              <a:gd name="connsiteX54" fmla="*/ 209550 w 476715"/>
              <a:gd name="connsiteY54" fmla="*/ 365151 h 832741"/>
              <a:gd name="connsiteX55" fmla="*/ 190500 w 476715"/>
              <a:gd name="connsiteY55" fmla="*/ 277694 h 832741"/>
              <a:gd name="connsiteX56" fmla="*/ 167986 w 476715"/>
              <a:gd name="connsiteY56" fmla="*/ 178980 h 832741"/>
              <a:gd name="connsiteX57" fmla="*/ 162791 w 476715"/>
              <a:gd name="connsiteY57" fmla="*/ 191103 h 832741"/>
              <a:gd name="connsiteX58" fmla="*/ 339437 w 476715"/>
              <a:gd name="connsiteY58" fmla="*/ 369480 h 832741"/>
              <a:gd name="connsiteX59" fmla="*/ 325582 w 476715"/>
              <a:gd name="connsiteY59" fmla="*/ 317526 h 832741"/>
              <a:gd name="connsiteX60" fmla="*/ 339437 w 476715"/>
              <a:gd name="connsiteY60" fmla="*/ 369480 h 83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76715" h="832741">
                <a:moveTo>
                  <a:pt x="219075" y="1469"/>
                </a:moveTo>
                <a:cubicBezTo>
                  <a:pt x="226002" y="-1129"/>
                  <a:pt x="236393" y="29178"/>
                  <a:pt x="238125" y="39569"/>
                </a:cubicBezTo>
                <a:cubicBezTo>
                  <a:pt x="238125" y="11860"/>
                  <a:pt x="242455" y="-8922"/>
                  <a:pt x="258041" y="34373"/>
                </a:cubicBezTo>
                <a:cubicBezTo>
                  <a:pt x="265834" y="54289"/>
                  <a:pt x="276225" y="75071"/>
                  <a:pt x="281420" y="96719"/>
                </a:cubicBezTo>
                <a:cubicBezTo>
                  <a:pt x="286616" y="121830"/>
                  <a:pt x="297007" y="145210"/>
                  <a:pt x="300471" y="170321"/>
                </a:cubicBezTo>
                <a:cubicBezTo>
                  <a:pt x="303068" y="189371"/>
                  <a:pt x="304800" y="184176"/>
                  <a:pt x="314325" y="200628"/>
                </a:cubicBezTo>
                <a:cubicBezTo>
                  <a:pt x="329911" y="228337"/>
                  <a:pt x="329045" y="261241"/>
                  <a:pt x="336839" y="291548"/>
                </a:cubicBezTo>
                <a:cubicBezTo>
                  <a:pt x="350693" y="342637"/>
                  <a:pt x="368011" y="390262"/>
                  <a:pt x="387927" y="438753"/>
                </a:cubicBezTo>
                <a:cubicBezTo>
                  <a:pt x="402648" y="475121"/>
                  <a:pt x="407843" y="470791"/>
                  <a:pt x="415636" y="510623"/>
                </a:cubicBezTo>
                <a:cubicBezTo>
                  <a:pt x="418234" y="521014"/>
                  <a:pt x="415636" y="575567"/>
                  <a:pt x="418234" y="586823"/>
                </a:cubicBezTo>
                <a:cubicBezTo>
                  <a:pt x="429491" y="628387"/>
                  <a:pt x="443346" y="669951"/>
                  <a:pt x="459798" y="710648"/>
                </a:cubicBezTo>
                <a:cubicBezTo>
                  <a:pt x="470189" y="734028"/>
                  <a:pt x="478848" y="760871"/>
                  <a:pt x="476250" y="790312"/>
                </a:cubicBezTo>
                <a:cubicBezTo>
                  <a:pt x="475384" y="804166"/>
                  <a:pt x="473652" y="818887"/>
                  <a:pt x="454602" y="820619"/>
                </a:cubicBezTo>
                <a:cubicBezTo>
                  <a:pt x="454602" y="821485"/>
                  <a:pt x="457200" y="831876"/>
                  <a:pt x="444211" y="832742"/>
                </a:cubicBezTo>
                <a:cubicBezTo>
                  <a:pt x="438150" y="827546"/>
                  <a:pt x="430357" y="825814"/>
                  <a:pt x="425161" y="814557"/>
                </a:cubicBezTo>
                <a:cubicBezTo>
                  <a:pt x="422564" y="810228"/>
                  <a:pt x="414770" y="811960"/>
                  <a:pt x="413904" y="806764"/>
                </a:cubicBezTo>
                <a:cubicBezTo>
                  <a:pt x="409575" y="794642"/>
                  <a:pt x="393989" y="791178"/>
                  <a:pt x="391391" y="801569"/>
                </a:cubicBezTo>
                <a:cubicBezTo>
                  <a:pt x="387062" y="821485"/>
                  <a:pt x="365414" y="809362"/>
                  <a:pt x="351559" y="812826"/>
                </a:cubicBezTo>
                <a:cubicBezTo>
                  <a:pt x="342900" y="816289"/>
                  <a:pt x="336839" y="812826"/>
                  <a:pt x="334241" y="804166"/>
                </a:cubicBezTo>
                <a:cubicBezTo>
                  <a:pt x="322118" y="766932"/>
                  <a:pt x="309130" y="730564"/>
                  <a:pt x="300471" y="695062"/>
                </a:cubicBezTo>
                <a:cubicBezTo>
                  <a:pt x="292677" y="664755"/>
                  <a:pt x="277091" y="636180"/>
                  <a:pt x="271029" y="605007"/>
                </a:cubicBezTo>
                <a:cubicBezTo>
                  <a:pt x="268432" y="593751"/>
                  <a:pt x="260639" y="590287"/>
                  <a:pt x="251114" y="590287"/>
                </a:cubicBezTo>
                <a:cubicBezTo>
                  <a:pt x="206952" y="592885"/>
                  <a:pt x="173182" y="589421"/>
                  <a:pt x="128154" y="594617"/>
                </a:cubicBezTo>
                <a:cubicBezTo>
                  <a:pt x="117764" y="595482"/>
                  <a:pt x="98714" y="591153"/>
                  <a:pt x="91786" y="598946"/>
                </a:cubicBezTo>
                <a:cubicBezTo>
                  <a:pt x="84859" y="605873"/>
                  <a:pt x="85725" y="617996"/>
                  <a:pt x="83127" y="628387"/>
                </a:cubicBezTo>
                <a:cubicBezTo>
                  <a:pt x="78798" y="650035"/>
                  <a:pt x="71870" y="669085"/>
                  <a:pt x="69273" y="690732"/>
                </a:cubicBezTo>
                <a:lnTo>
                  <a:pt x="60614" y="768664"/>
                </a:lnTo>
                <a:cubicBezTo>
                  <a:pt x="59748" y="777323"/>
                  <a:pt x="58016" y="787714"/>
                  <a:pt x="56284" y="796373"/>
                </a:cubicBezTo>
                <a:cubicBezTo>
                  <a:pt x="53686" y="810228"/>
                  <a:pt x="48491" y="813692"/>
                  <a:pt x="31173" y="808496"/>
                </a:cubicBezTo>
                <a:cubicBezTo>
                  <a:pt x="26843" y="807630"/>
                  <a:pt x="19050" y="782519"/>
                  <a:pt x="13855" y="800703"/>
                </a:cubicBezTo>
                <a:cubicBezTo>
                  <a:pt x="11257" y="811094"/>
                  <a:pt x="2598" y="782519"/>
                  <a:pt x="3464" y="771262"/>
                </a:cubicBezTo>
                <a:cubicBezTo>
                  <a:pt x="8659" y="721039"/>
                  <a:pt x="17318" y="672548"/>
                  <a:pt x="30307" y="624057"/>
                </a:cubicBezTo>
                <a:lnTo>
                  <a:pt x="33770" y="606739"/>
                </a:lnTo>
                <a:cubicBezTo>
                  <a:pt x="36368" y="591153"/>
                  <a:pt x="36368" y="592019"/>
                  <a:pt x="21648" y="587689"/>
                </a:cubicBezTo>
                <a:cubicBezTo>
                  <a:pt x="13855" y="585091"/>
                  <a:pt x="4330" y="584226"/>
                  <a:pt x="0" y="575567"/>
                </a:cubicBezTo>
                <a:cubicBezTo>
                  <a:pt x="4330" y="565176"/>
                  <a:pt x="14721" y="524478"/>
                  <a:pt x="22514" y="523612"/>
                </a:cubicBezTo>
                <a:cubicBezTo>
                  <a:pt x="48491" y="516685"/>
                  <a:pt x="45027" y="522746"/>
                  <a:pt x="48491" y="496769"/>
                </a:cubicBezTo>
                <a:cubicBezTo>
                  <a:pt x="53686" y="458669"/>
                  <a:pt x="68407" y="453473"/>
                  <a:pt x="73602" y="415373"/>
                </a:cubicBezTo>
                <a:cubicBezTo>
                  <a:pt x="80529" y="359089"/>
                  <a:pt x="89189" y="314928"/>
                  <a:pt x="103043" y="260376"/>
                </a:cubicBezTo>
                <a:cubicBezTo>
                  <a:pt x="113434" y="218812"/>
                  <a:pt x="116898" y="203226"/>
                  <a:pt x="122093" y="161662"/>
                </a:cubicBezTo>
                <a:cubicBezTo>
                  <a:pt x="128154" y="127892"/>
                  <a:pt x="133350" y="94121"/>
                  <a:pt x="137680" y="61216"/>
                </a:cubicBezTo>
                <a:cubicBezTo>
                  <a:pt x="138545" y="53423"/>
                  <a:pt x="140277" y="44764"/>
                  <a:pt x="136814" y="36105"/>
                </a:cubicBezTo>
                <a:cubicBezTo>
                  <a:pt x="134216" y="28312"/>
                  <a:pt x="133350" y="17055"/>
                  <a:pt x="144607" y="12726"/>
                </a:cubicBezTo>
                <a:cubicBezTo>
                  <a:pt x="155864" y="8396"/>
                  <a:pt x="167120" y="-5459"/>
                  <a:pt x="180975" y="2335"/>
                </a:cubicBezTo>
                <a:cubicBezTo>
                  <a:pt x="194830" y="5798"/>
                  <a:pt x="207818" y="4067"/>
                  <a:pt x="219075" y="1469"/>
                </a:cubicBezTo>
                <a:close/>
                <a:moveTo>
                  <a:pt x="162791" y="191103"/>
                </a:moveTo>
                <a:cubicBezTo>
                  <a:pt x="163657" y="214482"/>
                  <a:pt x="159327" y="238728"/>
                  <a:pt x="152400" y="261241"/>
                </a:cubicBezTo>
                <a:cubicBezTo>
                  <a:pt x="144607" y="288951"/>
                  <a:pt x="148071" y="320123"/>
                  <a:pt x="137680" y="347832"/>
                </a:cubicBezTo>
                <a:cubicBezTo>
                  <a:pt x="129020" y="375541"/>
                  <a:pt x="122959" y="404117"/>
                  <a:pt x="119495" y="434423"/>
                </a:cubicBezTo>
                <a:cubicBezTo>
                  <a:pt x="115166" y="472523"/>
                  <a:pt x="108239" y="467328"/>
                  <a:pt x="101311" y="506294"/>
                </a:cubicBezTo>
                <a:cubicBezTo>
                  <a:pt x="138545" y="503696"/>
                  <a:pt x="179243" y="502830"/>
                  <a:pt x="214745" y="500232"/>
                </a:cubicBezTo>
                <a:cubicBezTo>
                  <a:pt x="221673" y="500232"/>
                  <a:pt x="228600" y="497635"/>
                  <a:pt x="234661" y="495903"/>
                </a:cubicBezTo>
                <a:cubicBezTo>
                  <a:pt x="251980" y="492439"/>
                  <a:pt x="252846" y="489841"/>
                  <a:pt x="246784" y="474255"/>
                </a:cubicBezTo>
                <a:cubicBezTo>
                  <a:pt x="236393" y="448278"/>
                  <a:pt x="232930" y="463864"/>
                  <a:pt x="225136" y="436155"/>
                </a:cubicBezTo>
                <a:cubicBezTo>
                  <a:pt x="218209" y="413642"/>
                  <a:pt x="217343" y="388530"/>
                  <a:pt x="209550" y="365151"/>
                </a:cubicBezTo>
                <a:cubicBezTo>
                  <a:pt x="199159" y="337442"/>
                  <a:pt x="193964" y="306269"/>
                  <a:pt x="190500" y="277694"/>
                </a:cubicBezTo>
                <a:cubicBezTo>
                  <a:pt x="187036" y="244789"/>
                  <a:pt x="180109" y="212751"/>
                  <a:pt x="167986" y="178980"/>
                </a:cubicBezTo>
                <a:cubicBezTo>
                  <a:pt x="163657" y="182444"/>
                  <a:pt x="161059" y="187639"/>
                  <a:pt x="162791" y="191103"/>
                </a:cubicBezTo>
                <a:close/>
                <a:moveTo>
                  <a:pt x="339437" y="369480"/>
                </a:moveTo>
                <a:cubicBezTo>
                  <a:pt x="342034" y="361687"/>
                  <a:pt x="331643" y="320989"/>
                  <a:pt x="325582" y="317526"/>
                </a:cubicBezTo>
                <a:cubicBezTo>
                  <a:pt x="316923" y="327051"/>
                  <a:pt x="336839" y="362553"/>
                  <a:pt x="339437" y="369480"/>
                </a:cubicBezTo>
                <a:close/>
              </a:path>
            </a:pathLst>
          </a:custGeom>
          <a:solidFill>
            <a:schemeClr val="bg1"/>
          </a:solidFill>
          <a:ln w="8653"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604B2BC1-6AA8-1D34-A1B6-173CFD61D990}"/>
              </a:ext>
            </a:extLst>
          </p:cNvPr>
          <p:cNvSpPr/>
          <p:nvPr/>
        </p:nvSpPr>
        <p:spPr>
          <a:xfrm>
            <a:off x="263043" y="4164212"/>
            <a:ext cx="658805" cy="1117464"/>
          </a:xfrm>
          <a:custGeom>
            <a:avLst/>
            <a:gdLst>
              <a:gd name="connsiteX0" fmla="*/ 229546 w 473299"/>
              <a:gd name="connsiteY0" fmla="*/ 7039 h 802809"/>
              <a:gd name="connsiteX1" fmla="*/ 323930 w 473299"/>
              <a:gd name="connsiteY1" fmla="*/ 28687 h 802809"/>
              <a:gd name="connsiteX2" fmla="*/ 375885 w 473299"/>
              <a:gd name="connsiteY2" fmla="*/ 55530 h 802809"/>
              <a:gd name="connsiteX3" fmla="*/ 406192 w 473299"/>
              <a:gd name="connsiteY3" fmla="*/ 89300 h 802809"/>
              <a:gd name="connsiteX4" fmla="*/ 429571 w 473299"/>
              <a:gd name="connsiteY4" fmla="*/ 194941 h 802809"/>
              <a:gd name="connsiteX5" fmla="*/ 434767 w 473299"/>
              <a:gd name="connsiteY5" fmla="*/ 229577 h 802809"/>
              <a:gd name="connsiteX6" fmla="*/ 379349 w 473299"/>
              <a:gd name="connsiteY6" fmla="*/ 345609 h 802809"/>
              <a:gd name="connsiteX7" fmla="*/ 325662 w 473299"/>
              <a:gd name="connsiteY7" fmla="*/ 381978 h 802809"/>
              <a:gd name="connsiteX8" fmla="*/ 306612 w 473299"/>
              <a:gd name="connsiteY8" fmla="*/ 393234 h 802809"/>
              <a:gd name="connsiteX9" fmla="*/ 318735 w 473299"/>
              <a:gd name="connsiteY9" fmla="*/ 370721 h 802809"/>
              <a:gd name="connsiteX10" fmla="*/ 284965 w 473299"/>
              <a:gd name="connsiteY10" fmla="*/ 393234 h 802809"/>
              <a:gd name="connsiteX11" fmla="*/ 290160 w 473299"/>
              <a:gd name="connsiteY11" fmla="*/ 407955 h 802809"/>
              <a:gd name="connsiteX12" fmla="*/ 335187 w 473299"/>
              <a:gd name="connsiteY12" fmla="*/ 452116 h 802809"/>
              <a:gd name="connsiteX13" fmla="*/ 383678 w 473299"/>
              <a:gd name="connsiteY13" fmla="*/ 531780 h 802809"/>
              <a:gd name="connsiteX14" fmla="*/ 442560 w 473299"/>
              <a:gd name="connsiteY14" fmla="*/ 671191 h 802809"/>
              <a:gd name="connsiteX15" fmla="*/ 450353 w 473299"/>
              <a:gd name="connsiteY15" fmla="*/ 696303 h 802809"/>
              <a:gd name="connsiteX16" fmla="*/ 469403 w 473299"/>
              <a:gd name="connsiteY16" fmla="*/ 747391 h 802809"/>
              <a:gd name="connsiteX17" fmla="*/ 472001 w 473299"/>
              <a:gd name="connsiteY17" fmla="*/ 773368 h 802809"/>
              <a:gd name="connsiteX18" fmla="*/ 457280 w 473299"/>
              <a:gd name="connsiteY18" fmla="*/ 789821 h 802809"/>
              <a:gd name="connsiteX19" fmla="*/ 452951 w 473299"/>
              <a:gd name="connsiteY19" fmla="*/ 795882 h 802809"/>
              <a:gd name="connsiteX20" fmla="*/ 437365 w 473299"/>
              <a:gd name="connsiteY20" fmla="*/ 798480 h 802809"/>
              <a:gd name="connsiteX21" fmla="*/ 402728 w 473299"/>
              <a:gd name="connsiteY21" fmla="*/ 793284 h 802809"/>
              <a:gd name="connsiteX22" fmla="*/ 390606 w 473299"/>
              <a:gd name="connsiteY22" fmla="*/ 793284 h 802809"/>
              <a:gd name="connsiteX23" fmla="*/ 341249 w 473299"/>
              <a:gd name="connsiteY23" fmla="*/ 752587 h 802809"/>
              <a:gd name="connsiteX24" fmla="*/ 325662 w 473299"/>
              <a:gd name="connsiteY24" fmla="*/ 724878 h 802809"/>
              <a:gd name="connsiteX25" fmla="*/ 227814 w 473299"/>
              <a:gd name="connsiteY25" fmla="*/ 498875 h 802809"/>
              <a:gd name="connsiteX26" fmla="*/ 212228 w 473299"/>
              <a:gd name="connsiteY26" fmla="*/ 465971 h 802809"/>
              <a:gd name="connsiteX27" fmla="*/ 190581 w 473299"/>
              <a:gd name="connsiteY27" fmla="*/ 502339 h 802809"/>
              <a:gd name="connsiteX28" fmla="*/ 190581 w 473299"/>
              <a:gd name="connsiteY28" fmla="*/ 510998 h 802809"/>
              <a:gd name="connsiteX29" fmla="*/ 190581 w 473299"/>
              <a:gd name="connsiteY29" fmla="*/ 637421 h 802809"/>
              <a:gd name="connsiteX30" fmla="*/ 189715 w 473299"/>
              <a:gd name="connsiteY30" fmla="*/ 756916 h 802809"/>
              <a:gd name="connsiteX31" fmla="*/ 172396 w 473299"/>
              <a:gd name="connsiteY31" fmla="*/ 778564 h 802809"/>
              <a:gd name="connsiteX32" fmla="*/ 167201 w 473299"/>
              <a:gd name="connsiteY32" fmla="*/ 785491 h 802809"/>
              <a:gd name="connsiteX33" fmla="*/ 162871 w 473299"/>
              <a:gd name="connsiteY33" fmla="*/ 802809 h 802809"/>
              <a:gd name="connsiteX34" fmla="*/ 120442 w 473299"/>
              <a:gd name="connsiteY34" fmla="*/ 769905 h 802809"/>
              <a:gd name="connsiteX35" fmla="*/ 75415 w 473299"/>
              <a:gd name="connsiteY35" fmla="*/ 776832 h 802809"/>
              <a:gd name="connsiteX36" fmla="*/ 47705 w 473299"/>
              <a:gd name="connsiteY36" fmla="*/ 730939 h 802809"/>
              <a:gd name="connsiteX37" fmla="*/ 51169 w 473299"/>
              <a:gd name="connsiteY37" fmla="*/ 678118 h 802809"/>
              <a:gd name="connsiteX38" fmla="*/ 46840 w 473299"/>
              <a:gd name="connsiteY38" fmla="*/ 524853 h 802809"/>
              <a:gd name="connsiteX39" fmla="*/ 43376 w 473299"/>
              <a:gd name="connsiteY39" fmla="*/ 495412 h 802809"/>
              <a:gd name="connsiteX40" fmla="*/ 34717 w 473299"/>
              <a:gd name="connsiteY40" fmla="*/ 320498 h 802809"/>
              <a:gd name="connsiteX41" fmla="*/ 39912 w 473299"/>
              <a:gd name="connsiteY41" fmla="*/ 142987 h 802809"/>
              <a:gd name="connsiteX42" fmla="*/ 42510 w 473299"/>
              <a:gd name="connsiteY42" fmla="*/ 58128 h 802809"/>
              <a:gd name="connsiteX43" fmla="*/ 39912 w 473299"/>
              <a:gd name="connsiteY43" fmla="*/ 40809 h 802809"/>
              <a:gd name="connsiteX44" fmla="*/ 3544 w 473299"/>
              <a:gd name="connsiteY44" fmla="*/ 47737 h 802809"/>
              <a:gd name="connsiteX45" fmla="*/ 4410 w 473299"/>
              <a:gd name="connsiteY45" fmla="*/ 33882 h 802809"/>
              <a:gd name="connsiteX46" fmla="*/ 10472 w 473299"/>
              <a:gd name="connsiteY46" fmla="*/ 16564 h 802809"/>
              <a:gd name="connsiteX47" fmla="*/ 136894 w 473299"/>
              <a:gd name="connsiteY47" fmla="*/ 1843 h 802809"/>
              <a:gd name="connsiteX48" fmla="*/ 229546 w 473299"/>
              <a:gd name="connsiteY48" fmla="*/ 7039 h 802809"/>
              <a:gd name="connsiteX49" fmla="*/ 180189 w 473299"/>
              <a:gd name="connsiteY49" fmla="*/ 383709 h 802809"/>
              <a:gd name="connsiteX50" fmla="*/ 190581 w 473299"/>
              <a:gd name="connsiteY50" fmla="*/ 378514 h 802809"/>
              <a:gd name="connsiteX51" fmla="*/ 296222 w 473299"/>
              <a:gd name="connsiteY51" fmla="*/ 263348 h 802809"/>
              <a:gd name="connsiteX52" fmla="*/ 329126 w 473299"/>
              <a:gd name="connsiteY52" fmla="*/ 166366 h 802809"/>
              <a:gd name="connsiteX53" fmla="*/ 325662 w 473299"/>
              <a:gd name="connsiteY53" fmla="*/ 151646 h 802809"/>
              <a:gd name="connsiteX54" fmla="*/ 320467 w 473299"/>
              <a:gd name="connsiteY54" fmla="*/ 123071 h 802809"/>
              <a:gd name="connsiteX55" fmla="*/ 310076 w 473299"/>
              <a:gd name="connsiteY55" fmla="*/ 106618 h 802809"/>
              <a:gd name="connsiteX56" fmla="*/ 294490 w 473299"/>
              <a:gd name="connsiteY56" fmla="*/ 96228 h 802809"/>
              <a:gd name="connsiteX57" fmla="*/ 226949 w 473299"/>
              <a:gd name="connsiteY57" fmla="*/ 54664 h 802809"/>
              <a:gd name="connsiteX58" fmla="*/ 177592 w 473299"/>
              <a:gd name="connsiteY58" fmla="*/ 51200 h 802809"/>
              <a:gd name="connsiteX59" fmla="*/ 180189 w 473299"/>
              <a:gd name="connsiteY59" fmla="*/ 383709 h 80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3299" h="802809">
                <a:moveTo>
                  <a:pt x="229546" y="7039"/>
                </a:moveTo>
                <a:cubicBezTo>
                  <a:pt x="262451" y="9637"/>
                  <a:pt x="296222" y="9637"/>
                  <a:pt x="323930" y="28687"/>
                </a:cubicBezTo>
                <a:cubicBezTo>
                  <a:pt x="339517" y="40809"/>
                  <a:pt x="357701" y="48603"/>
                  <a:pt x="375885" y="55530"/>
                </a:cubicBezTo>
                <a:cubicBezTo>
                  <a:pt x="390606" y="62457"/>
                  <a:pt x="400996" y="73714"/>
                  <a:pt x="406192" y="89300"/>
                </a:cubicBezTo>
                <a:cubicBezTo>
                  <a:pt x="420046" y="123071"/>
                  <a:pt x="433035" y="156841"/>
                  <a:pt x="429571" y="194941"/>
                </a:cubicBezTo>
                <a:cubicBezTo>
                  <a:pt x="428706" y="207064"/>
                  <a:pt x="434767" y="217455"/>
                  <a:pt x="434767" y="229577"/>
                </a:cubicBezTo>
                <a:cubicBezTo>
                  <a:pt x="435633" y="278068"/>
                  <a:pt x="413119" y="314437"/>
                  <a:pt x="379349" y="345609"/>
                </a:cubicBezTo>
                <a:cubicBezTo>
                  <a:pt x="363762" y="360330"/>
                  <a:pt x="342981" y="368989"/>
                  <a:pt x="325662" y="381978"/>
                </a:cubicBezTo>
                <a:cubicBezTo>
                  <a:pt x="320467" y="386307"/>
                  <a:pt x="315271" y="390637"/>
                  <a:pt x="306612" y="393234"/>
                </a:cubicBezTo>
                <a:cubicBezTo>
                  <a:pt x="307478" y="382843"/>
                  <a:pt x="318735" y="381112"/>
                  <a:pt x="318735" y="370721"/>
                </a:cubicBezTo>
                <a:cubicBezTo>
                  <a:pt x="304015" y="374184"/>
                  <a:pt x="295356" y="384575"/>
                  <a:pt x="284965" y="393234"/>
                </a:cubicBezTo>
                <a:cubicBezTo>
                  <a:pt x="280635" y="397564"/>
                  <a:pt x="285831" y="404491"/>
                  <a:pt x="290160" y="407955"/>
                </a:cubicBezTo>
                <a:cubicBezTo>
                  <a:pt x="305746" y="421809"/>
                  <a:pt x="320467" y="437396"/>
                  <a:pt x="335187" y="452116"/>
                </a:cubicBezTo>
                <a:cubicBezTo>
                  <a:pt x="358567" y="474630"/>
                  <a:pt x="372421" y="503205"/>
                  <a:pt x="383678" y="531780"/>
                </a:cubicBezTo>
                <a:cubicBezTo>
                  <a:pt x="401862" y="579405"/>
                  <a:pt x="420912" y="626164"/>
                  <a:pt x="442560" y="671191"/>
                </a:cubicBezTo>
                <a:cubicBezTo>
                  <a:pt x="446024" y="678984"/>
                  <a:pt x="449487" y="686778"/>
                  <a:pt x="450353" y="696303"/>
                </a:cubicBezTo>
                <a:cubicBezTo>
                  <a:pt x="454683" y="713621"/>
                  <a:pt x="461610" y="730939"/>
                  <a:pt x="469403" y="747391"/>
                </a:cubicBezTo>
                <a:cubicBezTo>
                  <a:pt x="475465" y="756050"/>
                  <a:pt x="472867" y="764709"/>
                  <a:pt x="472001" y="773368"/>
                </a:cubicBezTo>
                <a:cubicBezTo>
                  <a:pt x="471135" y="783759"/>
                  <a:pt x="468537" y="788955"/>
                  <a:pt x="457280" y="789821"/>
                </a:cubicBezTo>
                <a:cubicBezTo>
                  <a:pt x="456415" y="789821"/>
                  <a:pt x="453817" y="793284"/>
                  <a:pt x="452951" y="795882"/>
                </a:cubicBezTo>
                <a:cubicBezTo>
                  <a:pt x="448621" y="802809"/>
                  <a:pt x="442560" y="803675"/>
                  <a:pt x="437365" y="798480"/>
                </a:cubicBezTo>
                <a:cubicBezTo>
                  <a:pt x="426108" y="788089"/>
                  <a:pt x="415717" y="782893"/>
                  <a:pt x="402728" y="793284"/>
                </a:cubicBezTo>
                <a:cubicBezTo>
                  <a:pt x="400131" y="795882"/>
                  <a:pt x="394069" y="795882"/>
                  <a:pt x="390606" y="793284"/>
                </a:cubicBezTo>
                <a:cubicBezTo>
                  <a:pt x="372421" y="782028"/>
                  <a:pt x="351640" y="773368"/>
                  <a:pt x="341249" y="752587"/>
                </a:cubicBezTo>
                <a:cubicBezTo>
                  <a:pt x="336919" y="742196"/>
                  <a:pt x="330858" y="733537"/>
                  <a:pt x="325662" y="724878"/>
                </a:cubicBezTo>
                <a:cubicBezTo>
                  <a:pt x="289294" y="650409"/>
                  <a:pt x="258121" y="575075"/>
                  <a:pt x="227814" y="498875"/>
                </a:cubicBezTo>
                <a:cubicBezTo>
                  <a:pt x="223485" y="487618"/>
                  <a:pt x="219155" y="477228"/>
                  <a:pt x="212228" y="465971"/>
                </a:cubicBezTo>
                <a:cubicBezTo>
                  <a:pt x="197508" y="473764"/>
                  <a:pt x="187117" y="484155"/>
                  <a:pt x="190581" y="502339"/>
                </a:cubicBezTo>
                <a:lnTo>
                  <a:pt x="190581" y="510998"/>
                </a:lnTo>
                <a:cubicBezTo>
                  <a:pt x="181921" y="552562"/>
                  <a:pt x="190581" y="594125"/>
                  <a:pt x="190581" y="637421"/>
                </a:cubicBezTo>
                <a:cubicBezTo>
                  <a:pt x="191446" y="677253"/>
                  <a:pt x="194910" y="717084"/>
                  <a:pt x="189715" y="756916"/>
                </a:cubicBezTo>
                <a:cubicBezTo>
                  <a:pt x="187117" y="767307"/>
                  <a:pt x="192312" y="780296"/>
                  <a:pt x="172396" y="778564"/>
                </a:cubicBezTo>
                <a:cubicBezTo>
                  <a:pt x="168933" y="777698"/>
                  <a:pt x="167201" y="782028"/>
                  <a:pt x="167201" y="785491"/>
                </a:cubicBezTo>
                <a:cubicBezTo>
                  <a:pt x="164603" y="790687"/>
                  <a:pt x="163737" y="796748"/>
                  <a:pt x="162871" y="802809"/>
                </a:cubicBezTo>
                <a:cubicBezTo>
                  <a:pt x="145553" y="795882"/>
                  <a:pt x="135162" y="782893"/>
                  <a:pt x="120442" y="769905"/>
                </a:cubicBezTo>
                <a:cubicBezTo>
                  <a:pt x="106587" y="783759"/>
                  <a:pt x="91001" y="787223"/>
                  <a:pt x="75415" y="776832"/>
                </a:cubicBezTo>
                <a:cubicBezTo>
                  <a:pt x="57231" y="766441"/>
                  <a:pt x="48571" y="751721"/>
                  <a:pt x="47705" y="730939"/>
                </a:cubicBezTo>
                <a:cubicBezTo>
                  <a:pt x="46840" y="712755"/>
                  <a:pt x="52035" y="696303"/>
                  <a:pt x="51169" y="678118"/>
                </a:cubicBezTo>
                <a:cubicBezTo>
                  <a:pt x="48571" y="627030"/>
                  <a:pt x="48571" y="575941"/>
                  <a:pt x="46840" y="524853"/>
                </a:cubicBezTo>
                <a:cubicBezTo>
                  <a:pt x="46840" y="514462"/>
                  <a:pt x="44242" y="505803"/>
                  <a:pt x="43376" y="495412"/>
                </a:cubicBezTo>
                <a:cubicBezTo>
                  <a:pt x="32119" y="438262"/>
                  <a:pt x="31253" y="379380"/>
                  <a:pt x="34717" y="320498"/>
                </a:cubicBezTo>
                <a:cubicBezTo>
                  <a:pt x="38180" y="260750"/>
                  <a:pt x="38180" y="201868"/>
                  <a:pt x="39912" y="142987"/>
                </a:cubicBezTo>
                <a:cubicBezTo>
                  <a:pt x="40778" y="115277"/>
                  <a:pt x="44242" y="87568"/>
                  <a:pt x="42510" y="58128"/>
                </a:cubicBezTo>
                <a:cubicBezTo>
                  <a:pt x="42510" y="52066"/>
                  <a:pt x="43376" y="46871"/>
                  <a:pt x="39912" y="40809"/>
                </a:cubicBezTo>
                <a:cubicBezTo>
                  <a:pt x="27790" y="40809"/>
                  <a:pt x="16533" y="48603"/>
                  <a:pt x="3544" y="47737"/>
                </a:cubicBezTo>
                <a:cubicBezTo>
                  <a:pt x="80" y="41675"/>
                  <a:pt x="10472" y="39077"/>
                  <a:pt x="4410" y="33882"/>
                </a:cubicBezTo>
                <a:cubicBezTo>
                  <a:pt x="-4249" y="25223"/>
                  <a:pt x="946" y="20027"/>
                  <a:pt x="10472" y="16564"/>
                </a:cubicBezTo>
                <a:cubicBezTo>
                  <a:pt x="51169" y="2709"/>
                  <a:pt x="92733" y="-3352"/>
                  <a:pt x="136894" y="1843"/>
                </a:cubicBezTo>
                <a:cubicBezTo>
                  <a:pt x="166335" y="5307"/>
                  <a:pt x="198374" y="5307"/>
                  <a:pt x="229546" y="7039"/>
                </a:cubicBezTo>
                <a:close/>
                <a:moveTo>
                  <a:pt x="180189" y="383709"/>
                </a:moveTo>
                <a:cubicBezTo>
                  <a:pt x="187117" y="380246"/>
                  <a:pt x="188849" y="379380"/>
                  <a:pt x="190581" y="378514"/>
                </a:cubicBezTo>
                <a:cubicBezTo>
                  <a:pt x="227814" y="341280"/>
                  <a:pt x="265915" y="306643"/>
                  <a:pt x="296222" y="263348"/>
                </a:cubicBezTo>
                <a:cubicBezTo>
                  <a:pt x="316137" y="233907"/>
                  <a:pt x="323065" y="200137"/>
                  <a:pt x="329126" y="166366"/>
                </a:cubicBezTo>
                <a:cubicBezTo>
                  <a:pt x="329126" y="161171"/>
                  <a:pt x="328260" y="155975"/>
                  <a:pt x="325662" y="151646"/>
                </a:cubicBezTo>
                <a:cubicBezTo>
                  <a:pt x="321333" y="142987"/>
                  <a:pt x="318735" y="133462"/>
                  <a:pt x="320467" y="123071"/>
                </a:cubicBezTo>
                <a:cubicBezTo>
                  <a:pt x="321333" y="115277"/>
                  <a:pt x="317869" y="109216"/>
                  <a:pt x="310076" y="106618"/>
                </a:cubicBezTo>
                <a:cubicBezTo>
                  <a:pt x="304881" y="104021"/>
                  <a:pt x="299685" y="99691"/>
                  <a:pt x="294490" y="96228"/>
                </a:cubicBezTo>
                <a:cubicBezTo>
                  <a:pt x="274574" y="80641"/>
                  <a:pt x="254658" y="62457"/>
                  <a:pt x="226949" y="54664"/>
                </a:cubicBezTo>
                <a:cubicBezTo>
                  <a:pt x="209631" y="50334"/>
                  <a:pt x="195776" y="51200"/>
                  <a:pt x="177592" y="51200"/>
                </a:cubicBezTo>
                <a:cubicBezTo>
                  <a:pt x="184519" y="162037"/>
                  <a:pt x="183653" y="271141"/>
                  <a:pt x="180189" y="383709"/>
                </a:cubicBezTo>
                <a:close/>
              </a:path>
            </a:pathLst>
          </a:custGeom>
          <a:solidFill>
            <a:schemeClr val="bg1"/>
          </a:solidFill>
          <a:ln w="8653"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FFFD50E5-61C4-3191-BD7D-916F23D2376E}"/>
              </a:ext>
            </a:extLst>
          </p:cNvPr>
          <p:cNvSpPr/>
          <p:nvPr/>
        </p:nvSpPr>
        <p:spPr>
          <a:xfrm>
            <a:off x="260946" y="5457599"/>
            <a:ext cx="662998" cy="1139297"/>
          </a:xfrm>
          <a:custGeom>
            <a:avLst/>
            <a:gdLst>
              <a:gd name="connsiteX0" fmla="*/ 459798 w 476311"/>
              <a:gd name="connsiteY0" fmla="*/ 1732 h 818494"/>
              <a:gd name="connsiteX1" fmla="*/ 474518 w 476311"/>
              <a:gd name="connsiteY1" fmla="*/ 12989 h 818494"/>
              <a:gd name="connsiteX2" fmla="*/ 470189 w 476311"/>
              <a:gd name="connsiteY2" fmla="*/ 28575 h 818494"/>
              <a:gd name="connsiteX3" fmla="*/ 447675 w 476311"/>
              <a:gd name="connsiteY3" fmla="*/ 53686 h 818494"/>
              <a:gd name="connsiteX4" fmla="*/ 448541 w 476311"/>
              <a:gd name="connsiteY4" fmla="*/ 150668 h 818494"/>
              <a:gd name="connsiteX5" fmla="*/ 419100 w 476311"/>
              <a:gd name="connsiteY5" fmla="*/ 156730 h 818494"/>
              <a:gd name="connsiteX6" fmla="*/ 360218 w 476311"/>
              <a:gd name="connsiteY6" fmla="*/ 154132 h 818494"/>
              <a:gd name="connsiteX7" fmla="*/ 316057 w 476311"/>
              <a:gd name="connsiteY7" fmla="*/ 156730 h 818494"/>
              <a:gd name="connsiteX8" fmla="*/ 293543 w 476311"/>
              <a:gd name="connsiteY8" fmla="*/ 173182 h 818494"/>
              <a:gd name="connsiteX9" fmla="*/ 264102 w 476311"/>
              <a:gd name="connsiteY9" fmla="*/ 166255 h 818494"/>
              <a:gd name="connsiteX10" fmla="*/ 285750 w 476311"/>
              <a:gd name="connsiteY10" fmla="*/ 207818 h 818494"/>
              <a:gd name="connsiteX11" fmla="*/ 290080 w 476311"/>
              <a:gd name="connsiteY11" fmla="*/ 223405 h 818494"/>
              <a:gd name="connsiteX12" fmla="*/ 295275 w 476311"/>
              <a:gd name="connsiteY12" fmla="*/ 297007 h 818494"/>
              <a:gd name="connsiteX13" fmla="*/ 297873 w 476311"/>
              <a:gd name="connsiteY13" fmla="*/ 311727 h 818494"/>
              <a:gd name="connsiteX14" fmla="*/ 297873 w 476311"/>
              <a:gd name="connsiteY14" fmla="*/ 462396 h 818494"/>
              <a:gd name="connsiteX15" fmla="*/ 303068 w 476311"/>
              <a:gd name="connsiteY15" fmla="*/ 521277 h 818494"/>
              <a:gd name="connsiteX16" fmla="*/ 306532 w 476311"/>
              <a:gd name="connsiteY16" fmla="*/ 619125 h 818494"/>
              <a:gd name="connsiteX17" fmla="*/ 305666 w 476311"/>
              <a:gd name="connsiteY17" fmla="*/ 658091 h 818494"/>
              <a:gd name="connsiteX18" fmla="*/ 301336 w 476311"/>
              <a:gd name="connsiteY18" fmla="*/ 747280 h 818494"/>
              <a:gd name="connsiteX19" fmla="*/ 284018 w 476311"/>
              <a:gd name="connsiteY19" fmla="*/ 804430 h 818494"/>
              <a:gd name="connsiteX20" fmla="*/ 283152 w 476311"/>
              <a:gd name="connsiteY20" fmla="*/ 808759 h 818494"/>
              <a:gd name="connsiteX21" fmla="*/ 251979 w 476311"/>
              <a:gd name="connsiteY21" fmla="*/ 817418 h 818494"/>
              <a:gd name="connsiteX22" fmla="*/ 239857 w 476311"/>
              <a:gd name="connsiteY22" fmla="*/ 814821 h 818494"/>
              <a:gd name="connsiteX23" fmla="*/ 216477 w 476311"/>
              <a:gd name="connsiteY23" fmla="*/ 800966 h 818494"/>
              <a:gd name="connsiteX24" fmla="*/ 197427 w 476311"/>
              <a:gd name="connsiteY24" fmla="*/ 801832 h 818494"/>
              <a:gd name="connsiteX25" fmla="*/ 160193 w 476311"/>
              <a:gd name="connsiteY25" fmla="*/ 774989 h 818494"/>
              <a:gd name="connsiteX26" fmla="*/ 156730 w 476311"/>
              <a:gd name="connsiteY26" fmla="*/ 689264 h 818494"/>
              <a:gd name="connsiteX27" fmla="*/ 161925 w 476311"/>
              <a:gd name="connsiteY27" fmla="*/ 613930 h 818494"/>
              <a:gd name="connsiteX28" fmla="*/ 161059 w 476311"/>
              <a:gd name="connsiteY28" fmla="*/ 546389 h 818494"/>
              <a:gd name="connsiteX29" fmla="*/ 157596 w 476311"/>
              <a:gd name="connsiteY29" fmla="*/ 509155 h 818494"/>
              <a:gd name="connsiteX30" fmla="*/ 154998 w 476311"/>
              <a:gd name="connsiteY30" fmla="*/ 453736 h 818494"/>
              <a:gd name="connsiteX31" fmla="*/ 154132 w 476311"/>
              <a:gd name="connsiteY31" fmla="*/ 332509 h 818494"/>
              <a:gd name="connsiteX32" fmla="*/ 159327 w 476311"/>
              <a:gd name="connsiteY32" fmla="*/ 288348 h 818494"/>
              <a:gd name="connsiteX33" fmla="*/ 160193 w 476311"/>
              <a:gd name="connsiteY33" fmla="*/ 235527 h 818494"/>
              <a:gd name="connsiteX34" fmla="*/ 164523 w 476311"/>
              <a:gd name="connsiteY34" fmla="*/ 193964 h 818494"/>
              <a:gd name="connsiteX35" fmla="*/ 163657 w 476311"/>
              <a:gd name="connsiteY35" fmla="*/ 171450 h 818494"/>
              <a:gd name="connsiteX36" fmla="*/ 151534 w 476311"/>
              <a:gd name="connsiteY36" fmla="*/ 161059 h 818494"/>
              <a:gd name="connsiteX37" fmla="*/ 86591 w 476311"/>
              <a:gd name="connsiteY37" fmla="*/ 161059 h 818494"/>
              <a:gd name="connsiteX38" fmla="*/ 19050 w 476311"/>
              <a:gd name="connsiteY38" fmla="*/ 163657 h 818494"/>
              <a:gd name="connsiteX39" fmla="*/ 0 w 476311"/>
              <a:gd name="connsiteY39" fmla="*/ 156730 h 818494"/>
              <a:gd name="connsiteX40" fmla="*/ 10391 w 476311"/>
              <a:gd name="connsiteY40" fmla="*/ 149802 h 818494"/>
              <a:gd name="connsiteX41" fmla="*/ 18184 w 476311"/>
              <a:gd name="connsiteY41" fmla="*/ 49357 h 818494"/>
              <a:gd name="connsiteX42" fmla="*/ 29441 w 476311"/>
              <a:gd name="connsiteY42" fmla="*/ 37234 h 818494"/>
              <a:gd name="connsiteX43" fmla="*/ 92652 w 476311"/>
              <a:gd name="connsiteY43" fmla="*/ 32039 h 818494"/>
              <a:gd name="connsiteX44" fmla="*/ 209550 w 476311"/>
              <a:gd name="connsiteY44" fmla="*/ 14721 h 818494"/>
              <a:gd name="connsiteX45" fmla="*/ 355023 w 476311"/>
              <a:gd name="connsiteY45" fmla="*/ 866 h 818494"/>
              <a:gd name="connsiteX46" fmla="*/ 447675 w 476311"/>
              <a:gd name="connsiteY46" fmla="*/ 0 h 818494"/>
              <a:gd name="connsiteX47" fmla="*/ 459798 w 476311"/>
              <a:gd name="connsiteY47" fmla="*/ 0 h 818494"/>
              <a:gd name="connsiteX48" fmla="*/ 183573 w 476311"/>
              <a:gd name="connsiteY48" fmla="*/ 167120 h 818494"/>
              <a:gd name="connsiteX49" fmla="*/ 187036 w 476311"/>
              <a:gd name="connsiteY49" fmla="*/ 200025 h 818494"/>
              <a:gd name="connsiteX50" fmla="*/ 193964 w 476311"/>
              <a:gd name="connsiteY50" fmla="*/ 200891 h 818494"/>
              <a:gd name="connsiteX51" fmla="*/ 187036 w 476311"/>
              <a:gd name="connsiteY51" fmla="*/ 166255 h 818494"/>
              <a:gd name="connsiteX52" fmla="*/ 183573 w 476311"/>
              <a:gd name="connsiteY52" fmla="*/ 167120 h 81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76311" h="818494">
                <a:moveTo>
                  <a:pt x="459798" y="1732"/>
                </a:moveTo>
                <a:cubicBezTo>
                  <a:pt x="467591" y="1732"/>
                  <a:pt x="471055" y="6061"/>
                  <a:pt x="474518" y="12989"/>
                </a:cubicBezTo>
                <a:cubicBezTo>
                  <a:pt x="478848" y="19916"/>
                  <a:pt x="474518" y="26843"/>
                  <a:pt x="470189" y="28575"/>
                </a:cubicBezTo>
                <a:cubicBezTo>
                  <a:pt x="461529" y="35502"/>
                  <a:pt x="456334" y="46759"/>
                  <a:pt x="447675" y="53686"/>
                </a:cubicBezTo>
                <a:cubicBezTo>
                  <a:pt x="440748" y="58016"/>
                  <a:pt x="448541" y="146339"/>
                  <a:pt x="448541" y="150668"/>
                </a:cubicBezTo>
                <a:cubicBezTo>
                  <a:pt x="439882" y="154998"/>
                  <a:pt x="429491" y="157596"/>
                  <a:pt x="419100" y="156730"/>
                </a:cubicBezTo>
                <a:cubicBezTo>
                  <a:pt x="400050" y="155864"/>
                  <a:pt x="379268" y="154132"/>
                  <a:pt x="360218" y="154132"/>
                </a:cubicBezTo>
                <a:cubicBezTo>
                  <a:pt x="345498" y="153266"/>
                  <a:pt x="330777" y="154132"/>
                  <a:pt x="316057" y="156730"/>
                </a:cubicBezTo>
                <a:cubicBezTo>
                  <a:pt x="303934" y="157596"/>
                  <a:pt x="297007" y="161925"/>
                  <a:pt x="293543" y="173182"/>
                </a:cubicBezTo>
                <a:cubicBezTo>
                  <a:pt x="283152" y="170584"/>
                  <a:pt x="275359" y="165389"/>
                  <a:pt x="264102" y="166255"/>
                </a:cubicBezTo>
                <a:cubicBezTo>
                  <a:pt x="271029" y="180975"/>
                  <a:pt x="266700" y="199159"/>
                  <a:pt x="285750" y="207818"/>
                </a:cubicBezTo>
                <a:cubicBezTo>
                  <a:pt x="290080" y="210416"/>
                  <a:pt x="290080" y="218209"/>
                  <a:pt x="290080" y="223405"/>
                </a:cubicBezTo>
                <a:cubicBezTo>
                  <a:pt x="287482" y="248516"/>
                  <a:pt x="293543" y="271896"/>
                  <a:pt x="295275" y="297007"/>
                </a:cubicBezTo>
                <a:cubicBezTo>
                  <a:pt x="298739" y="330777"/>
                  <a:pt x="297873" y="277957"/>
                  <a:pt x="297873" y="311727"/>
                </a:cubicBezTo>
                <a:cubicBezTo>
                  <a:pt x="298739" y="361950"/>
                  <a:pt x="295275" y="412173"/>
                  <a:pt x="297873" y="462396"/>
                </a:cubicBezTo>
                <a:cubicBezTo>
                  <a:pt x="298739" y="482311"/>
                  <a:pt x="301336" y="502227"/>
                  <a:pt x="303068" y="521277"/>
                </a:cubicBezTo>
                <a:cubicBezTo>
                  <a:pt x="307398" y="554182"/>
                  <a:pt x="306532" y="586221"/>
                  <a:pt x="306532" y="619125"/>
                </a:cubicBezTo>
                <a:cubicBezTo>
                  <a:pt x="306532" y="631248"/>
                  <a:pt x="303934" y="645102"/>
                  <a:pt x="305666" y="658091"/>
                </a:cubicBezTo>
                <a:cubicBezTo>
                  <a:pt x="306532" y="687532"/>
                  <a:pt x="301336" y="716973"/>
                  <a:pt x="301336" y="747280"/>
                </a:cubicBezTo>
                <a:cubicBezTo>
                  <a:pt x="300471" y="767196"/>
                  <a:pt x="287482" y="784514"/>
                  <a:pt x="284018" y="804430"/>
                </a:cubicBezTo>
                <a:cubicBezTo>
                  <a:pt x="284018" y="807027"/>
                  <a:pt x="284018" y="807893"/>
                  <a:pt x="283152" y="808759"/>
                </a:cubicBezTo>
                <a:cubicBezTo>
                  <a:pt x="272761" y="813089"/>
                  <a:pt x="261505" y="812223"/>
                  <a:pt x="251979" y="817418"/>
                </a:cubicBezTo>
                <a:cubicBezTo>
                  <a:pt x="248516" y="820016"/>
                  <a:pt x="244186" y="817418"/>
                  <a:pt x="239857" y="814821"/>
                </a:cubicBezTo>
                <a:cubicBezTo>
                  <a:pt x="232930" y="810491"/>
                  <a:pt x="224271" y="806161"/>
                  <a:pt x="216477" y="800966"/>
                </a:cubicBezTo>
                <a:cubicBezTo>
                  <a:pt x="211282" y="798368"/>
                  <a:pt x="205221" y="797502"/>
                  <a:pt x="197427" y="801832"/>
                </a:cubicBezTo>
                <a:cubicBezTo>
                  <a:pt x="181841" y="810491"/>
                  <a:pt x="159327" y="794039"/>
                  <a:pt x="160193" y="774989"/>
                </a:cubicBezTo>
                <a:cubicBezTo>
                  <a:pt x="161059" y="747280"/>
                  <a:pt x="157596" y="717839"/>
                  <a:pt x="156730" y="689264"/>
                </a:cubicBezTo>
                <a:cubicBezTo>
                  <a:pt x="155864" y="663286"/>
                  <a:pt x="156730" y="638175"/>
                  <a:pt x="161925" y="613930"/>
                </a:cubicBezTo>
                <a:cubicBezTo>
                  <a:pt x="165389" y="591416"/>
                  <a:pt x="167986" y="568902"/>
                  <a:pt x="161059" y="546389"/>
                </a:cubicBezTo>
                <a:cubicBezTo>
                  <a:pt x="157596" y="534266"/>
                  <a:pt x="156730" y="521277"/>
                  <a:pt x="157596" y="509155"/>
                </a:cubicBezTo>
                <a:cubicBezTo>
                  <a:pt x="160193" y="490105"/>
                  <a:pt x="154998" y="471920"/>
                  <a:pt x="154998" y="453736"/>
                </a:cubicBezTo>
                <a:cubicBezTo>
                  <a:pt x="154998" y="413039"/>
                  <a:pt x="154132" y="372341"/>
                  <a:pt x="154132" y="332509"/>
                </a:cubicBezTo>
                <a:cubicBezTo>
                  <a:pt x="153266" y="288348"/>
                  <a:pt x="151534" y="331643"/>
                  <a:pt x="159327" y="288348"/>
                </a:cubicBezTo>
                <a:cubicBezTo>
                  <a:pt x="162791" y="271030"/>
                  <a:pt x="160193" y="253711"/>
                  <a:pt x="160193" y="235527"/>
                </a:cubicBezTo>
                <a:cubicBezTo>
                  <a:pt x="161059" y="221673"/>
                  <a:pt x="159327" y="206952"/>
                  <a:pt x="164523" y="193964"/>
                </a:cubicBezTo>
                <a:cubicBezTo>
                  <a:pt x="167986" y="187036"/>
                  <a:pt x="164523" y="179243"/>
                  <a:pt x="163657" y="171450"/>
                </a:cubicBezTo>
                <a:cubicBezTo>
                  <a:pt x="161059" y="164523"/>
                  <a:pt x="155864" y="162791"/>
                  <a:pt x="151534" y="161059"/>
                </a:cubicBezTo>
                <a:cubicBezTo>
                  <a:pt x="129886" y="160193"/>
                  <a:pt x="107373" y="157596"/>
                  <a:pt x="86591" y="161059"/>
                </a:cubicBezTo>
                <a:cubicBezTo>
                  <a:pt x="64077" y="164523"/>
                  <a:pt x="41564" y="161925"/>
                  <a:pt x="19050" y="163657"/>
                </a:cubicBezTo>
                <a:cubicBezTo>
                  <a:pt x="12123" y="164523"/>
                  <a:pt x="5196" y="162791"/>
                  <a:pt x="0" y="156730"/>
                </a:cubicBezTo>
                <a:cubicBezTo>
                  <a:pt x="3464" y="152400"/>
                  <a:pt x="6927" y="150668"/>
                  <a:pt x="10391" y="149802"/>
                </a:cubicBezTo>
                <a:cubicBezTo>
                  <a:pt x="17318" y="147205"/>
                  <a:pt x="20782" y="58882"/>
                  <a:pt x="18184" y="49357"/>
                </a:cubicBezTo>
                <a:cubicBezTo>
                  <a:pt x="17318" y="42430"/>
                  <a:pt x="21648" y="38966"/>
                  <a:pt x="29441" y="37234"/>
                </a:cubicBezTo>
                <a:cubicBezTo>
                  <a:pt x="49357" y="32039"/>
                  <a:pt x="71870" y="32905"/>
                  <a:pt x="92652" y="32039"/>
                </a:cubicBezTo>
                <a:cubicBezTo>
                  <a:pt x="133350" y="29441"/>
                  <a:pt x="171450" y="20782"/>
                  <a:pt x="209550" y="14721"/>
                </a:cubicBezTo>
                <a:cubicBezTo>
                  <a:pt x="258041" y="8659"/>
                  <a:pt x="304800" y="-2598"/>
                  <a:pt x="355023" y="866"/>
                </a:cubicBezTo>
                <a:cubicBezTo>
                  <a:pt x="385330" y="3464"/>
                  <a:pt x="417368" y="1732"/>
                  <a:pt x="447675" y="0"/>
                </a:cubicBezTo>
                <a:lnTo>
                  <a:pt x="459798" y="0"/>
                </a:lnTo>
                <a:close/>
                <a:moveTo>
                  <a:pt x="183573" y="167120"/>
                </a:moveTo>
                <a:cubicBezTo>
                  <a:pt x="179243" y="174048"/>
                  <a:pt x="179243" y="198293"/>
                  <a:pt x="187036" y="200025"/>
                </a:cubicBezTo>
                <a:lnTo>
                  <a:pt x="193964" y="200891"/>
                </a:lnTo>
                <a:cubicBezTo>
                  <a:pt x="190500" y="192232"/>
                  <a:pt x="194830" y="172316"/>
                  <a:pt x="187036" y="166255"/>
                </a:cubicBezTo>
                <a:cubicBezTo>
                  <a:pt x="187036" y="165389"/>
                  <a:pt x="185305" y="166255"/>
                  <a:pt x="183573" y="167120"/>
                </a:cubicBezTo>
                <a:close/>
              </a:path>
            </a:pathLst>
          </a:custGeom>
          <a:solidFill>
            <a:schemeClr val="bg1"/>
          </a:solidFill>
          <a:ln w="8653" cap="flat">
            <a:noFill/>
            <a:prstDash val="solid"/>
            <a:miter/>
          </a:ln>
        </p:spPr>
        <p:txBody>
          <a:bodyPr rtlCol="0" anchor="ctr"/>
          <a:lstStyle/>
          <a:p>
            <a:endParaRPr lang="en-US"/>
          </a:p>
        </p:txBody>
      </p:sp>
      <p:pic>
        <p:nvPicPr>
          <p:cNvPr id="147" name="Graphic 146" descr="Bullseye with solid fill">
            <a:extLst>
              <a:ext uri="{FF2B5EF4-FFF2-40B4-BE49-F238E27FC236}">
                <a16:creationId xmlns:a16="http://schemas.microsoft.com/office/drawing/2014/main" id="{278EA1E6-A974-DDF7-0F97-B8C498F87B1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flipH="1">
            <a:off x="11443478" y="222954"/>
            <a:ext cx="577231" cy="577231"/>
          </a:xfrm>
          <a:prstGeom prst="rect">
            <a:avLst/>
          </a:prstGeom>
        </p:spPr>
      </p:pic>
      <p:pic>
        <p:nvPicPr>
          <p:cNvPr id="148" name="Graphic 147" descr="Scales of justice with solid fill">
            <a:extLst>
              <a:ext uri="{FF2B5EF4-FFF2-40B4-BE49-F238E27FC236}">
                <a16:creationId xmlns:a16="http://schemas.microsoft.com/office/drawing/2014/main" id="{27E72D63-A025-E2CE-7CCA-D8ECB405039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84591" y="1532658"/>
            <a:ext cx="673436" cy="673436"/>
          </a:xfrm>
          <a:prstGeom prst="rect">
            <a:avLst/>
          </a:prstGeom>
        </p:spPr>
      </p:pic>
      <p:pic>
        <p:nvPicPr>
          <p:cNvPr id="149" name="Graphic 3" descr="Hero Male with solid fill">
            <a:extLst>
              <a:ext uri="{FF2B5EF4-FFF2-40B4-BE49-F238E27FC236}">
                <a16:creationId xmlns:a16="http://schemas.microsoft.com/office/drawing/2014/main" id="{45C27C94-1DC8-14E7-251A-3CBE0B351DF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1436055" y="2911955"/>
            <a:ext cx="577231" cy="577231"/>
          </a:xfrm>
          <a:prstGeom prst="rect">
            <a:avLst/>
          </a:prstGeom>
        </p:spPr>
      </p:pic>
      <p:pic>
        <p:nvPicPr>
          <p:cNvPr id="150" name="Graphic 4" descr="Presentation with checklist with solid fill">
            <a:extLst>
              <a:ext uri="{FF2B5EF4-FFF2-40B4-BE49-F238E27FC236}">
                <a16:creationId xmlns:a16="http://schemas.microsoft.com/office/drawing/2014/main" id="{2EDB1E5D-6F11-B7A6-726A-1ABB018D4BE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329379" y="4177713"/>
            <a:ext cx="769641" cy="769641"/>
          </a:xfrm>
          <a:prstGeom prst="rect">
            <a:avLst/>
          </a:prstGeom>
        </p:spPr>
      </p:pic>
      <p:pic>
        <p:nvPicPr>
          <p:cNvPr id="151" name="Graphic 5" descr="Alarm clock with solid fill">
            <a:extLst>
              <a:ext uri="{FF2B5EF4-FFF2-40B4-BE49-F238E27FC236}">
                <a16:creationId xmlns:a16="http://schemas.microsoft.com/office/drawing/2014/main" id="{FB92A5E8-C2A1-3F41-D5FD-4B95FEEEFFF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396356" y="5517420"/>
            <a:ext cx="673436" cy="673436"/>
          </a:xfrm>
          <a:prstGeom prst="rect">
            <a:avLst/>
          </a:prstGeom>
        </p:spPr>
      </p:pic>
    </p:spTree>
    <p:extLst>
      <p:ext uri="{BB962C8B-B14F-4D97-AF65-F5344CB8AC3E}">
        <p14:creationId xmlns:p14="http://schemas.microsoft.com/office/powerpoint/2010/main" val="1146097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20174708-9E97-E00C-4616-23D3B6C81860}"/>
              </a:ext>
            </a:extLst>
          </p:cNvPr>
          <p:cNvPicPr>
            <a:picLocks noChangeAspect="1"/>
          </p:cNvPicPr>
          <p:nvPr/>
        </p:nvPicPr>
        <p:blipFill>
          <a:blip r:embed="rId2"/>
          <a:stretch>
            <a:fillRect/>
          </a:stretch>
        </p:blipFill>
        <p:spPr>
          <a:xfrm>
            <a:off x="0" y="-1"/>
            <a:ext cx="12192000" cy="6858001"/>
          </a:xfrm>
          <a:prstGeom prst="rect">
            <a:avLst/>
          </a:prstGeom>
        </p:spPr>
      </p:pic>
      <p:sp>
        <p:nvSpPr>
          <p:cNvPr id="3" name="Rectangle 2">
            <a:extLst>
              <a:ext uri="{FF2B5EF4-FFF2-40B4-BE49-F238E27FC236}">
                <a16:creationId xmlns:a16="http://schemas.microsoft.com/office/drawing/2014/main" id="{5978A4DB-F558-7D6B-6B4B-A6463A9D4CF7}"/>
              </a:ext>
            </a:extLst>
          </p:cNvPr>
          <p:cNvSpPr/>
          <p:nvPr/>
        </p:nvSpPr>
        <p:spPr>
          <a:xfrm>
            <a:off x="1016000" y="1579932"/>
            <a:ext cx="11176000" cy="4572000"/>
          </a:xfrm>
          <a:prstGeom prst="rect">
            <a:avLst/>
          </a:prstGeom>
          <a:solidFill>
            <a:srgbClr val="2E404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DCA1A54-BEC7-FD13-EE6B-51EB7D0AC2C8}"/>
              </a:ext>
            </a:extLst>
          </p:cNvPr>
          <p:cNvSpPr txBox="1"/>
          <p:nvPr/>
        </p:nvSpPr>
        <p:spPr>
          <a:xfrm>
            <a:off x="1130064" y="1643433"/>
            <a:ext cx="8534636" cy="584775"/>
          </a:xfrm>
          <a:prstGeom prst="rect">
            <a:avLst/>
          </a:prstGeom>
          <a:noFill/>
        </p:spPr>
        <p:txBody>
          <a:bodyPr wrap="square" rtlCol="0">
            <a:spAutoFit/>
          </a:bodyPr>
          <a:lstStyle/>
          <a:p>
            <a:pPr rtl="0"/>
            <a:r>
              <a:rPr lang="pt-BR" sz="1600" dirty="0">
                <a:solidFill>
                  <a:schemeClr val="bg1"/>
                </a:solidFill>
                <a:latin typeface="Century Gothic" panose="020B0502020202020204" pitchFamily="34" charset="0"/>
              </a:rPr>
              <a:t>Revise o que você escreveu e crie uma declaração abrangente sobre as metas do projeto que englobe cada elemento do processo de definição de metas SMART.</a:t>
            </a:r>
          </a:p>
        </p:txBody>
      </p:sp>
      <p:grpSp>
        <p:nvGrpSpPr>
          <p:cNvPr id="7" name="Graphic 2">
            <a:extLst>
              <a:ext uri="{FF2B5EF4-FFF2-40B4-BE49-F238E27FC236}">
                <a16:creationId xmlns:a16="http://schemas.microsoft.com/office/drawing/2014/main" id="{73C4424B-A01A-9EC8-BFAF-16F0DDDC322D}"/>
              </a:ext>
            </a:extLst>
          </p:cNvPr>
          <p:cNvGrpSpPr>
            <a:grpSpLocks noChangeAspect="1"/>
          </p:cNvGrpSpPr>
          <p:nvPr/>
        </p:nvGrpSpPr>
        <p:grpSpPr>
          <a:xfrm>
            <a:off x="7889727" y="5407686"/>
            <a:ext cx="4073094" cy="731520"/>
            <a:chOff x="6199043" y="3493943"/>
            <a:chExt cx="2198543" cy="394854"/>
          </a:xfrm>
          <a:solidFill>
            <a:srgbClr val="69B5A0"/>
          </a:solidFill>
          <a:effectLst>
            <a:outerShdw blurRad="50800" dist="38100" dir="2700000" algn="tl" rotWithShape="0">
              <a:prstClr val="black">
                <a:alpha val="40000"/>
              </a:prstClr>
            </a:outerShdw>
          </a:effectLst>
        </p:grpSpPr>
        <p:sp>
          <p:nvSpPr>
            <p:cNvPr id="8" name="Freeform 7">
              <a:extLst>
                <a:ext uri="{FF2B5EF4-FFF2-40B4-BE49-F238E27FC236}">
                  <a16:creationId xmlns:a16="http://schemas.microsoft.com/office/drawing/2014/main" id="{94DF3128-77FC-7BC2-3DC6-735FA72E21F7}"/>
                </a:ext>
              </a:extLst>
            </p:cNvPr>
            <p:cNvSpPr/>
            <p:nvPr/>
          </p:nvSpPr>
          <p:spPr>
            <a:xfrm>
              <a:off x="6199043" y="3500004"/>
              <a:ext cx="198293" cy="378782"/>
            </a:xfrm>
            <a:custGeom>
              <a:avLst/>
              <a:gdLst>
                <a:gd name="connsiteX0" fmla="*/ 12123 w 198293"/>
                <a:gd name="connsiteY0" fmla="*/ 319520 h 378782"/>
                <a:gd name="connsiteX1" fmla="*/ 0 w 198293"/>
                <a:gd name="connsiteY1" fmla="*/ 308263 h 378782"/>
                <a:gd name="connsiteX2" fmla="*/ 12123 w 198293"/>
                <a:gd name="connsiteY2" fmla="*/ 319520 h 378782"/>
                <a:gd name="connsiteX3" fmla="*/ 140277 w 198293"/>
                <a:gd name="connsiteY3" fmla="*/ 4330 h 378782"/>
                <a:gd name="connsiteX4" fmla="*/ 163657 w 198293"/>
                <a:gd name="connsiteY4" fmla="*/ 25977 h 378782"/>
                <a:gd name="connsiteX5" fmla="*/ 173182 w 198293"/>
                <a:gd name="connsiteY5" fmla="*/ 55418 h 378782"/>
                <a:gd name="connsiteX6" fmla="*/ 172316 w 198293"/>
                <a:gd name="connsiteY6" fmla="*/ 79663 h 378782"/>
                <a:gd name="connsiteX7" fmla="*/ 164523 w 198293"/>
                <a:gd name="connsiteY7" fmla="*/ 86591 h 378782"/>
                <a:gd name="connsiteX8" fmla="*/ 155864 w 198293"/>
                <a:gd name="connsiteY8" fmla="*/ 101311 h 378782"/>
                <a:gd name="connsiteX9" fmla="*/ 151534 w 198293"/>
                <a:gd name="connsiteY9" fmla="*/ 95250 h 378782"/>
                <a:gd name="connsiteX10" fmla="*/ 147205 w 198293"/>
                <a:gd name="connsiteY10" fmla="*/ 102177 h 378782"/>
                <a:gd name="connsiteX11" fmla="*/ 145473 w 198293"/>
                <a:gd name="connsiteY11" fmla="*/ 101311 h 378782"/>
                <a:gd name="connsiteX12" fmla="*/ 135082 w 198293"/>
                <a:gd name="connsiteY12" fmla="*/ 64077 h 378782"/>
                <a:gd name="connsiteX13" fmla="*/ 133350 w 198293"/>
                <a:gd name="connsiteY13" fmla="*/ 42429 h 378782"/>
                <a:gd name="connsiteX14" fmla="*/ 108239 w 198293"/>
                <a:gd name="connsiteY14" fmla="*/ 24245 h 378782"/>
                <a:gd name="connsiteX15" fmla="*/ 92652 w 198293"/>
                <a:gd name="connsiteY15" fmla="*/ 30307 h 378782"/>
                <a:gd name="connsiteX16" fmla="*/ 81395 w 198293"/>
                <a:gd name="connsiteY16" fmla="*/ 44161 h 378782"/>
                <a:gd name="connsiteX17" fmla="*/ 73602 w 198293"/>
                <a:gd name="connsiteY17" fmla="*/ 63211 h 378782"/>
                <a:gd name="connsiteX18" fmla="*/ 74468 w 198293"/>
                <a:gd name="connsiteY18" fmla="*/ 88323 h 378782"/>
                <a:gd name="connsiteX19" fmla="*/ 112568 w 198293"/>
                <a:gd name="connsiteY19" fmla="*/ 133350 h 378782"/>
                <a:gd name="connsiteX20" fmla="*/ 144607 w 198293"/>
                <a:gd name="connsiteY20" fmla="*/ 165388 h 378782"/>
                <a:gd name="connsiteX21" fmla="*/ 169718 w 198293"/>
                <a:gd name="connsiteY21" fmla="*/ 194830 h 378782"/>
                <a:gd name="connsiteX22" fmla="*/ 179243 w 198293"/>
                <a:gd name="connsiteY22" fmla="*/ 206952 h 378782"/>
                <a:gd name="connsiteX23" fmla="*/ 195696 w 198293"/>
                <a:gd name="connsiteY23" fmla="*/ 251114 h 378782"/>
                <a:gd name="connsiteX24" fmla="*/ 198293 w 198293"/>
                <a:gd name="connsiteY24" fmla="*/ 284884 h 378782"/>
                <a:gd name="connsiteX25" fmla="*/ 192232 w 198293"/>
                <a:gd name="connsiteY25" fmla="*/ 298739 h 378782"/>
                <a:gd name="connsiteX26" fmla="*/ 188768 w 198293"/>
                <a:gd name="connsiteY26" fmla="*/ 305666 h 378782"/>
                <a:gd name="connsiteX27" fmla="*/ 173182 w 198293"/>
                <a:gd name="connsiteY27" fmla="*/ 342900 h 378782"/>
                <a:gd name="connsiteX28" fmla="*/ 160193 w 198293"/>
                <a:gd name="connsiteY28" fmla="*/ 352425 h 378782"/>
                <a:gd name="connsiteX29" fmla="*/ 154132 w 198293"/>
                <a:gd name="connsiteY29" fmla="*/ 355888 h 378782"/>
                <a:gd name="connsiteX30" fmla="*/ 134216 w 198293"/>
                <a:gd name="connsiteY30" fmla="*/ 370609 h 378782"/>
                <a:gd name="connsiteX31" fmla="*/ 128155 w 198293"/>
                <a:gd name="connsiteY31" fmla="*/ 372341 h 378782"/>
                <a:gd name="connsiteX32" fmla="*/ 111702 w 198293"/>
                <a:gd name="connsiteY32" fmla="*/ 374939 h 378782"/>
                <a:gd name="connsiteX33" fmla="*/ 47625 w 198293"/>
                <a:gd name="connsiteY33" fmla="*/ 363682 h 378782"/>
                <a:gd name="connsiteX34" fmla="*/ 13855 w 198293"/>
                <a:gd name="connsiteY34" fmla="*/ 331643 h 378782"/>
                <a:gd name="connsiteX35" fmla="*/ 19916 w 198293"/>
                <a:gd name="connsiteY35" fmla="*/ 328180 h 378782"/>
                <a:gd name="connsiteX36" fmla="*/ 15587 w 198293"/>
                <a:gd name="connsiteY36" fmla="*/ 313459 h 378782"/>
                <a:gd name="connsiteX37" fmla="*/ 7793 w 198293"/>
                <a:gd name="connsiteY37" fmla="*/ 299604 h 378782"/>
                <a:gd name="connsiteX38" fmla="*/ 3464 w 198293"/>
                <a:gd name="connsiteY38" fmla="*/ 293543 h 378782"/>
                <a:gd name="connsiteX39" fmla="*/ 13855 w 198293"/>
                <a:gd name="connsiteY39" fmla="*/ 292677 h 378782"/>
                <a:gd name="connsiteX40" fmla="*/ 22514 w 198293"/>
                <a:gd name="connsiteY40" fmla="*/ 296141 h 378782"/>
                <a:gd name="connsiteX41" fmla="*/ 30307 w 198293"/>
                <a:gd name="connsiteY41" fmla="*/ 302202 h 378782"/>
                <a:gd name="connsiteX42" fmla="*/ 40698 w 198293"/>
                <a:gd name="connsiteY42" fmla="*/ 316057 h 378782"/>
                <a:gd name="connsiteX43" fmla="*/ 59748 w 198293"/>
                <a:gd name="connsiteY43" fmla="*/ 328180 h 378782"/>
                <a:gd name="connsiteX44" fmla="*/ 112568 w 198293"/>
                <a:gd name="connsiteY44" fmla="*/ 334241 h 378782"/>
                <a:gd name="connsiteX45" fmla="*/ 124691 w 198293"/>
                <a:gd name="connsiteY45" fmla="*/ 299604 h 378782"/>
                <a:gd name="connsiteX46" fmla="*/ 118630 w 198293"/>
                <a:gd name="connsiteY46" fmla="*/ 261504 h 378782"/>
                <a:gd name="connsiteX47" fmla="*/ 115166 w 198293"/>
                <a:gd name="connsiteY47" fmla="*/ 253711 h 378782"/>
                <a:gd name="connsiteX48" fmla="*/ 54552 w 198293"/>
                <a:gd name="connsiteY48" fmla="*/ 180975 h 378782"/>
                <a:gd name="connsiteX49" fmla="*/ 21648 w 198293"/>
                <a:gd name="connsiteY49" fmla="*/ 135948 h 378782"/>
                <a:gd name="connsiteX50" fmla="*/ 12989 w 198293"/>
                <a:gd name="connsiteY50" fmla="*/ 111702 h 378782"/>
                <a:gd name="connsiteX51" fmla="*/ 13855 w 198293"/>
                <a:gd name="connsiteY51" fmla="*/ 97848 h 378782"/>
                <a:gd name="connsiteX52" fmla="*/ 25977 w 198293"/>
                <a:gd name="connsiteY52" fmla="*/ 53686 h 378782"/>
                <a:gd name="connsiteX53" fmla="*/ 65809 w 198293"/>
                <a:gd name="connsiteY53" fmla="*/ 6927 h 378782"/>
                <a:gd name="connsiteX54" fmla="*/ 83127 w 198293"/>
                <a:gd name="connsiteY54" fmla="*/ 3464 h 378782"/>
                <a:gd name="connsiteX55" fmla="*/ 110837 w 198293"/>
                <a:gd name="connsiteY55" fmla="*/ 0 h 378782"/>
                <a:gd name="connsiteX56" fmla="*/ 140277 w 198293"/>
                <a:gd name="connsiteY56" fmla="*/ 4330 h 378782"/>
                <a:gd name="connsiteX57" fmla="*/ 84859 w 198293"/>
                <a:gd name="connsiteY57" fmla="*/ 190500 h 378782"/>
                <a:gd name="connsiteX58" fmla="*/ 77066 w 198293"/>
                <a:gd name="connsiteY58" fmla="*/ 174913 h 378782"/>
                <a:gd name="connsiteX59" fmla="*/ 64943 w 198293"/>
                <a:gd name="connsiteY59" fmla="*/ 161925 h 378782"/>
                <a:gd name="connsiteX60" fmla="*/ 43295 w 198293"/>
                <a:gd name="connsiteY60" fmla="*/ 148070 h 378782"/>
                <a:gd name="connsiteX61" fmla="*/ 84859 w 198293"/>
                <a:gd name="connsiteY61" fmla="*/ 190500 h 37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8293" h="378782">
                  <a:moveTo>
                    <a:pt x="12123" y="319520"/>
                  </a:moveTo>
                  <a:cubicBezTo>
                    <a:pt x="4330" y="322984"/>
                    <a:pt x="1732" y="313459"/>
                    <a:pt x="0" y="308263"/>
                  </a:cubicBezTo>
                  <a:cubicBezTo>
                    <a:pt x="7793" y="309129"/>
                    <a:pt x="8659" y="316057"/>
                    <a:pt x="12123" y="319520"/>
                  </a:cubicBezTo>
                  <a:close/>
                  <a:moveTo>
                    <a:pt x="140277" y="4330"/>
                  </a:moveTo>
                  <a:cubicBezTo>
                    <a:pt x="151534" y="7793"/>
                    <a:pt x="160193" y="13854"/>
                    <a:pt x="163657" y="25977"/>
                  </a:cubicBezTo>
                  <a:lnTo>
                    <a:pt x="173182" y="55418"/>
                  </a:lnTo>
                  <a:cubicBezTo>
                    <a:pt x="176645" y="64077"/>
                    <a:pt x="173182" y="71870"/>
                    <a:pt x="172316" y="79663"/>
                  </a:cubicBezTo>
                  <a:cubicBezTo>
                    <a:pt x="171450" y="83127"/>
                    <a:pt x="166255" y="83127"/>
                    <a:pt x="164523" y="86591"/>
                  </a:cubicBezTo>
                  <a:cubicBezTo>
                    <a:pt x="162791" y="91786"/>
                    <a:pt x="158462" y="96116"/>
                    <a:pt x="155864" y="101311"/>
                  </a:cubicBezTo>
                  <a:cubicBezTo>
                    <a:pt x="152400" y="100445"/>
                    <a:pt x="153266" y="96982"/>
                    <a:pt x="151534" y="95250"/>
                  </a:cubicBezTo>
                  <a:cubicBezTo>
                    <a:pt x="148071" y="96116"/>
                    <a:pt x="149802" y="101311"/>
                    <a:pt x="147205" y="102177"/>
                  </a:cubicBezTo>
                  <a:cubicBezTo>
                    <a:pt x="146339" y="103043"/>
                    <a:pt x="146339" y="103043"/>
                    <a:pt x="145473" y="101311"/>
                  </a:cubicBezTo>
                  <a:cubicBezTo>
                    <a:pt x="136814" y="90054"/>
                    <a:pt x="132484" y="78798"/>
                    <a:pt x="135082" y="64077"/>
                  </a:cubicBezTo>
                  <a:cubicBezTo>
                    <a:pt x="136814" y="57150"/>
                    <a:pt x="135948" y="50223"/>
                    <a:pt x="133350" y="42429"/>
                  </a:cubicBezTo>
                  <a:cubicBezTo>
                    <a:pt x="130752" y="32904"/>
                    <a:pt x="116898" y="20782"/>
                    <a:pt x="108239" y="24245"/>
                  </a:cubicBezTo>
                  <a:cubicBezTo>
                    <a:pt x="103043" y="25977"/>
                    <a:pt x="97848" y="28575"/>
                    <a:pt x="92652" y="30307"/>
                  </a:cubicBezTo>
                  <a:cubicBezTo>
                    <a:pt x="86591" y="32904"/>
                    <a:pt x="83993" y="38966"/>
                    <a:pt x="81395" y="44161"/>
                  </a:cubicBezTo>
                  <a:cubicBezTo>
                    <a:pt x="78798" y="49357"/>
                    <a:pt x="77066" y="58882"/>
                    <a:pt x="73602" y="63211"/>
                  </a:cubicBezTo>
                  <a:cubicBezTo>
                    <a:pt x="68407" y="69273"/>
                    <a:pt x="68407" y="83993"/>
                    <a:pt x="74468" y="88323"/>
                  </a:cubicBezTo>
                  <a:cubicBezTo>
                    <a:pt x="90055" y="101311"/>
                    <a:pt x="100446" y="118629"/>
                    <a:pt x="112568" y="133350"/>
                  </a:cubicBezTo>
                  <a:cubicBezTo>
                    <a:pt x="122093" y="145473"/>
                    <a:pt x="133350" y="155864"/>
                    <a:pt x="144607" y="165388"/>
                  </a:cubicBezTo>
                  <a:cubicBezTo>
                    <a:pt x="154132" y="174048"/>
                    <a:pt x="162791" y="184439"/>
                    <a:pt x="169718" y="194830"/>
                  </a:cubicBezTo>
                  <a:cubicBezTo>
                    <a:pt x="172316" y="199159"/>
                    <a:pt x="175780" y="203489"/>
                    <a:pt x="179243" y="206952"/>
                  </a:cubicBezTo>
                  <a:cubicBezTo>
                    <a:pt x="191366" y="219075"/>
                    <a:pt x="191366" y="235527"/>
                    <a:pt x="195696" y="251114"/>
                  </a:cubicBezTo>
                  <a:cubicBezTo>
                    <a:pt x="199159" y="262370"/>
                    <a:pt x="197427" y="273627"/>
                    <a:pt x="198293" y="284884"/>
                  </a:cubicBezTo>
                  <a:cubicBezTo>
                    <a:pt x="198293" y="290080"/>
                    <a:pt x="197427" y="296141"/>
                    <a:pt x="192232" y="298739"/>
                  </a:cubicBezTo>
                  <a:cubicBezTo>
                    <a:pt x="188768" y="300470"/>
                    <a:pt x="189634" y="303068"/>
                    <a:pt x="188768" y="305666"/>
                  </a:cubicBezTo>
                  <a:cubicBezTo>
                    <a:pt x="186170" y="319520"/>
                    <a:pt x="180109" y="331643"/>
                    <a:pt x="173182" y="342900"/>
                  </a:cubicBezTo>
                  <a:cubicBezTo>
                    <a:pt x="169718" y="347229"/>
                    <a:pt x="166255" y="351559"/>
                    <a:pt x="160193" y="352425"/>
                  </a:cubicBezTo>
                  <a:cubicBezTo>
                    <a:pt x="157596" y="353291"/>
                    <a:pt x="155864" y="354157"/>
                    <a:pt x="154132" y="355888"/>
                  </a:cubicBezTo>
                  <a:cubicBezTo>
                    <a:pt x="148936" y="362816"/>
                    <a:pt x="141143" y="367145"/>
                    <a:pt x="134216" y="370609"/>
                  </a:cubicBezTo>
                  <a:cubicBezTo>
                    <a:pt x="132484" y="371475"/>
                    <a:pt x="129886" y="373207"/>
                    <a:pt x="128155" y="372341"/>
                  </a:cubicBezTo>
                  <a:cubicBezTo>
                    <a:pt x="122093" y="369743"/>
                    <a:pt x="116898" y="372341"/>
                    <a:pt x="111702" y="374939"/>
                  </a:cubicBezTo>
                  <a:cubicBezTo>
                    <a:pt x="96116" y="383598"/>
                    <a:pt x="70139" y="376670"/>
                    <a:pt x="47625" y="363682"/>
                  </a:cubicBezTo>
                  <a:cubicBezTo>
                    <a:pt x="45893" y="361950"/>
                    <a:pt x="14721" y="333375"/>
                    <a:pt x="13855" y="331643"/>
                  </a:cubicBezTo>
                  <a:cubicBezTo>
                    <a:pt x="2598" y="316923"/>
                    <a:pt x="30307" y="343766"/>
                    <a:pt x="19916" y="328180"/>
                  </a:cubicBezTo>
                  <a:cubicBezTo>
                    <a:pt x="18184" y="324716"/>
                    <a:pt x="15587" y="318654"/>
                    <a:pt x="15587" y="313459"/>
                  </a:cubicBezTo>
                  <a:cubicBezTo>
                    <a:pt x="15587" y="307398"/>
                    <a:pt x="10391" y="303934"/>
                    <a:pt x="7793" y="299604"/>
                  </a:cubicBezTo>
                  <a:cubicBezTo>
                    <a:pt x="6927" y="297873"/>
                    <a:pt x="4330" y="296141"/>
                    <a:pt x="3464" y="293543"/>
                  </a:cubicBezTo>
                  <a:cubicBezTo>
                    <a:pt x="5196" y="291811"/>
                    <a:pt x="10391" y="289214"/>
                    <a:pt x="13855" y="292677"/>
                  </a:cubicBezTo>
                  <a:cubicBezTo>
                    <a:pt x="18184" y="297007"/>
                    <a:pt x="19050" y="294409"/>
                    <a:pt x="22514" y="296141"/>
                  </a:cubicBezTo>
                  <a:cubicBezTo>
                    <a:pt x="25977" y="297873"/>
                    <a:pt x="25977" y="299604"/>
                    <a:pt x="30307" y="302202"/>
                  </a:cubicBezTo>
                  <a:cubicBezTo>
                    <a:pt x="36368" y="306532"/>
                    <a:pt x="37234" y="311727"/>
                    <a:pt x="40698" y="316057"/>
                  </a:cubicBezTo>
                  <a:cubicBezTo>
                    <a:pt x="45893" y="322984"/>
                    <a:pt x="51955" y="324716"/>
                    <a:pt x="59748" y="328180"/>
                  </a:cubicBezTo>
                  <a:cubicBezTo>
                    <a:pt x="77932" y="335107"/>
                    <a:pt x="96116" y="350693"/>
                    <a:pt x="112568" y="334241"/>
                  </a:cubicBezTo>
                  <a:cubicBezTo>
                    <a:pt x="122093" y="323850"/>
                    <a:pt x="124691" y="312593"/>
                    <a:pt x="124691" y="299604"/>
                  </a:cubicBezTo>
                  <a:cubicBezTo>
                    <a:pt x="123825" y="285750"/>
                    <a:pt x="121227" y="273627"/>
                    <a:pt x="118630" y="261504"/>
                  </a:cubicBezTo>
                  <a:cubicBezTo>
                    <a:pt x="117764" y="258041"/>
                    <a:pt x="116898" y="255443"/>
                    <a:pt x="115166" y="253711"/>
                  </a:cubicBezTo>
                  <a:cubicBezTo>
                    <a:pt x="95250" y="226002"/>
                    <a:pt x="79664" y="202623"/>
                    <a:pt x="54552" y="180975"/>
                  </a:cubicBezTo>
                  <a:cubicBezTo>
                    <a:pt x="41564" y="170584"/>
                    <a:pt x="25977" y="152400"/>
                    <a:pt x="21648" y="135948"/>
                  </a:cubicBezTo>
                  <a:cubicBezTo>
                    <a:pt x="19916" y="127288"/>
                    <a:pt x="14721" y="120361"/>
                    <a:pt x="12989" y="111702"/>
                  </a:cubicBezTo>
                  <a:cubicBezTo>
                    <a:pt x="12123" y="107373"/>
                    <a:pt x="12123" y="102177"/>
                    <a:pt x="13855" y="97848"/>
                  </a:cubicBezTo>
                  <a:cubicBezTo>
                    <a:pt x="18184" y="83127"/>
                    <a:pt x="19916" y="67541"/>
                    <a:pt x="25977" y="53686"/>
                  </a:cubicBezTo>
                  <a:cubicBezTo>
                    <a:pt x="33770" y="33770"/>
                    <a:pt x="47625" y="19050"/>
                    <a:pt x="65809" y="6927"/>
                  </a:cubicBezTo>
                  <a:cubicBezTo>
                    <a:pt x="71005" y="3464"/>
                    <a:pt x="77066" y="2598"/>
                    <a:pt x="83127" y="3464"/>
                  </a:cubicBezTo>
                  <a:cubicBezTo>
                    <a:pt x="92652" y="5195"/>
                    <a:pt x="101311" y="1732"/>
                    <a:pt x="110837" y="0"/>
                  </a:cubicBezTo>
                  <a:cubicBezTo>
                    <a:pt x="119496" y="2598"/>
                    <a:pt x="129886" y="2598"/>
                    <a:pt x="140277" y="4330"/>
                  </a:cubicBezTo>
                  <a:close/>
                  <a:moveTo>
                    <a:pt x="84859" y="190500"/>
                  </a:moveTo>
                  <a:cubicBezTo>
                    <a:pt x="86591" y="189634"/>
                    <a:pt x="80530" y="179243"/>
                    <a:pt x="77066" y="174913"/>
                  </a:cubicBezTo>
                  <a:cubicBezTo>
                    <a:pt x="71871" y="167986"/>
                    <a:pt x="65809" y="165388"/>
                    <a:pt x="64943" y="161925"/>
                  </a:cubicBezTo>
                  <a:cubicBezTo>
                    <a:pt x="58016" y="157595"/>
                    <a:pt x="51955" y="150668"/>
                    <a:pt x="43295" y="148070"/>
                  </a:cubicBezTo>
                  <a:cubicBezTo>
                    <a:pt x="53686" y="163657"/>
                    <a:pt x="71871" y="180109"/>
                    <a:pt x="84859" y="190500"/>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9A9A194-C134-5CC2-922D-5FD9765366C3}"/>
                </a:ext>
              </a:extLst>
            </p:cNvPr>
            <p:cNvSpPr/>
            <p:nvPr/>
          </p:nvSpPr>
          <p:spPr>
            <a:xfrm>
              <a:off x="6444795" y="3500241"/>
              <a:ext cx="263638" cy="381064"/>
            </a:xfrm>
            <a:custGeom>
              <a:avLst/>
              <a:gdLst>
                <a:gd name="connsiteX0" fmla="*/ 71171 w 263638"/>
                <a:gd name="connsiteY0" fmla="*/ 3226 h 381064"/>
                <a:gd name="connsiteX1" fmla="*/ 83293 w 263638"/>
                <a:gd name="connsiteY1" fmla="*/ 24874 h 381064"/>
                <a:gd name="connsiteX2" fmla="*/ 91952 w 263638"/>
                <a:gd name="connsiteY2" fmla="*/ 45656 h 381064"/>
                <a:gd name="connsiteX3" fmla="*/ 121393 w 263638"/>
                <a:gd name="connsiteY3" fmla="*/ 164286 h 381064"/>
                <a:gd name="connsiteX4" fmla="*/ 130918 w 263638"/>
                <a:gd name="connsiteY4" fmla="*/ 202385 h 381064"/>
                <a:gd name="connsiteX5" fmla="*/ 137846 w 263638"/>
                <a:gd name="connsiteY5" fmla="*/ 169481 h 381064"/>
                <a:gd name="connsiteX6" fmla="*/ 144773 w 263638"/>
                <a:gd name="connsiteY6" fmla="*/ 121856 h 381064"/>
                <a:gd name="connsiteX7" fmla="*/ 155164 w 263638"/>
                <a:gd name="connsiteY7" fmla="*/ 69036 h 381064"/>
                <a:gd name="connsiteX8" fmla="*/ 167286 w 263638"/>
                <a:gd name="connsiteY8" fmla="*/ 24008 h 381064"/>
                <a:gd name="connsiteX9" fmla="*/ 183739 w 263638"/>
                <a:gd name="connsiteY9" fmla="*/ 12751 h 381064"/>
                <a:gd name="connsiteX10" fmla="*/ 195861 w 263638"/>
                <a:gd name="connsiteY10" fmla="*/ 15349 h 381064"/>
                <a:gd name="connsiteX11" fmla="*/ 203655 w 263638"/>
                <a:gd name="connsiteY11" fmla="*/ 18813 h 381064"/>
                <a:gd name="connsiteX12" fmla="*/ 214911 w 263638"/>
                <a:gd name="connsiteY12" fmla="*/ 15349 h 381064"/>
                <a:gd name="connsiteX13" fmla="*/ 216643 w 263638"/>
                <a:gd name="connsiteY13" fmla="*/ 13617 h 381064"/>
                <a:gd name="connsiteX14" fmla="*/ 225302 w 263638"/>
                <a:gd name="connsiteY14" fmla="*/ 15349 h 381064"/>
                <a:gd name="connsiteX15" fmla="*/ 232230 w 263638"/>
                <a:gd name="connsiteY15" fmla="*/ 16215 h 381064"/>
                <a:gd name="connsiteX16" fmla="*/ 236559 w 263638"/>
                <a:gd name="connsiteY16" fmla="*/ 18813 h 381064"/>
                <a:gd name="connsiteX17" fmla="*/ 256475 w 263638"/>
                <a:gd name="connsiteY17" fmla="*/ 54315 h 381064"/>
                <a:gd name="connsiteX18" fmla="*/ 255609 w 263638"/>
                <a:gd name="connsiteY18" fmla="*/ 60376 h 381064"/>
                <a:gd name="connsiteX19" fmla="*/ 253011 w 263638"/>
                <a:gd name="connsiteY19" fmla="*/ 140906 h 381064"/>
                <a:gd name="connsiteX20" fmla="*/ 255609 w 263638"/>
                <a:gd name="connsiteY20" fmla="*/ 204983 h 381064"/>
                <a:gd name="connsiteX21" fmla="*/ 259939 w 263638"/>
                <a:gd name="connsiteY21" fmla="*/ 258670 h 381064"/>
                <a:gd name="connsiteX22" fmla="*/ 261671 w 263638"/>
                <a:gd name="connsiteY22" fmla="*/ 328808 h 381064"/>
                <a:gd name="connsiteX23" fmla="*/ 263402 w 263638"/>
                <a:gd name="connsiteY23" fmla="*/ 358249 h 381064"/>
                <a:gd name="connsiteX24" fmla="*/ 246084 w 263638"/>
                <a:gd name="connsiteY24" fmla="*/ 370372 h 381064"/>
                <a:gd name="connsiteX25" fmla="*/ 244352 w 263638"/>
                <a:gd name="connsiteY25" fmla="*/ 376433 h 381064"/>
                <a:gd name="connsiteX26" fmla="*/ 234827 w 263638"/>
                <a:gd name="connsiteY26" fmla="*/ 380763 h 381064"/>
                <a:gd name="connsiteX27" fmla="*/ 207118 w 263638"/>
                <a:gd name="connsiteY27" fmla="*/ 366908 h 381064"/>
                <a:gd name="connsiteX28" fmla="*/ 194995 w 263638"/>
                <a:gd name="connsiteY28" fmla="*/ 341797 h 381064"/>
                <a:gd name="connsiteX29" fmla="*/ 194995 w 263638"/>
                <a:gd name="connsiteY29" fmla="*/ 296770 h 381064"/>
                <a:gd name="connsiteX30" fmla="*/ 194130 w 263638"/>
                <a:gd name="connsiteY30" fmla="*/ 269926 h 381064"/>
                <a:gd name="connsiteX31" fmla="*/ 188934 w 263638"/>
                <a:gd name="connsiteY31" fmla="*/ 172079 h 381064"/>
                <a:gd name="connsiteX32" fmla="*/ 182873 w 263638"/>
                <a:gd name="connsiteY32" fmla="*/ 80292 h 381064"/>
                <a:gd name="connsiteX33" fmla="*/ 181141 w 263638"/>
                <a:gd name="connsiteY33" fmla="*/ 75963 h 381064"/>
                <a:gd name="connsiteX34" fmla="*/ 174214 w 263638"/>
                <a:gd name="connsiteY34" fmla="*/ 94147 h 381064"/>
                <a:gd name="connsiteX35" fmla="*/ 162957 w 263638"/>
                <a:gd name="connsiteY35" fmla="*/ 133113 h 381064"/>
                <a:gd name="connsiteX36" fmla="*/ 151700 w 263638"/>
                <a:gd name="connsiteY36" fmla="*/ 212776 h 381064"/>
                <a:gd name="connsiteX37" fmla="*/ 149968 w 263638"/>
                <a:gd name="connsiteY37" fmla="*/ 230094 h 381064"/>
                <a:gd name="connsiteX38" fmla="*/ 148236 w 263638"/>
                <a:gd name="connsiteY38" fmla="*/ 256938 h 381064"/>
                <a:gd name="connsiteX39" fmla="*/ 140443 w 263638"/>
                <a:gd name="connsiteY39" fmla="*/ 275988 h 381064"/>
                <a:gd name="connsiteX40" fmla="*/ 135248 w 263638"/>
                <a:gd name="connsiteY40" fmla="*/ 275988 h 381064"/>
                <a:gd name="connsiteX41" fmla="*/ 125723 w 263638"/>
                <a:gd name="connsiteY41" fmla="*/ 273390 h 381064"/>
                <a:gd name="connsiteX42" fmla="*/ 130052 w 263638"/>
                <a:gd name="connsiteY42" fmla="*/ 280317 h 381064"/>
                <a:gd name="connsiteX43" fmla="*/ 139577 w 263638"/>
                <a:gd name="connsiteY43" fmla="*/ 291574 h 381064"/>
                <a:gd name="connsiteX44" fmla="*/ 132650 w 263638"/>
                <a:gd name="connsiteY44" fmla="*/ 295038 h 381064"/>
                <a:gd name="connsiteX45" fmla="*/ 110136 w 263638"/>
                <a:gd name="connsiteY45" fmla="*/ 291574 h 381064"/>
                <a:gd name="connsiteX46" fmla="*/ 98880 w 263638"/>
                <a:gd name="connsiteY46" fmla="*/ 283781 h 381064"/>
                <a:gd name="connsiteX47" fmla="*/ 80696 w 263638"/>
                <a:gd name="connsiteY47" fmla="*/ 260401 h 381064"/>
                <a:gd name="connsiteX48" fmla="*/ 46925 w 263638"/>
                <a:gd name="connsiteY48" fmla="*/ 163420 h 381064"/>
                <a:gd name="connsiteX49" fmla="*/ 32205 w 263638"/>
                <a:gd name="connsiteY49" fmla="*/ 109733 h 381064"/>
                <a:gd name="connsiteX50" fmla="*/ 26143 w 263638"/>
                <a:gd name="connsiteY50" fmla="*/ 92415 h 381064"/>
                <a:gd name="connsiteX51" fmla="*/ 25277 w 263638"/>
                <a:gd name="connsiteY51" fmla="*/ 122722 h 381064"/>
                <a:gd name="connsiteX52" fmla="*/ 26143 w 263638"/>
                <a:gd name="connsiteY52" fmla="*/ 160822 h 381064"/>
                <a:gd name="connsiteX53" fmla="*/ 27875 w 263638"/>
                <a:gd name="connsiteY53" fmla="*/ 224033 h 381064"/>
                <a:gd name="connsiteX54" fmla="*/ 33071 w 263638"/>
                <a:gd name="connsiteY54" fmla="*/ 277719 h 381064"/>
                <a:gd name="connsiteX55" fmla="*/ 34802 w 263638"/>
                <a:gd name="connsiteY55" fmla="*/ 308892 h 381064"/>
                <a:gd name="connsiteX56" fmla="*/ 33937 w 263638"/>
                <a:gd name="connsiteY56" fmla="*/ 360847 h 381064"/>
                <a:gd name="connsiteX57" fmla="*/ 33071 w 263638"/>
                <a:gd name="connsiteY57" fmla="*/ 368640 h 381064"/>
                <a:gd name="connsiteX58" fmla="*/ 17484 w 263638"/>
                <a:gd name="connsiteY58" fmla="*/ 371238 h 381064"/>
                <a:gd name="connsiteX59" fmla="*/ 13154 w 263638"/>
                <a:gd name="connsiteY59" fmla="*/ 375567 h 381064"/>
                <a:gd name="connsiteX60" fmla="*/ 11423 w 263638"/>
                <a:gd name="connsiteY60" fmla="*/ 372104 h 381064"/>
                <a:gd name="connsiteX61" fmla="*/ 6227 w 263638"/>
                <a:gd name="connsiteY61" fmla="*/ 344395 h 381064"/>
                <a:gd name="connsiteX62" fmla="*/ 7093 w 263638"/>
                <a:gd name="connsiteY62" fmla="*/ 283781 h 381064"/>
                <a:gd name="connsiteX63" fmla="*/ 4495 w 263638"/>
                <a:gd name="connsiteY63" fmla="*/ 229229 h 381064"/>
                <a:gd name="connsiteX64" fmla="*/ 1032 w 263638"/>
                <a:gd name="connsiteY64" fmla="*/ 116661 h 381064"/>
                <a:gd name="connsiteX65" fmla="*/ 1032 w 263638"/>
                <a:gd name="connsiteY65" fmla="*/ 31801 h 381064"/>
                <a:gd name="connsiteX66" fmla="*/ 166 w 263638"/>
                <a:gd name="connsiteY66" fmla="*/ 20545 h 381064"/>
                <a:gd name="connsiteX67" fmla="*/ 6227 w 263638"/>
                <a:gd name="connsiteY67" fmla="*/ 12751 h 381064"/>
                <a:gd name="connsiteX68" fmla="*/ 23545 w 263638"/>
                <a:gd name="connsiteY68" fmla="*/ 13617 h 381064"/>
                <a:gd name="connsiteX69" fmla="*/ 29607 w 263638"/>
                <a:gd name="connsiteY69" fmla="*/ 6690 h 381064"/>
                <a:gd name="connsiteX70" fmla="*/ 47791 w 263638"/>
                <a:gd name="connsiteY70" fmla="*/ 2360 h 381064"/>
                <a:gd name="connsiteX71" fmla="*/ 62511 w 263638"/>
                <a:gd name="connsiteY71" fmla="*/ 14483 h 381064"/>
                <a:gd name="connsiteX72" fmla="*/ 65975 w 263638"/>
                <a:gd name="connsiteY72" fmla="*/ 16215 h 381064"/>
                <a:gd name="connsiteX73" fmla="*/ 67707 w 263638"/>
                <a:gd name="connsiteY73" fmla="*/ 2360 h 381064"/>
                <a:gd name="connsiteX74" fmla="*/ 71171 w 263638"/>
                <a:gd name="connsiteY74" fmla="*/ 3226 h 381064"/>
                <a:gd name="connsiteX75" fmla="*/ 220107 w 263638"/>
                <a:gd name="connsiteY75" fmla="*/ 140040 h 381064"/>
                <a:gd name="connsiteX76" fmla="*/ 219241 w 263638"/>
                <a:gd name="connsiteY76" fmla="*/ 106270 h 381064"/>
                <a:gd name="connsiteX77" fmla="*/ 220107 w 263638"/>
                <a:gd name="connsiteY77" fmla="*/ 140040 h 38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63638" h="381064">
                  <a:moveTo>
                    <a:pt x="71171" y="3226"/>
                  </a:moveTo>
                  <a:cubicBezTo>
                    <a:pt x="74634" y="11020"/>
                    <a:pt x="78098" y="17947"/>
                    <a:pt x="83293" y="24874"/>
                  </a:cubicBezTo>
                  <a:cubicBezTo>
                    <a:pt x="87623" y="30935"/>
                    <a:pt x="90221" y="38729"/>
                    <a:pt x="91952" y="45656"/>
                  </a:cubicBezTo>
                  <a:cubicBezTo>
                    <a:pt x="101477" y="83756"/>
                    <a:pt x="111868" y="127051"/>
                    <a:pt x="121393" y="164286"/>
                  </a:cubicBezTo>
                  <a:cubicBezTo>
                    <a:pt x="123991" y="176408"/>
                    <a:pt x="126589" y="188531"/>
                    <a:pt x="130918" y="202385"/>
                  </a:cubicBezTo>
                  <a:cubicBezTo>
                    <a:pt x="135248" y="190263"/>
                    <a:pt x="136114" y="179872"/>
                    <a:pt x="137846" y="169481"/>
                  </a:cubicBezTo>
                  <a:cubicBezTo>
                    <a:pt x="140443" y="153029"/>
                    <a:pt x="141309" y="137442"/>
                    <a:pt x="144773" y="121856"/>
                  </a:cubicBezTo>
                  <a:cubicBezTo>
                    <a:pt x="148236" y="104538"/>
                    <a:pt x="150834" y="86354"/>
                    <a:pt x="155164" y="69036"/>
                  </a:cubicBezTo>
                  <a:cubicBezTo>
                    <a:pt x="158627" y="54315"/>
                    <a:pt x="160359" y="36997"/>
                    <a:pt x="167286" y="24008"/>
                  </a:cubicBezTo>
                  <a:cubicBezTo>
                    <a:pt x="170750" y="17081"/>
                    <a:pt x="176812" y="11885"/>
                    <a:pt x="183739" y="12751"/>
                  </a:cubicBezTo>
                  <a:lnTo>
                    <a:pt x="195861" y="15349"/>
                  </a:lnTo>
                  <a:cubicBezTo>
                    <a:pt x="199325" y="16215"/>
                    <a:pt x="201057" y="17081"/>
                    <a:pt x="203655" y="18813"/>
                  </a:cubicBezTo>
                  <a:cubicBezTo>
                    <a:pt x="209716" y="24874"/>
                    <a:pt x="210582" y="24874"/>
                    <a:pt x="214911" y="15349"/>
                  </a:cubicBezTo>
                  <a:cubicBezTo>
                    <a:pt x="214911" y="14483"/>
                    <a:pt x="215777" y="14483"/>
                    <a:pt x="216643" y="13617"/>
                  </a:cubicBezTo>
                  <a:cubicBezTo>
                    <a:pt x="219241" y="14483"/>
                    <a:pt x="220973" y="17947"/>
                    <a:pt x="225302" y="15349"/>
                  </a:cubicBezTo>
                  <a:cubicBezTo>
                    <a:pt x="227034" y="13617"/>
                    <a:pt x="229632" y="14483"/>
                    <a:pt x="232230" y="16215"/>
                  </a:cubicBezTo>
                  <a:cubicBezTo>
                    <a:pt x="233961" y="17081"/>
                    <a:pt x="234827" y="17947"/>
                    <a:pt x="236559" y="18813"/>
                  </a:cubicBezTo>
                  <a:cubicBezTo>
                    <a:pt x="254743" y="24874"/>
                    <a:pt x="255609" y="38729"/>
                    <a:pt x="256475" y="54315"/>
                  </a:cubicBezTo>
                  <a:cubicBezTo>
                    <a:pt x="256475" y="56047"/>
                    <a:pt x="255609" y="58645"/>
                    <a:pt x="255609" y="60376"/>
                  </a:cubicBezTo>
                  <a:cubicBezTo>
                    <a:pt x="258207" y="87219"/>
                    <a:pt x="253877" y="114063"/>
                    <a:pt x="253011" y="140906"/>
                  </a:cubicBezTo>
                  <a:cubicBezTo>
                    <a:pt x="253011" y="162554"/>
                    <a:pt x="253877" y="184201"/>
                    <a:pt x="255609" y="204983"/>
                  </a:cubicBezTo>
                  <a:cubicBezTo>
                    <a:pt x="257341" y="222301"/>
                    <a:pt x="257341" y="241351"/>
                    <a:pt x="259939" y="258670"/>
                  </a:cubicBezTo>
                  <a:cubicBezTo>
                    <a:pt x="262536" y="282049"/>
                    <a:pt x="260805" y="305429"/>
                    <a:pt x="261671" y="328808"/>
                  </a:cubicBezTo>
                  <a:cubicBezTo>
                    <a:pt x="262536" y="338333"/>
                    <a:pt x="264268" y="347858"/>
                    <a:pt x="263402" y="358249"/>
                  </a:cubicBezTo>
                  <a:cubicBezTo>
                    <a:pt x="262536" y="369506"/>
                    <a:pt x="257341" y="372969"/>
                    <a:pt x="246084" y="370372"/>
                  </a:cubicBezTo>
                  <a:cubicBezTo>
                    <a:pt x="243486" y="372104"/>
                    <a:pt x="244352" y="374701"/>
                    <a:pt x="244352" y="376433"/>
                  </a:cubicBezTo>
                  <a:cubicBezTo>
                    <a:pt x="242620" y="380763"/>
                    <a:pt x="239157" y="381629"/>
                    <a:pt x="234827" y="380763"/>
                  </a:cubicBezTo>
                  <a:cubicBezTo>
                    <a:pt x="223571" y="379031"/>
                    <a:pt x="215777" y="372104"/>
                    <a:pt x="207118" y="366908"/>
                  </a:cubicBezTo>
                  <a:cubicBezTo>
                    <a:pt x="196727" y="359981"/>
                    <a:pt x="194995" y="351322"/>
                    <a:pt x="194995" y="341797"/>
                  </a:cubicBezTo>
                  <a:cubicBezTo>
                    <a:pt x="194130" y="327076"/>
                    <a:pt x="193264" y="312356"/>
                    <a:pt x="194995" y="296770"/>
                  </a:cubicBezTo>
                  <a:cubicBezTo>
                    <a:pt x="195861" y="287244"/>
                    <a:pt x="194995" y="278585"/>
                    <a:pt x="194130" y="269926"/>
                  </a:cubicBezTo>
                  <a:cubicBezTo>
                    <a:pt x="190666" y="237022"/>
                    <a:pt x="191532" y="204983"/>
                    <a:pt x="188934" y="172079"/>
                  </a:cubicBezTo>
                  <a:cubicBezTo>
                    <a:pt x="186336" y="141772"/>
                    <a:pt x="187202" y="110599"/>
                    <a:pt x="182873" y="80292"/>
                  </a:cubicBezTo>
                  <a:lnTo>
                    <a:pt x="181141" y="75963"/>
                  </a:lnTo>
                  <a:cubicBezTo>
                    <a:pt x="176812" y="82024"/>
                    <a:pt x="175080" y="88085"/>
                    <a:pt x="174214" y="94147"/>
                  </a:cubicBezTo>
                  <a:cubicBezTo>
                    <a:pt x="170750" y="107135"/>
                    <a:pt x="165555" y="120124"/>
                    <a:pt x="162957" y="133113"/>
                  </a:cubicBezTo>
                  <a:cubicBezTo>
                    <a:pt x="157761" y="159956"/>
                    <a:pt x="151700" y="185933"/>
                    <a:pt x="151700" y="212776"/>
                  </a:cubicBezTo>
                  <a:cubicBezTo>
                    <a:pt x="151700" y="218838"/>
                    <a:pt x="149968" y="224033"/>
                    <a:pt x="149968" y="230094"/>
                  </a:cubicBezTo>
                  <a:cubicBezTo>
                    <a:pt x="149102" y="238753"/>
                    <a:pt x="144773" y="247413"/>
                    <a:pt x="148236" y="256938"/>
                  </a:cubicBezTo>
                  <a:cubicBezTo>
                    <a:pt x="151700" y="265597"/>
                    <a:pt x="143907" y="270792"/>
                    <a:pt x="140443" y="275988"/>
                  </a:cubicBezTo>
                  <a:cubicBezTo>
                    <a:pt x="139577" y="277719"/>
                    <a:pt x="136980" y="276854"/>
                    <a:pt x="135248" y="275988"/>
                  </a:cubicBezTo>
                  <a:cubicBezTo>
                    <a:pt x="131784" y="275122"/>
                    <a:pt x="129187" y="272524"/>
                    <a:pt x="125723" y="273390"/>
                  </a:cubicBezTo>
                  <a:cubicBezTo>
                    <a:pt x="124857" y="276854"/>
                    <a:pt x="124857" y="280317"/>
                    <a:pt x="130052" y="280317"/>
                  </a:cubicBezTo>
                  <a:cubicBezTo>
                    <a:pt x="135248" y="281183"/>
                    <a:pt x="136980" y="288110"/>
                    <a:pt x="139577" y="291574"/>
                  </a:cubicBezTo>
                  <a:cubicBezTo>
                    <a:pt x="137846" y="295038"/>
                    <a:pt x="135248" y="294172"/>
                    <a:pt x="132650" y="295038"/>
                  </a:cubicBezTo>
                  <a:cubicBezTo>
                    <a:pt x="123991" y="295904"/>
                    <a:pt x="113600" y="295904"/>
                    <a:pt x="110136" y="291574"/>
                  </a:cubicBezTo>
                  <a:cubicBezTo>
                    <a:pt x="105807" y="286379"/>
                    <a:pt x="104941" y="287244"/>
                    <a:pt x="98880" y="283781"/>
                  </a:cubicBezTo>
                  <a:cubicBezTo>
                    <a:pt x="90221" y="278585"/>
                    <a:pt x="84159" y="269926"/>
                    <a:pt x="80696" y="260401"/>
                  </a:cubicBezTo>
                  <a:cubicBezTo>
                    <a:pt x="68573" y="228363"/>
                    <a:pt x="56450" y="196324"/>
                    <a:pt x="46925" y="163420"/>
                  </a:cubicBezTo>
                  <a:cubicBezTo>
                    <a:pt x="42596" y="146101"/>
                    <a:pt x="37400" y="127917"/>
                    <a:pt x="32205" y="109733"/>
                  </a:cubicBezTo>
                  <a:cubicBezTo>
                    <a:pt x="30473" y="103672"/>
                    <a:pt x="28741" y="98476"/>
                    <a:pt x="26143" y="92415"/>
                  </a:cubicBezTo>
                  <a:cubicBezTo>
                    <a:pt x="27875" y="102806"/>
                    <a:pt x="22680" y="112331"/>
                    <a:pt x="25277" y="122722"/>
                  </a:cubicBezTo>
                  <a:cubicBezTo>
                    <a:pt x="27009" y="134844"/>
                    <a:pt x="25277" y="147833"/>
                    <a:pt x="26143" y="160822"/>
                  </a:cubicBezTo>
                  <a:cubicBezTo>
                    <a:pt x="27009" y="181604"/>
                    <a:pt x="27009" y="203251"/>
                    <a:pt x="27875" y="224033"/>
                  </a:cubicBezTo>
                  <a:cubicBezTo>
                    <a:pt x="29607" y="242217"/>
                    <a:pt x="30473" y="260401"/>
                    <a:pt x="33071" y="277719"/>
                  </a:cubicBezTo>
                  <a:cubicBezTo>
                    <a:pt x="34802" y="288110"/>
                    <a:pt x="36534" y="298501"/>
                    <a:pt x="34802" y="308892"/>
                  </a:cubicBezTo>
                  <a:cubicBezTo>
                    <a:pt x="33071" y="326210"/>
                    <a:pt x="33071" y="343529"/>
                    <a:pt x="33937" y="360847"/>
                  </a:cubicBezTo>
                  <a:cubicBezTo>
                    <a:pt x="34802" y="363445"/>
                    <a:pt x="34802" y="366042"/>
                    <a:pt x="33071" y="368640"/>
                  </a:cubicBezTo>
                  <a:cubicBezTo>
                    <a:pt x="28741" y="374701"/>
                    <a:pt x="25277" y="375567"/>
                    <a:pt x="17484" y="371238"/>
                  </a:cubicBezTo>
                  <a:cubicBezTo>
                    <a:pt x="15752" y="372104"/>
                    <a:pt x="15752" y="375567"/>
                    <a:pt x="13154" y="375567"/>
                  </a:cubicBezTo>
                  <a:cubicBezTo>
                    <a:pt x="12289" y="374701"/>
                    <a:pt x="11423" y="373835"/>
                    <a:pt x="11423" y="372104"/>
                  </a:cubicBezTo>
                  <a:lnTo>
                    <a:pt x="6227" y="344395"/>
                  </a:lnTo>
                  <a:lnTo>
                    <a:pt x="7093" y="283781"/>
                  </a:lnTo>
                  <a:cubicBezTo>
                    <a:pt x="7959" y="265597"/>
                    <a:pt x="6227" y="247413"/>
                    <a:pt x="4495" y="229229"/>
                  </a:cubicBezTo>
                  <a:cubicBezTo>
                    <a:pt x="1032" y="191994"/>
                    <a:pt x="166" y="153895"/>
                    <a:pt x="1032" y="116661"/>
                  </a:cubicBezTo>
                  <a:cubicBezTo>
                    <a:pt x="1898" y="89817"/>
                    <a:pt x="166" y="58645"/>
                    <a:pt x="1032" y="31801"/>
                  </a:cubicBezTo>
                  <a:cubicBezTo>
                    <a:pt x="1898" y="28338"/>
                    <a:pt x="1032" y="24008"/>
                    <a:pt x="166" y="20545"/>
                  </a:cubicBezTo>
                  <a:cubicBezTo>
                    <a:pt x="-700" y="16215"/>
                    <a:pt x="1898" y="14483"/>
                    <a:pt x="6227" y="12751"/>
                  </a:cubicBezTo>
                  <a:cubicBezTo>
                    <a:pt x="12289" y="11020"/>
                    <a:pt x="18350" y="11020"/>
                    <a:pt x="23545" y="13617"/>
                  </a:cubicBezTo>
                  <a:cubicBezTo>
                    <a:pt x="27009" y="11885"/>
                    <a:pt x="27009" y="8422"/>
                    <a:pt x="29607" y="6690"/>
                  </a:cubicBezTo>
                  <a:cubicBezTo>
                    <a:pt x="36534" y="-237"/>
                    <a:pt x="38266" y="-1969"/>
                    <a:pt x="47791" y="2360"/>
                  </a:cubicBezTo>
                  <a:cubicBezTo>
                    <a:pt x="53852" y="4092"/>
                    <a:pt x="59914" y="6690"/>
                    <a:pt x="62511" y="14483"/>
                  </a:cubicBezTo>
                  <a:cubicBezTo>
                    <a:pt x="63377" y="15349"/>
                    <a:pt x="64243" y="16215"/>
                    <a:pt x="65975" y="16215"/>
                  </a:cubicBezTo>
                  <a:cubicBezTo>
                    <a:pt x="66841" y="11885"/>
                    <a:pt x="65109" y="6690"/>
                    <a:pt x="67707" y="2360"/>
                  </a:cubicBezTo>
                  <a:cubicBezTo>
                    <a:pt x="70305" y="628"/>
                    <a:pt x="71171" y="1494"/>
                    <a:pt x="71171" y="3226"/>
                  </a:cubicBezTo>
                  <a:close/>
                  <a:moveTo>
                    <a:pt x="220107" y="140040"/>
                  </a:moveTo>
                  <a:cubicBezTo>
                    <a:pt x="224437" y="129649"/>
                    <a:pt x="224437" y="112331"/>
                    <a:pt x="219241" y="106270"/>
                  </a:cubicBezTo>
                  <a:cubicBezTo>
                    <a:pt x="214046" y="118392"/>
                    <a:pt x="219241" y="127917"/>
                    <a:pt x="220107" y="140040"/>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1A49D8B-F08D-015F-4FBB-C7C328110D41}"/>
                </a:ext>
              </a:extLst>
            </p:cNvPr>
            <p:cNvSpPr/>
            <p:nvPr/>
          </p:nvSpPr>
          <p:spPr>
            <a:xfrm>
              <a:off x="6749761" y="3500335"/>
              <a:ext cx="217454" cy="386730"/>
            </a:xfrm>
            <a:custGeom>
              <a:avLst/>
              <a:gdLst>
                <a:gd name="connsiteX0" fmla="*/ 98714 w 217454"/>
                <a:gd name="connsiteY0" fmla="*/ 3133 h 386730"/>
                <a:gd name="connsiteX1" fmla="*/ 107373 w 217454"/>
                <a:gd name="connsiteY1" fmla="*/ 20451 h 386730"/>
                <a:gd name="connsiteX2" fmla="*/ 116898 w 217454"/>
                <a:gd name="connsiteY2" fmla="*/ 17853 h 386730"/>
                <a:gd name="connsiteX3" fmla="*/ 128154 w 217454"/>
                <a:gd name="connsiteY3" fmla="*/ 46429 h 386730"/>
                <a:gd name="connsiteX4" fmla="*/ 136814 w 217454"/>
                <a:gd name="connsiteY4" fmla="*/ 80199 h 386730"/>
                <a:gd name="connsiteX5" fmla="*/ 142875 w 217454"/>
                <a:gd name="connsiteY5" fmla="*/ 94054 h 386730"/>
                <a:gd name="connsiteX6" fmla="*/ 153266 w 217454"/>
                <a:gd name="connsiteY6" fmla="*/ 136483 h 386730"/>
                <a:gd name="connsiteX7" fmla="*/ 176645 w 217454"/>
                <a:gd name="connsiteY7" fmla="*/ 204890 h 386730"/>
                <a:gd name="connsiteX8" fmla="*/ 189634 w 217454"/>
                <a:gd name="connsiteY8" fmla="*/ 257710 h 386730"/>
                <a:gd name="connsiteX9" fmla="*/ 190500 w 217454"/>
                <a:gd name="connsiteY9" fmla="*/ 272431 h 386730"/>
                <a:gd name="connsiteX10" fmla="*/ 209550 w 217454"/>
                <a:gd name="connsiteY10" fmla="*/ 329581 h 386730"/>
                <a:gd name="connsiteX11" fmla="*/ 217343 w 217454"/>
                <a:gd name="connsiteY11" fmla="*/ 366815 h 386730"/>
                <a:gd name="connsiteX12" fmla="*/ 207818 w 217454"/>
                <a:gd name="connsiteY12" fmla="*/ 380669 h 386730"/>
                <a:gd name="connsiteX13" fmla="*/ 203489 w 217454"/>
                <a:gd name="connsiteY13" fmla="*/ 386731 h 386730"/>
                <a:gd name="connsiteX14" fmla="*/ 194830 w 217454"/>
                <a:gd name="connsiteY14" fmla="*/ 378072 h 386730"/>
                <a:gd name="connsiteX15" fmla="*/ 189634 w 217454"/>
                <a:gd name="connsiteY15" fmla="*/ 374608 h 386730"/>
                <a:gd name="connsiteX16" fmla="*/ 179243 w 217454"/>
                <a:gd name="connsiteY16" fmla="*/ 372010 h 386730"/>
                <a:gd name="connsiteX17" fmla="*/ 161059 w 217454"/>
                <a:gd name="connsiteY17" fmla="*/ 377206 h 386730"/>
                <a:gd name="connsiteX18" fmla="*/ 153266 w 217454"/>
                <a:gd name="connsiteY18" fmla="*/ 372876 h 386730"/>
                <a:gd name="connsiteX19" fmla="*/ 137680 w 217454"/>
                <a:gd name="connsiteY19" fmla="*/ 322653 h 386730"/>
                <a:gd name="connsiteX20" fmla="*/ 123825 w 217454"/>
                <a:gd name="connsiteY20" fmla="*/ 281090 h 386730"/>
                <a:gd name="connsiteX21" fmla="*/ 114300 w 217454"/>
                <a:gd name="connsiteY21" fmla="*/ 274163 h 386730"/>
                <a:gd name="connsiteX22" fmla="*/ 58016 w 217454"/>
                <a:gd name="connsiteY22" fmla="*/ 275894 h 386730"/>
                <a:gd name="connsiteX23" fmla="*/ 41564 w 217454"/>
                <a:gd name="connsiteY23" fmla="*/ 277626 h 386730"/>
                <a:gd name="connsiteX24" fmla="*/ 37234 w 217454"/>
                <a:gd name="connsiteY24" fmla="*/ 291481 h 386730"/>
                <a:gd name="connsiteX25" fmla="*/ 31173 w 217454"/>
                <a:gd name="connsiteY25" fmla="*/ 320056 h 386730"/>
                <a:gd name="connsiteX26" fmla="*/ 26843 w 217454"/>
                <a:gd name="connsiteY26" fmla="*/ 355558 h 386730"/>
                <a:gd name="connsiteX27" fmla="*/ 25111 w 217454"/>
                <a:gd name="connsiteY27" fmla="*/ 368547 h 386730"/>
                <a:gd name="connsiteX28" fmla="*/ 13855 w 217454"/>
                <a:gd name="connsiteY28" fmla="*/ 374608 h 386730"/>
                <a:gd name="connsiteX29" fmla="*/ 6061 w 217454"/>
                <a:gd name="connsiteY29" fmla="*/ 371144 h 386730"/>
                <a:gd name="connsiteX30" fmla="*/ 1732 w 217454"/>
                <a:gd name="connsiteY30" fmla="*/ 357290 h 386730"/>
                <a:gd name="connsiteX31" fmla="*/ 13855 w 217454"/>
                <a:gd name="connsiteY31" fmla="*/ 288883 h 386730"/>
                <a:gd name="connsiteX32" fmla="*/ 15586 w 217454"/>
                <a:gd name="connsiteY32" fmla="*/ 281090 h 386730"/>
                <a:gd name="connsiteX33" fmla="*/ 9525 w 217454"/>
                <a:gd name="connsiteY33" fmla="*/ 272431 h 386730"/>
                <a:gd name="connsiteX34" fmla="*/ 0 w 217454"/>
                <a:gd name="connsiteY34" fmla="*/ 266369 h 386730"/>
                <a:gd name="connsiteX35" fmla="*/ 10391 w 217454"/>
                <a:gd name="connsiteY35" fmla="*/ 262040 h 386730"/>
                <a:gd name="connsiteX36" fmla="*/ 22514 w 217454"/>
                <a:gd name="connsiteY36" fmla="*/ 249917 h 386730"/>
                <a:gd name="connsiteX37" fmla="*/ 33770 w 217454"/>
                <a:gd name="connsiteY37" fmla="*/ 191901 h 386730"/>
                <a:gd name="connsiteX38" fmla="*/ 47625 w 217454"/>
                <a:gd name="connsiteY38" fmla="*/ 120031 h 386730"/>
                <a:gd name="connsiteX39" fmla="*/ 56284 w 217454"/>
                <a:gd name="connsiteY39" fmla="*/ 74137 h 386730"/>
                <a:gd name="connsiteX40" fmla="*/ 63211 w 217454"/>
                <a:gd name="connsiteY40" fmla="*/ 28244 h 386730"/>
                <a:gd name="connsiteX41" fmla="*/ 62346 w 217454"/>
                <a:gd name="connsiteY41" fmla="*/ 16988 h 386730"/>
                <a:gd name="connsiteX42" fmla="*/ 65809 w 217454"/>
                <a:gd name="connsiteY42" fmla="*/ 5731 h 386730"/>
                <a:gd name="connsiteX43" fmla="*/ 82261 w 217454"/>
                <a:gd name="connsiteY43" fmla="*/ 1401 h 386730"/>
                <a:gd name="connsiteX44" fmla="*/ 98714 w 217454"/>
                <a:gd name="connsiteY44" fmla="*/ 3133 h 386730"/>
                <a:gd name="connsiteX45" fmla="*/ 72736 w 217454"/>
                <a:gd name="connsiteY45" fmla="*/ 90590 h 386730"/>
                <a:gd name="connsiteX46" fmla="*/ 68407 w 217454"/>
                <a:gd name="connsiteY46" fmla="*/ 122628 h 386730"/>
                <a:gd name="connsiteX47" fmla="*/ 61480 w 217454"/>
                <a:gd name="connsiteY47" fmla="*/ 162460 h 386730"/>
                <a:gd name="connsiteX48" fmla="*/ 52821 w 217454"/>
                <a:gd name="connsiteY48" fmla="*/ 202292 h 386730"/>
                <a:gd name="connsiteX49" fmla="*/ 44161 w 217454"/>
                <a:gd name="connsiteY49" fmla="*/ 255113 h 386730"/>
                <a:gd name="connsiteX50" fmla="*/ 96982 w 217454"/>
                <a:gd name="connsiteY50" fmla="*/ 252515 h 386730"/>
                <a:gd name="connsiteX51" fmla="*/ 106507 w 217454"/>
                <a:gd name="connsiteY51" fmla="*/ 250783 h 386730"/>
                <a:gd name="connsiteX52" fmla="*/ 112568 w 217454"/>
                <a:gd name="connsiteY52" fmla="*/ 241258 h 386730"/>
                <a:gd name="connsiteX53" fmla="*/ 103043 w 217454"/>
                <a:gd name="connsiteY53" fmla="*/ 204024 h 386730"/>
                <a:gd name="connsiteX54" fmla="*/ 96116 w 217454"/>
                <a:gd name="connsiteY54" fmla="*/ 171119 h 386730"/>
                <a:gd name="connsiteX55" fmla="*/ 87457 w 217454"/>
                <a:gd name="connsiteY55" fmla="*/ 130422 h 386730"/>
                <a:gd name="connsiteX56" fmla="*/ 77066 w 217454"/>
                <a:gd name="connsiteY56" fmla="*/ 84528 h 386730"/>
                <a:gd name="connsiteX57" fmla="*/ 72736 w 217454"/>
                <a:gd name="connsiteY57" fmla="*/ 90590 h 386730"/>
                <a:gd name="connsiteX58" fmla="*/ 154998 w 217454"/>
                <a:gd name="connsiteY58" fmla="*/ 172851 h 386730"/>
                <a:gd name="connsiteX59" fmla="*/ 148936 w 217454"/>
                <a:gd name="connsiteY59" fmla="*/ 148606 h 386730"/>
                <a:gd name="connsiteX60" fmla="*/ 154998 w 217454"/>
                <a:gd name="connsiteY60" fmla="*/ 172851 h 3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17454" h="386730">
                  <a:moveTo>
                    <a:pt x="98714" y="3133"/>
                  </a:moveTo>
                  <a:cubicBezTo>
                    <a:pt x="102177" y="2267"/>
                    <a:pt x="106507" y="16122"/>
                    <a:pt x="107373" y="20451"/>
                  </a:cubicBezTo>
                  <a:cubicBezTo>
                    <a:pt x="107373" y="7463"/>
                    <a:pt x="109105" y="-2062"/>
                    <a:pt x="116898" y="17853"/>
                  </a:cubicBezTo>
                  <a:cubicBezTo>
                    <a:pt x="120361" y="27378"/>
                    <a:pt x="125557" y="36903"/>
                    <a:pt x="128154" y="46429"/>
                  </a:cubicBezTo>
                  <a:cubicBezTo>
                    <a:pt x="130752" y="57685"/>
                    <a:pt x="135082" y="68942"/>
                    <a:pt x="136814" y="80199"/>
                  </a:cubicBezTo>
                  <a:cubicBezTo>
                    <a:pt x="137680" y="88858"/>
                    <a:pt x="138545" y="86260"/>
                    <a:pt x="142875" y="94054"/>
                  </a:cubicBezTo>
                  <a:cubicBezTo>
                    <a:pt x="149802" y="107042"/>
                    <a:pt x="149802" y="121762"/>
                    <a:pt x="153266" y="136483"/>
                  </a:cubicBezTo>
                  <a:cubicBezTo>
                    <a:pt x="159327" y="159863"/>
                    <a:pt x="167986" y="182376"/>
                    <a:pt x="176645" y="204890"/>
                  </a:cubicBezTo>
                  <a:cubicBezTo>
                    <a:pt x="183573" y="221342"/>
                    <a:pt x="186170" y="239526"/>
                    <a:pt x="189634" y="257710"/>
                  </a:cubicBezTo>
                  <a:cubicBezTo>
                    <a:pt x="190500" y="262040"/>
                    <a:pt x="189634" y="267235"/>
                    <a:pt x="190500" y="272431"/>
                  </a:cubicBezTo>
                  <a:cubicBezTo>
                    <a:pt x="195696" y="291481"/>
                    <a:pt x="201757" y="310531"/>
                    <a:pt x="209550" y="329581"/>
                  </a:cubicBezTo>
                  <a:cubicBezTo>
                    <a:pt x="213880" y="340838"/>
                    <a:pt x="218209" y="352960"/>
                    <a:pt x="217343" y="366815"/>
                  </a:cubicBezTo>
                  <a:cubicBezTo>
                    <a:pt x="216477" y="372876"/>
                    <a:pt x="216477" y="379804"/>
                    <a:pt x="207818" y="380669"/>
                  </a:cubicBezTo>
                  <a:cubicBezTo>
                    <a:pt x="207818" y="381535"/>
                    <a:pt x="208684" y="385865"/>
                    <a:pt x="203489" y="386731"/>
                  </a:cubicBezTo>
                  <a:cubicBezTo>
                    <a:pt x="200891" y="384133"/>
                    <a:pt x="197427" y="383267"/>
                    <a:pt x="194830" y="378072"/>
                  </a:cubicBezTo>
                  <a:cubicBezTo>
                    <a:pt x="193964" y="376340"/>
                    <a:pt x="190500" y="377206"/>
                    <a:pt x="189634" y="374608"/>
                  </a:cubicBezTo>
                  <a:cubicBezTo>
                    <a:pt x="187902" y="368547"/>
                    <a:pt x="180109" y="367681"/>
                    <a:pt x="179243" y="372010"/>
                  </a:cubicBezTo>
                  <a:cubicBezTo>
                    <a:pt x="177511" y="381535"/>
                    <a:pt x="167120" y="375474"/>
                    <a:pt x="161059" y="377206"/>
                  </a:cubicBezTo>
                  <a:cubicBezTo>
                    <a:pt x="156730" y="378938"/>
                    <a:pt x="154132" y="377206"/>
                    <a:pt x="153266" y="372876"/>
                  </a:cubicBezTo>
                  <a:cubicBezTo>
                    <a:pt x="147205" y="355558"/>
                    <a:pt x="142009" y="339106"/>
                    <a:pt x="137680" y="322653"/>
                  </a:cubicBezTo>
                  <a:cubicBezTo>
                    <a:pt x="134216" y="308799"/>
                    <a:pt x="126423" y="295810"/>
                    <a:pt x="123825" y="281090"/>
                  </a:cubicBezTo>
                  <a:cubicBezTo>
                    <a:pt x="122959" y="275894"/>
                    <a:pt x="119495" y="274163"/>
                    <a:pt x="114300" y="274163"/>
                  </a:cubicBezTo>
                  <a:cubicBezTo>
                    <a:pt x="94384" y="275028"/>
                    <a:pt x="78798" y="273297"/>
                    <a:pt x="58016" y="275894"/>
                  </a:cubicBezTo>
                  <a:cubicBezTo>
                    <a:pt x="53686" y="276760"/>
                    <a:pt x="44161" y="274163"/>
                    <a:pt x="41564" y="277626"/>
                  </a:cubicBezTo>
                  <a:cubicBezTo>
                    <a:pt x="38100" y="281090"/>
                    <a:pt x="38966" y="286285"/>
                    <a:pt x="37234" y="291481"/>
                  </a:cubicBezTo>
                  <a:cubicBezTo>
                    <a:pt x="35502" y="301006"/>
                    <a:pt x="32039" y="310531"/>
                    <a:pt x="31173" y="320056"/>
                  </a:cubicBezTo>
                  <a:lnTo>
                    <a:pt x="26843" y="355558"/>
                  </a:lnTo>
                  <a:cubicBezTo>
                    <a:pt x="25977" y="359887"/>
                    <a:pt x="25977" y="364217"/>
                    <a:pt x="25111" y="368547"/>
                  </a:cubicBezTo>
                  <a:cubicBezTo>
                    <a:pt x="24245" y="374608"/>
                    <a:pt x="21648" y="376340"/>
                    <a:pt x="13855" y="374608"/>
                  </a:cubicBezTo>
                  <a:cubicBezTo>
                    <a:pt x="12123" y="373742"/>
                    <a:pt x="7793" y="362485"/>
                    <a:pt x="6061" y="371144"/>
                  </a:cubicBezTo>
                  <a:cubicBezTo>
                    <a:pt x="5196" y="375474"/>
                    <a:pt x="866" y="362485"/>
                    <a:pt x="1732" y="357290"/>
                  </a:cubicBezTo>
                  <a:cubicBezTo>
                    <a:pt x="4330" y="333910"/>
                    <a:pt x="7793" y="311397"/>
                    <a:pt x="13855" y="288883"/>
                  </a:cubicBezTo>
                  <a:lnTo>
                    <a:pt x="15586" y="281090"/>
                  </a:lnTo>
                  <a:cubicBezTo>
                    <a:pt x="16452" y="274163"/>
                    <a:pt x="16452" y="274163"/>
                    <a:pt x="9525" y="272431"/>
                  </a:cubicBezTo>
                  <a:cubicBezTo>
                    <a:pt x="6061" y="271565"/>
                    <a:pt x="1732" y="270699"/>
                    <a:pt x="0" y="266369"/>
                  </a:cubicBezTo>
                  <a:cubicBezTo>
                    <a:pt x="1732" y="262040"/>
                    <a:pt x="6927" y="262906"/>
                    <a:pt x="10391" y="262040"/>
                  </a:cubicBezTo>
                  <a:cubicBezTo>
                    <a:pt x="22514" y="258576"/>
                    <a:pt x="20782" y="261174"/>
                    <a:pt x="22514" y="249917"/>
                  </a:cubicBezTo>
                  <a:cubicBezTo>
                    <a:pt x="25111" y="232599"/>
                    <a:pt x="32039" y="210085"/>
                    <a:pt x="33770" y="191901"/>
                  </a:cubicBezTo>
                  <a:cubicBezTo>
                    <a:pt x="37234" y="165924"/>
                    <a:pt x="40698" y="146008"/>
                    <a:pt x="47625" y="120031"/>
                  </a:cubicBezTo>
                  <a:cubicBezTo>
                    <a:pt x="51955" y="100981"/>
                    <a:pt x="53686" y="93188"/>
                    <a:pt x="56284" y="74137"/>
                  </a:cubicBezTo>
                  <a:cubicBezTo>
                    <a:pt x="58882" y="58551"/>
                    <a:pt x="61480" y="42965"/>
                    <a:pt x="63211" y="28244"/>
                  </a:cubicBezTo>
                  <a:cubicBezTo>
                    <a:pt x="64077" y="24781"/>
                    <a:pt x="64077" y="20451"/>
                    <a:pt x="62346" y="16988"/>
                  </a:cubicBezTo>
                  <a:cubicBezTo>
                    <a:pt x="61480" y="13524"/>
                    <a:pt x="60614" y="8329"/>
                    <a:pt x="65809" y="5731"/>
                  </a:cubicBezTo>
                  <a:cubicBezTo>
                    <a:pt x="71005" y="3999"/>
                    <a:pt x="76200" y="-2928"/>
                    <a:pt x="82261" y="1401"/>
                  </a:cubicBezTo>
                  <a:cubicBezTo>
                    <a:pt x="88323" y="4865"/>
                    <a:pt x="93518" y="3999"/>
                    <a:pt x="98714" y="3133"/>
                  </a:cubicBezTo>
                  <a:close/>
                  <a:moveTo>
                    <a:pt x="72736" y="90590"/>
                  </a:moveTo>
                  <a:cubicBezTo>
                    <a:pt x="73602" y="101847"/>
                    <a:pt x="71005" y="112238"/>
                    <a:pt x="68407" y="122628"/>
                  </a:cubicBezTo>
                  <a:cubicBezTo>
                    <a:pt x="64943" y="135617"/>
                    <a:pt x="66675" y="149472"/>
                    <a:pt x="61480" y="162460"/>
                  </a:cubicBezTo>
                  <a:cubicBezTo>
                    <a:pt x="57150" y="175449"/>
                    <a:pt x="54552" y="188438"/>
                    <a:pt x="52821" y="202292"/>
                  </a:cubicBezTo>
                  <a:cubicBezTo>
                    <a:pt x="51089" y="219610"/>
                    <a:pt x="47625" y="237794"/>
                    <a:pt x="44161" y="255113"/>
                  </a:cubicBezTo>
                  <a:cubicBezTo>
                    <a:pt x="61480" y="254247"/>
                    <a:pt x="79664" y="253381"/>
                    <a:pt x="96982" y="252515"/>
                  </a:cubicBezTo>
                  <a:cubicBezTo>
                    <a:pt x="100446" y="252515"/>
                    <a:pt x="103043" y="251649"/>
                    <a:pt x="106507" y="250783"/>
                  </a:cubicBezTo>
                  <a:cubicBezTo>
                    <a:pt x="114300" y="249051"/>
                    <a:pt x="115166" y="248185"/>
                    <a:pt x="112568" y="241258"/>
                  </a:cubicBezTo>
                  <a:cubicBezTo>
                    <a:pt x="108239" y="229135"/>
                    <a:pt x="106507" y="216147"/>
                    <a:pt x="103043" y="204024"/>
                  </a:cubicBezTo>
                  <a:cubicBezTo>
                    <a:pt x="99580" y="193633"/>
                    <a:pt x="99580" y="182376"/>
                    <a:pt x="96116" y="171119"/>
                  </a:cubicBezTo>
                  <a:cubicBezTo>
                    <a:pt x="91786" y="158131"/>
                    <a:pt x="89189" y="144276"/>
                    <a:pt x="87457" y="130422"/>
                  </a:cubicBezTo>
                  <a:cubicBezTo>
                    <a:pt x="85725" y="115701"/>
                    <a:pt x="83127" y="100115"/>
                    <a:pt x="77066" y="84528"/>
                  </a:cubicBezTo>
                  <a:cubicBezTo>
                    <a:pt x="73602" y="87126"/>
                    <a:pt x="72736" y="88858"/>
                    <a:pt x="72736" y="90590"/>
                  </a:cubicBezTo>
                  <a:close/>
                  <a:moveTo>
                    <a:pt x="154998" y="172851"/>
                  </a:moveTo>
                  <a:cubicBezTo>
                    <a:pt x="155864" y="169387"/>
                    <a:pt x="151534" y="150338"/>
                    <a:pt x="148936" y="148606"/>
                  </a:cubicBezTo>
                  <a:cubicBezTo>
                    <a:pt x="144607" y="152935"/>
                    <a:pt x="153266" y="170253"/>
                    <a:pt x="154998" y="172851"/>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E1B9702-669D-E834-A388-257FEEAA252E}"/>
                </a:ext>
              </a:extLst>
            </p:cNvPr>
            <p:cNvSpPr/>
            <p:nvPr/>
          </p:nvSpPr>
          <p:spPr>
            <a:xfrm>
              <a:off x="6988259" y="3509522"/>
              <a:ext cx="217836" cy="370735"/>
            </a:xfrm>
            <a:custGeom>
              <a:avLst/>
              <a:gdLst>
                <a:gd name="connsiteX0" fmla="*/ 104402 w 217836"/>
                <a:gd name="connsiteY0" fmla="*/ 5202 h 370735"/>
                <a:gd name="connsiteX1" fmla="*/ 147698 w 217836"/>
                <a:gd name="connsiteY1" fmla="*/ 14727 h 370735"/>
                <a:gd name="connsiteX2" fmla="*/ 171943 w 217836"/>
                <a:gd name="connsiteY2" fmla="*/ 26850 h 370735"/>
                <a:gd name="connsiteX3" fmla="*/ 185798 w 217836"/>
                <a:gd name="connsiteY3" fmla="*/ 42436 h 370735"/>
                <a:gd name="connsiteX4" fmla="*/ 197055 w 217836"/>
                <a:gd name="connsiteY4" fmla="*/ 90927 h 370735"/>
                <a:gd name="connsiteX5" fmla="*/ 199652 w 217836"/>
                <a:gd name="connsiteY5" fmla="*/ 107380 h 370735"/>
                <a:gd name="connsiteX6" fmla="*/ 174541 w 217836"/>
                <a:gd name="connsiteY6" fmla="*/ 161066 h 370735"/>
                <a:gd name="connsiteX7" fmla="*/ 149430 w 217836"/>
                <a:gd name="connsiteY7" fmla="*/ 177518 h 370735"/>
                <a:gd name="connsiteX8" fmla="*/ 140770 w 217836"/>
                <a:gd name="connsiteY8" fmla="*/ 182714 h 370735"/>
                <a:gd name="connsiteX9" fmla="*/ 146832 w 217836"/>
                <a:gd name="connsiteY9" fmla="*/ 172323 h 370735"/>
                <a:gd name="connsiteX10" fmla="*/ 131246 w 217836"/>
                <a:gd name="connsiteY10" fmla="*/ 182714 h 370735"/>
                <a:gd name="connsiteX11" fmla="*/ 133843 w 217836"/>
                <a:gd name="connsiteY11" fmla="*/ 189641 h 370735"/>
                <a:gd name="connsiteX12" fmla="*/ 154625 w 217836"/>
                <a:gd name="connsiteY12" fmla="*/ 209557 h 370735"/>
                <a:gd name="connsiteX13" fmla="*/ 177139 w 217836"/>
                <a:gd name="connsiteY13" fmla="*/ 246791 h 370735"/>
                <a:gd name="connsiteX14" fmla="*/ 203982 w 217836"/>
                <a:gd name="connsiteY14" fmla="*/ 310868 h 370735"/>
                <a:gd name="connsiteX15" fmla="*/ 207446 w 217836"/>
                <a:gd name="connsiteY15" fmla="*/ 322125 h 370735"/>
                <a:gd name="connsiteX16" fmla="*/ 216105 w 217836"/>
                <a:gd name="connsiteY16" fmla="*/ 345505 h 370735"/>
                <a:gd name="connsiteX17" fmla="*/ 216971 w 217836"/>
                <a:gd name="connsiteY17" fmla="*/ 357627 h 370735"/>
                <a:gd name="connsiteX18" fmla="*/ 210043 w 217836"/>
                <a:gd name="connsiteY18" fmla="*/ 365420 h 370735"/>
                <a:gd name="connsiteX19" fmla="*/ 208312 w 217836"/>
                <a:gd name="connsiteY19" fmla="*/ 368018 h 370735"/>
                <a:gd name="connsiteX20" fmla="*/ 201384 w 217836"/>
                <a:gd name="connsiteY20" fmla="*/ 368884 h 370735"/>
                <a:gd name="connsiteX21" fmla="*/ 184932 w 217836"/>
                <a:gd name="connsiteY21" fmla="*/ 366286 h 370735"/>
                <a:gd name="connsiteX22" fmla="*/ 178871 w 217836"/>
                <a:gd name="connsiteY22" fmla="*/ 366286 h 370735"/>
                <a:gd name="connsiteX23" fmla="*/ 156357 w 217836"/>
                <a:gd name="connsiteY23" fmla="*/ 347236 h 370735"/>
                <a:gd name="connsiteX24" fmla="*/ 149430 w 217836"/>
                <a:gd name="connsiteY24" fmla="*/ 334248 h 370735"/>
                <a:gd name="connsiteX25" fmla="*/ 104402 w 217836"/>
                <a:gd name="connsiteY25" fmla="*/ 229473 h 370735"/>
                <a:gd name="connsiteX26" fmla="*/ 97475 w 217836"/>
                <a:gd name="connsiteY26" fmla="*/ 214752 h 370735"/>
                <a:gd name="connsiteX27" fmla="*/ 87950 w 217836"/>
                <a:gd name="connsiteY27" fmla="*/ 231204 h 370735"/>
                <a:gd name="connsiteX28" fmla="*/ 87950 w 217836"/>
                <a:gd name="connsiteY28" fmla="*/ 235534 h 370735"/>
                <a:gd name="connsiteX29" fmla="*/ 87950 w 217836"/>
                <a:gd name="connsiteY29" fmla="*/ 293550 h 370735"/>
                <a:gd name="connsiteX30" fmla="*/ 87084 w 217836"/>
                <a:gd name="connsiteY30" fmla="*/ 348968 h 370735"/>
                <a:gd name="connsiteX31" fmla="*/ 79291 w 217836"/>
                <a:gd name="connsiteY31" fmla="*/ 358493 h 370735"/>
                <a:gd name="connsiteX32" fmla="*/ 76693 w 217836"/>
                <a:gd name="connsiteY32" fmla="*/ 361957 h 370735"/>
                <a:gd name="connsiteX33" fmla="*/ 74962 w 217836"/>
                <a:gd name="connsiteY33" fmla="*/ 369750 h 370735"/>
                <a:gd name="connsiteX34" fmla="*/ 55045 w 217836"/>
                <a:gd name="connsiteY34" fmla="*/ 355029 h 370735"/>
                <a:gd name="connsiteX35" fmla="*/ 34264 w 217836"/>
                <a:gd name="connsiteY35" fmla="*/ 358493 h 370735"/>
                <a:gd name="connsiteX36" fmla="*/ 21275 w 217836"/>
                <a:gd name="connsiteY36" fmla="*/ 336845 h 370735"/>
                <a:gd name="connsiteX37" fmla="*/ 23007 w 217836"/>
                <a:gd name="connsiteY37" fmla="*/ 312600 h 370735"/>
                <a:gd name="connsiteX38" fmla="*/ 21275 w 217836"/>
                <a:gd name="connsiteY38" fmla="*/ 241595 h 370735"/>
                <a:gd name="connsiteX39" fmla="*/ 19543 w 217836"/>
                <a:gd name="connsiteY39" fmla="*/ 227741 h 370735"/>
                <a:gd name="connsiteX40" fmla="*/ 15214 w 217836"/>
                <a:gd name="connsiteY40" fmla="*/ 147211 h 370735"/>
                <a:gd name="connsiteX41" fmla="*/ 17811 w 217836"/>
                <a:gd name="connsiteY41" fmla="*/ 64950 h 370735"/>
                <a:gd name="connsiteX42" fmla="*/ 18677 w 217836"/>
                <a:gd name="connsiteY42" fmla="*/ 25984 h 370735"/>
                <a:gd name="connsiteX43" fmla="*/ 17811 w 217836"/>
                <a:gd name="connsiteY43" fmla="*/ 18191 h 370735"/>
                <a:gd name="connsiteX44" fmla="*/ 1359 w 217836"/>
                <a:gd name="connsiteY44" fmla="*/ 21654 h 370735"/>
                <a:gd name="connsiteX45" fmla="*/ 2225 w 217836"/>
                <a:gd name="connsiteY45" fmla="*/ 15593 h 370735"/>
                <a:gd name="connsiteX46" fmla="*/ 4823 w 217836"/>
                <a:gd name="connsiteY46" fmla="*/ 7800 h 370735"/>
                <a:gd name="connsiteX47" fmla="*/ 62839 w 217836"/>
                <a:gd name="connsiteY47" fmla="*/ 873 h 370735"/>
                <a:gd name="connsiteX48" fmla="*/ 104402 w 217836"/>
                <a:gd name="connsiteY48" fmla="*/ 5202 h 370735"/>
                <a:gd name="connsiteX49" fmla="*/ 81023 w 217836"/>
                <a:gd name="connsiteY49" fmla="*/ 178384 h 370735"/>
                <a:gd name="connsiteX50" fmla="*/ 85352 w 217836"/>
                <a:gd name="connsiteY50" fmla="*/ 175786 h 370735"/>
                <a:gd name="connsiteX51" fmla="*/ 133843 w 217836"/>
                <a:gd name="connsiteY51" fmla="*/ 122966 h 370735"/>
                <a:gd name="connsiteX52" fmla="*/ 148564 w 217836"/>
                <a:gd name="connsiteY52" fmla="*/ 77938 h 370735"/>
                <a:gd name="connsiteX53" fmla="*/ 146832 w 217836"/>
                <a:gd name="connsiteY53" fmla="*/ 71011 h 370735"/>
                <a:gd name="connsiteX54" fmla="*/ 144234 w 217836"/>
                <a:gd name="connsiteY54" fmla="*/ 58023 h 370735"/>
                <a:gd name="connsiteX55" fmla="*/ 139905 w 217836"/>
                <a:gd name="connsiteY55" fmla="*/ 50230 h 370735"/>
                <a:gd name="connsiteX56" fmla="*/ 132977 w 217836"/>
                <a:gd name="connsiteY56" fmla="*/ 45900 h 370735"/>
                <a:gd name="connsiteX57" fmla="*/ 101805 w 217836"/>
                <a:gd name="connsiteY57" fmla="*/ 26850 h 370735"/>
                <a:gd name="connsiteX58" fmla="*/ 79291 w 217836"/>
                <a:gd name="connsiteY58" fmla="*/ 25118 h 370735"/>
                <a:gd name="connsiteX59" fmla="*/ 81023 w 217836"/>
                <a:gd name="connsiteY59" fmla="*/ 178384 h 37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17836" h="370735">
                  <a:moveTo>
                    <a:pt x="104402" y="5202"/>
                  </a:moveTo>
                  <a:cubicBezTo>
                    <a:pt x="119123" y="6068"/>
                    <a:pt x="134709" y="6068"/>
                    <a:pt x="147698" y="14727"/>
                  </a:cubicBezTo>
                  <a:cubicBezTo>
                    <a:pt x="154625" y="20789"/>
                    <a:pt x="163284" y="24252"/>
                    <a:pt x="171943" y="26850"/>
                  </a:cubicBezTo>
                  <a:cubicBezTo>
                    <a:pt x="178871" y="30313"/>
                    <a:pt x="183200" y="35509"/>
                    <a:pt x="185798" y="42436"/>
                  </a:cubicBezTo>
                  <a:cubicBezTo>
                    <a:pt x="191859" y="58023"/>
                    <a:pt x="197921" y="73609"/>
                    <a:pt x="197055" y="90927"/>
                  </a:cubicBezTo>
                  <a:cubicBezTo>
                    <a:pt x="196189" y="96989"/>
                    <a:pt x="199652" y="101318"/>
                    <a:pt x="199652" y="107380"/>
                  </a:cubicBezTo>
                  <a:cubicBezTo>
                    <a:pt x="200518" y="129893"/>
                    <a:pt x="190127" y="146345"/>
                    <a:pt x="174541" y="161066"/>
                  </a:cubicBezTo>
                  <a:cubicBezTo>
                    <a:pt x="167614" y="167993"/>
                    <a:pt x="158089" y="172323"/>
                    <a:pt x="149430" y="177518"/>
                  </a:cubicBezTo>
                  <a:cubicBezTo>
                    <a:pt x="146832" y="179250"/>
                    <a:pt x="145100" y="181848"/>
                    <a:pt x="140770" y="182714"/>
                  </a:cubicBezTo>
                  <a:cubicBezTo>
                    <a:pt x="141636" y="178384"/>
                    <a:pt x="146832" y="176652"/>
                    <a:pt x="146832" y="172323"/>
                  </a:cubicBezTo>
                  <a:cubicBezTo>
                    <a:pt x="139905" y="174054"/>
                    <a:pt x="135575" y="178384"/>
                    <a:pt x="131246" y="182714"/>
                  </a:cubicBezTo>
                  <a:cubicBezTo>
                    <a:pt x="129514" y="184445"/>
                    <a:pt x="132111" y="187909"/>
                    <a:pt x="133843" y="189641"/>
                  </a:cubicBezTo>
                  <a:cubicBezTo>
                    <a:pt x="140770" y="195702"/>
                    <a:pt x="147698" y="203495"/>
                    <a:pt x="154625" y="209557"/>
                  </a:cubicBezTo>
                  <a:cubicBezTo>
                    <a:pt x="165882" y="219948"/>
                    <a:pt x="171943" y="232936"/>
                    <a:pt x="177139" y="246791"/>
                  </a:cubicBezTo>
                  <a:cubicBezTo>
                    <a:pt x="185798" y="268438"/>
                    <a:pt x="194457" y="290086"/>
                    <a:pt x="203982" y="310868"/>
                  </a:cubicBezTo>
                  <a:cubicBezTo>
                    <a:pt x="205714" y="314332"/>
                    <a:pt x="207446" y="317795"/>
                    <a:pt x="207446" y="322125"/>
                  </a:cubicBezTo>
                  <a:cubicBezTo>
                    <a:pt x="209177" y="329918"/>
                    <a:pt x="212641" y="338577"/>
                    <a:pt x="216105" y="345505"/>
                  </a:cubicBezTo>
                  <a:cubicBezTo>
                    <a:pt x="218702" y="349834"/>
                    <a:pt x="217837" y="353298"/>
                    <a:pt x="216971" y="357627"/>
                  </a:cubicBezTo>
                  <a:cubicBezTo>
                    <a:pt x="216105" y="361957"/>
                    <a:pt x="215239" y="364554"/>
                    <a:pt x="210043" y="365420"/>
                  </a:cubicBezTo>
                  <a:cubicBezTo>
                    <a:pt x="209177" y="365420"/>
                    <a:pt x="208312" y="367152"/>
                    <a:pt x="208312" y="368018"/>
                  </a:cubicBezTo>
                  <a:cubicBezTo>
                    <a:pt x="206580" y="371482"/>
                    <a:pt x="203982" y="371482"/>
                    <a:pt x="201384" y="368884"/>
                  </a:cubicBezTo>
                  <a:cubicBezTo>
                    <a:pt x="196189" y="364554"/>
                    <a:pt x="191859" y="361957"/>
                    <a:pt x="184932" y="366286"/>
                  </a:cubicBezTo>
                  <a:cubicBezTo>
                    <a:pt x="184066" y="367152"/>
                    <a:pt x="180602" y="367152"/>
                    <a:pt x="178871" y="366286"/>
                  </a:cubicBezTo>
                  <a:cubicBezTo>
                    <a:pt x="170212" y="361091"/>
                    <a:pt x="160687" y="356761"/>
                    <a:pt x="156357" y="347236"/>
                  </a:cubicBezTo>
                  <a:cubicBezTo>
                    <a:pt x="154625" y="342907"/>
                    <a:pt x="152027" y="338577"/>
                    <a:pt x="149430" y="334248"/>
                  </a:cubicBezTo>
                  <a:cubicBezTo>
                    <a:pt x="132977" y="299611"/>
                    <a:pt x="118257" y="264975"/>
                    <a:pt x="104402" y="229473"/>
                  </a:cubicBezTo>
                  <a:cubicBezTo>
                    <a:pt x="102670" y="224277"/>
                    <a:pt x="100073" y="219948"/>
                    <a:pt x="97475" y="214752"/>
                  </a:cubicBezTo>
                  <a:cubicBezTo>
                    <a:pt x="90548" y="218216"/>
                    <a:pt x="86218" y="223411"/>
                    <a:pt x="87950" y="231204"/>
                  </a:cubicBezTo>
                  <a:lnTo>
                    <a:pt x="87950" y="235534"/>
                  </a:lnTo>
                  <a:cubicBezTo>
                    <a:pt x="83621" y="254584"/>
                    <a:pt x="87950" y="273634"/>
                    <a:pt x="87950" y="293550"/>
                  </a:cubicBezTo>
                  <a:cubicBezTo>
                    <a:pt x="88816" y="311734"/>
                    <a:pt x="89682" y="330784"/>
                    <a:pt x="87084" y="348968"/>
                  </a:cubicBezTo>
                  <a:cubicBezTo>
                    <a:pt x="86218" y="353298"/>
                    <a:pt x="87950" y="360225"/>
                    <a:pt x="79291" y="358493"/>
                  </a:cubicBezTo>
                  <a:cubicBezTo>
                    <a:pt x="77559" y="357627"/>
                    <a:pt x="76693" y="360225"/>
                    <a:pt x="76693" y="361957"/>
                  </a:cubicBezTo>
                  <a:cubicBezTo>
                    <a:pt x="75827" y="364554"/>
                    <a:pt x="74962" y="367152"/>
                    <a:pt x="74962" y="369750"/>
                  </a:cubicBezTo>
                  <a:cubicBezTo>
                    <a:pt x="67168" y="366286"/>
                    <a:pt x="61973" y="360225"/>
                    <a:pt x="55045" y="355029"/>
                  </a:cubicBezTo>
                  <a:cubicBezTo>
                    <a:pt x="48984" y="361091"/>
                    <a:pt x="41191" y="362823"/>
                    <a:pt x="34264" y="358493"/>
                  </a:cubicBezTo>
                  <a:cubicBezTo>
                    <a:pt x="25605" y="354164"/>
                    <a:pt x="22141" y="347236"/>
                    <a:pt x="21275" y="336845"/>
                  </a:cubicBezTo>
                  <a:cubicBezTo>
                    <a:pt x="20409" y="328186"/>
                    <a:pt x="23007" y="320393"/>
                    <a:pt x="23007" y="312600"/>
                  </a:cubicBezTo>
                  <a:cubicBezTo>
                    <a:pt x="22141" y="289220"/>
                    <a:pt x="22141" y="264975"/>
                    <a:pt x="21275" y="241595"/>
                  </a:cubicBezTo>
                  <a:cubicBezTo>
                    <a:pt x="21275" y="237266"/>
                    <a:pt x="20409" y="232936"/>
                    <a:pt x="19543" y="227741"/>
                  </a:cubicBezTo>
                  <a:cubicBezTo>
                    <a:pt x="14348" y="200898"/>
                    <a:pt x="13482" y="174054"/>
                    <a:pt x="15214" y="147211"/>
                  </a:cubicBezTo>
                  <a:cubicBezTo>
                    <a:pt x="16946" y="119502"/>
                    <a:pt x="16946" y="92659"/>
                    <a:pt x="17811" y="64950"/>
                  </a:cubicBezTo>
                  <a:cubicBezTo>
                    <a:pt x="18677" y="51961"/>
                    <a:pt x="19543" y="39839"/>
                    <a:pt x="18677" y="25984"/>
                  </a:cubicBezTo>
                  <a:cubicBezTo>
                    <a:pt x="18677" y="23386"/>
                    <a:pt x="19543" y="20789"/>
                    <a:pt x="17811" y="18191"/>
                  </a:cubicBezTo>
                  <a:cubicBezTo>
                    <a:pt x="11750" y="18191"/>
                    <a:pt x="6555" y="21654"/>
                    <a:pt x="1359" y="21654"/>
                  </a:cubicBezTo>
                  <a:cubicBezTo>
                    <a:pt x="-373" y="19057"/>
                    <a:pt x="4823" y="17325"/>
                    <a:pt x="2225" y="15593"/>
                  </a:cubicBezTo>
                  <a:cubicBezTo>
                    <a:pt x="-2105" y="11264"/>
                    <a:pt x="493" y="9532"/>
                    <a:pt x="4823" y="7800"/>
                  </a:cubicBezTo>
                  <a:cubicBezTo>
                    <a:pt x="23873" y="1739"/>
                    <a:pt x="42923" y="-1725"/>
                    <a:pt x="62839" y="873"/>
                  </a:cubicBezTo>
                  <a:cubicBezTo>
                    <a:pt x="74962" y="3470"/>
                    <a:pt x="89682" y="3470"/>
                    <a:pt x="104402" y="5202"/>
                  </a:cubicBezTo>
                  <a:close/>
                  <a:moveTo>
                    <a:pt x="81023" y="178384"/>
                  </a:moveTo>
                  <a:cubicBezTo>
                    <a:pt x="84486" y="176652"/>
                    <a:pt x="85352" y="176652"/>
                    <a:pt x="85352" y="175786"/>
                  </a:cubicBezTo>
                  <a:cubicBezTo>
                    <a:pt x="102670" y="158468"/>
                    <a:pt x="119989" y="142882"/>
                    <a:pt x="133843" y="122966"/>
                  </a:cubicBezTo>
                  <a:cubicBezTo>
                    <a:pt x="143368" y="109111"/>
                    <a:pt x="145966" y="93525"/>
                    <a:pt x="148564" y="77938"/>
                  </a:cubicBezTo>
                  <a:cubicBezTo>
                    <a:pt x="148564" y="75341"/>
                    <a:pt x="147698" y="73609"/>
                    <a:pt x="146832" y="71011"/>
                  </a:cubicBezTo>
                  <a:cubicBezTo>
                    <a:pt x="145100" y="66682"/>
                    <a:pt x="143368" y="62352"/>
                    <a:pt x="144234" y="58023"/>
                  </a:cubicBezTo>
                  <a:cubicBezTo>
                    <a:pt x="145100" y="54559"/>
                    <a:pt x="143368" y="51961"/>
                    <a:pt x="139905" y="50230"/>
                  </a:cubicBezTo>
                  <a:cubicBezTo>
                    <a:pt x="137307" y="49364"/>
                    <a:pt x="135575" y="46766"/>
                    <a:pt x="132977" y="45900"/>
                  </a:cubicBezTo>
                  <a:cubicBezTo>
                    <a:pt x="123452" y="38973"/>
                    <a:pt x="114793" y="30313"/>
                    <a:pt x="101805" y="26850"/>
                  </a:cubicBezTo>
                  <a:cubicBezTo>
                    <a:pt x="94011" y="25118"/>
                    <a:pt x="87084" y="25118"/>
                    <a:pt x="79291" y="25118"/>
                  </a:cubicBezTo>
                  <a:cubicBezTo>
                    <a:pt x="83621" y="76207"/>
                    <a:pt x="82755" y="126429"/>
                    <a:pt x="81023" y="178384"/>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2CAB9E0-DEF3-FB29-C957-0EC089610FFE}"/>
                </a:ext>
              </a:extLst>
            </p:cNvPr>
            <p:cNvSpPr/>
            <p:nvPr/>
          </p:nvSpPr>
          <p:spPr>
            <a:xfrm>
              <a:off x="7198302" y="3501736"/>
              <a:ext cx="222390" cy="377029"/>
            </a:xfrm>
            <a:custGeom>
              <a:avLst/>
              <a:gdLst>
                <a:gd name="connsiteX0" fmla="*/ 214746 w 222390"/>
                <a:gd name="connsiteY0" fmla="*/ 2598 h 377029"/>
                <a:gd name="connsiteX1" fmla="*/ 221673 w 222390"/>
                <a:gd name="connsiteY1" fmla="*/ 7793 h 377029"/>
                <a:gd name="connsiteX2" fmla="*/ 219941 w 222390"/>
                <a:gd name="connsiteY2" fmla="*/ 14721 h 377029"/>
                <a:gd name="connsiteX3" fmla="*/ 209550 w 222390"/>
                <a:gd name="connsiteY3" fmla="*/ 25977 h 377029"/>
                <a:gd name="connsiteX4" fmla="*/ 210416 w 222390"/>
                <a:gd name="connsiteY4" fmla="*/ 30307 h 377029"/>
                <a:gd name="connsiteX5" fmla="*/ 196561 w 222390"/>
                <a:gd name="connsiteY5" fmla="*/ 32905 h 377029"/>
                <a:gd name="connsiteX6" fmla="*/ 169718 w 222390"/>
                <a:gd name="connsiteY6" fmla="*/ 32039 h 377029"/>
                <a:gd name="connsiteX7" fmla="*/ 149802 w 222390"/>
                <a:gd name="connsiteY7" fmla="*/ 32905 h 377029"/>
                <a:gd name="connsiteX8" fmla="*/ 139411 w 222390"/>
                <a:gd name="connsiteY8" fmla="*/ 40698 h 377029"/>
                <a:gd name="connsiteX9" fmla="*/ 125557 w 222390"/>
                <a:gd name="connsiteY9" fmla="*/ 37234 h 377029"/>
                <a:gd name="connsiteX10" fmla="*/ 135082 w 222390"/>
                <a:gd name="connsiteY10" fmla="*/ 56284 h 377029"/>
                <a:gd name="connsiteX11" fmla="*/ 136814 w 222390"/>
                <a:gd name="connsiteY11" fmla="*/ 63212 h 377029"/>
                <a:gd name="connsiteX12" fmla="*/ 139411 w 222390"/>
                <a:gd name="connsiteY12" fmla="*/ 96982 h 377029"/>
                <a:gd name="connsiteX13" fmla="*/ 140277 w 222390"/>
                <a:gd name="connsiteY13" fmla="*/ 143741 h 377029"/>
                <a:gd name="connsiteX14" fmla="*/ 140277 w 222390"/>
                <a:gd name="connsiteY14" fmla="*/ 213014 h 377029"/>
                <a:gd name="connsiteX15" fmla="*/ 142875 w 222390"/>
                <a:gd name="connsiteY15" fmla="*/ 239857 h 377029"/>
                <a:gd name="connsiteX16" fmla="*/ 144607 w 222390"/>
                <a:gd name="connsiteY16" fmla="*/ 284884 h 377029"/>
                <a:gd name="connsiteX17" fmla="*/ 143741 w 222390"/>
                <a:gd name="connsiteY17" fmla="*/ 303068 h 377029"/>
                <a:gd name="connsiteX18" fmla="*/ 142009 w 222390"/>
                <a:gd name="connsiteY18" fmla="*/ 343766 h 377029"/>
                <a:gd name="connsiteX19" fmla="*/ 134216 w 222390"/>
                <a:gd name="connsiteY19" fmla="*/ 370609 h 377029"/>
                <a:gd name="connsiteX20" fmla="*/ 133350 w 222390"/>
                <a:gd name="connsiteY20" fmla="*/ 372341 h 377029"/>
                <a:gd name="connsiteX21" fmla="*/ 118630 w 222390"/>
                <a:gd name="connsiteY21" fmla="*/ 376670 h 377029"/>
                <a:gd name="connsiteX22" fmla="*/ 112568 w 222390"/>
                <a:gd name="connsiteY22" fmla="*/ 375805 h 377029"/>
                <a:gd name="connsiteX23" fmla="*/ 101311 w 222390"/>
                <a:gd name="connsiteY23" fmla="*/ 369743 h 377029"/>
                <a:gd name="connsiteX24" fmla="*/ 92652 w 222390"/>
                <a:gd name="connsiteY24" fmla="*/ 370609 h 377029"/>
                <a:gd name="connsiteX25" fmla="*/ 75334 w 222390"/>
                <a:gd name="connsiteY25" fmla="*/ 358486 h 377029"/>
                <a:gd name="connsiteX26" fmla="*/ 73602 w 222390"/>
                <a:gd name="connsiteY26" fmla="*/ 318655 h 377029"/>
                <a:gd name="connsiteX27" fmla="*/ 76200 w 222390"/>
                <a:gd name="connsiteY27" fmla="*/ 284018 h 377029"/>
                <a:gd name="connsiteX28" fmla="*/ 75334 w 222390"/>
                <a:gd name="connsiteY28" fmla="*/ 252846 h 377029"/>
                <a:gd name="connsiteX29" fmla="*/ 73602 w 222390"/>
                <a:gd name="connsiteY29" fmla="*/ 235527 h 377029"/>
                <a:gd name="connsiteX30" fmla="*/ 72737 w 222390"/>
                <a:gd name="connsiteY30" fmla="*/ 210416 h 377029"/>
                <a:gd name="connsiteX31" fmla="*/ 71871 w 222390"/>
                <a:gd name="connsiteY31" fmla="*/ 154132 h 377029"/>
                <a:gd name="connsiteX32" fmla="*/ 74468 w 222390"/>
                <a:gd name="connsiteY32" fmla="*/ 93518 h 377029"/>
                <a:gd name="connsiteX33" fmla="*/ 75334 w 222390"/>
                <a:gd name="connsiteY33" fmla="*/ 69273 h 377029"/>
                <a:gd name="connsiteX34" fmla="*/ 77066 w 222390"/>
                <a:gd name="connsiteY34" fmla="*/ 50223 h 377029"/>
                <a:gd name="connsiteX35" fmla="*/ 76200 w 222390"/>
                <a:gd name="connsiteY35" fmla="*/ 39832 h 377029"/>
                <a:gd name="connsiteX36" fmla="*/ 70139 w 222390"/>
                <a:gd name="connsiteY36" fmla="*/ 35502 h 377029"/>
                <a:gd name="connsiteX37" fmla="*/ 39832 w 222390"/>
                <a:gd name="connsiteY37" fmla="*/ 35502 h 377029"/>
                <a:gd name="connsiteX38" fmla="*/ 8659 w 222390"/>
                <a:gd name="connsiteY38" fmla="*/ 36368 h 377029"/>
                <a:gd name="connsiteX39" fmla="*/ 0 w 222390"/>
                <a:gd name="connsiteY39" fmla="*/ 32905 h 377029"/>
                <a:gd name="connsiteX40" fmla="*/ 4330 w 222390"/>
                <a:gd name="connsiteY40" fmla="*/ 29441 h 377029"/>
                <a:gd name="connsiteX41" fmla="*/ 7793 w 222390"/>
                <a:gd name="connsiteY41" fmla="*/ 23380 h 377029"/>
                <a:gd name="connsiteX42" fmla="*/ 12989 w 222390"/>
                <a:gd name="connsiteY42" fmla="*/ 17318 h 377029"/>
                <a:gd name="connsiteX43" fmla="*/ 42430 w 222390"/>
                <a:gd name="connsiteY43" fmla="*/ 14721 h 377029"/>
                <a:gd name="connsiteX44" fmla="*/ 96116 w 222390"/>
                <a:gd name="connsiteY44" fmla="*/ 6927 h 377029"/>
                <a:gd name="connsiteX45" fmla="*/ 162791 w 222390"/>
                <a:gd name="connsiteY45" fmla="*/ 866 h 377029"/>
                <a:gd name="connsiteX46" fmla="*/ 205221 w 222390"/>
                <a:gd name="connsiteY46" fmla="*/ 0 h 377029"/>
                <a:gd name="connsiteX47" fmla="*/ 214746 w 222390"/>
                <a:gd name="connsiteY47" fmla="*/ 0 h 377029"/>
                <a:gd name="connsiteX48" fmla="*/ 87457 w 222390"/>
                <a:gd name="connsiteY48" fmla="*/ 38966 h 377029"/>
                <a:gd name="connsiteX49" fmla="*/ 89189 w 222390"/>
                <a:gd name="connsiteY49" fmla="*/ 53686 h 377029"/>
                <a:gd name="connsiteX50" fmla="*/ 92652 w 222390"/>
                <a:gd name="connsiteY50" fmla="*/ 54552 h 377029"/>
                <a:gd name="connsiteX51" fmla="*/ 89189 w 222390"/>
                <a:gd name="connsiteY51" fmla="*/ 38100 h 377029"/>
                <a:gd name="connsiteX52" fmla="*/ 87457 w 222390"/>
                <a:gd name="connsiteY52" fmla="*/ 38966 h 37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22390" h="377029">
                  <a:moveTo>
                    <a:pt x="214746" y="2598"/>
                  </a:moveTo>
                  <a:cubicBezTo>
                    <a:pt x="218209" y="2598"/>
                    <a:pt x="219941" y="4330"/>
                    <a:pt x="221673" y="7793"/>
                  </a:cubicBezTo>
                  <a:cubicBezTo>
                    <a:pt x="223405" y="11257"/>
                    <a:pt x="221673" y="13855"/>
                    <a:pt x="219941" y="14721"/>
                  </a:cubicBezTo>
                  <a:cubicBezTo>
                    <a:pt x="215612" y="18184"/>
                    <a:pt x="213880" y="23380"/>
                    <a:pt x="209550" y="25977"/>
                  </a:cubicBezTo>
                  <a:cubicBezTo>
                    <a:pt x="206087" y="27709"/>
                    <a:pt x="210416" y="28575"/>
                    <a:pt x="210416" y="30307"/>
                  </a:cubicBezTo>
                  <a:cubicBezTo>
                    <a:pt x="206087" y="32039"/>
                    <a:pt x="201757" y="33770"/>
                    <a:pt x="196561" y="32905"/>
                  </a:cubicBezTo>
                  <a:cubicBezTo>
                    <a:pt x="187902" y="32039"/>
                    <a:pt x="178377" y="32039"/>
                    <a:pt x="169718" y="32039"/>
                  </a:cubicBezTo>
                  <a:cubicBezTo>
                    <a:pt x="162791" y="31173"/>
                    <a:pt x="155864" y="32039"/>
                    <a:pt x="149802" y="32905"/>
                  </a:cubicBezTo>
                  <a:cubicBezTo>
                    <a:pt x="143741" y="33770"/>
                    <a:pt x="141143" y="35502"/>
                    <a:pt x="139411" y="40698"/>
                  </a:cubicBezTo>
                  <a:cubicBezTo>
                    <a:pt x="135082" y="39832"/>
                    <a:pt x="130752" y="37234"/>
                    <a:pt x="125557" y="37234"/>
                  </a:cubicBezTo>
                  <a:cubicBezTo>
                    <a:pt x="129021" y="44161"/>
                    <a:pt x="126423" y="51955"/>
                    <a:pt x="135082" y="56284"/>
                  </a:cubicBezTo>
                  <a:cubicBezTo>
                    <a:pt x="136814" y="57150"/>
                    <a:pt x="136814" y="60614"/>
                    <a:pt x="136814" y="63212"/>
                  </a:cubicBezTo>
                  <a:cubicBezTo>
                    <a:pt x="135948" y="74468"/>
                    <a:pt x="138545" y="85725"/>
                    <a:pt x="139411" y="96982"/>
                  </a:cubicBezTo>
                  <a:cubicBezTo>
                    <a:pt x="141143" y="112568"/>
                    <a:pt x="140277" y="128155"/>
                    <a:pt x="140277" y="143741"/>
                  </a:cubicBezTo>
                  <a:cubicBezTo>
                    <a:pt x="141143" y="167121"/>
                    <a:pt x="139411" y="189634"/>
                    <a:pt x="140277" y="213014"/>
                  </a:cubicBezTo>
                  <a:cubicBezTo>
                    <a:pt x="141143" y="222539"/>
                    <a:pt x="142009" y="231198"/>
                    <a:pt x="142875" y="239857"/>
                  </a:cubicBezTo>
                  <a:cubicBezTo>
                    <a:pt x="144607" y="254577"/>
                    <a:pt x="144607" y="270164"/>
                    <a:pt x="144607" y="284884"/>
                  </a:cubicBezTo>
                  <a:cubicBezTo>
                    <a:pt x="144607" y="290946"/>
                    <a:pt x="143741" y="297007"/>
                    <a:pt x="143741" y="303068"/>
                  </a:cubicBezTo>
                  <a:cubicBezTo>
                    <a:pt x="144607" y="316923"/>
                    <a:pt x="142009" y="329911"/>
                    <a:pt x="142009" y="343766"/>
                  </a:cubicBezTo>
                  <a:cubicBezTo>
                    <a:pt x="141143" y="353291"/>
                    <a:pt x="135948" y="361084"/>
                    <a:pt x="134216" y="370609"/>
                  </a:cubicBezTo>
                  <a:cubicBezTo>
                    <a:pt x="134216" y="371475"/>
                    <a:pt x="134216" y="372341"/>
                    <a:pt x="133350" y="372341"/>
                  </a:cubicBezTo>
                  <a:cubicBezTo>
                    <a:pt x="129021" y="374073"/>
                    <a:pt x="123825" y="374073"/>
                    <a:pt x="118630" y="376670"/>
                  </a:cubicBezTo>
                  <a:cubicBezTo>
                    <a:pt x="116898" y="377536"/>
                    <a:pt x="115166" y="376670"/>
                    <a:pt x="112568" y="375805"/>
                  </a:cubicBezTo>
                  <a:cubicBezTo>
                    <a:pt x="109105" y="374073"/>
                    <a:pt x="105641" y="371475"/>
                    <a:pt x="101311" y="369743"/>
                  </a:cubicBezTo>
                  <a:cubicBezTo>
                    <a:pt x="98714" y="368877"/>
                    <a:pt x="96116" y="368011"/>
                    <a:pt x="92652" y="370609"/>
                  </a:cubicBezTo>
                  <a:cubicBezTo>
                    <a:pt x="85725" y="374939"/>
                    <a:pt x="75334" y="367145"/>
                    <a:pt x="75334" y="358486"/>
                  </a:cubicBezTo>
                  <a:cubicBezTo>
                    <a:pt x="76200" y="345498"/>
                    <a:pt x="74468" y="331643"/>
                    <a:pt x="73602" y="318655"/>
                  </a:cubicBezTo>
                  <a:cubicBezTo>
                    <a:pt x="72737" y="306532"/>
                    <a:pt x="73602" y="295275"/>
                    <a:pt x="76200" y="284018"/>
                  </a:cubicBezTo>
                  <a:cubicBezTo>
                    <a:pt x="77932" y="273627"/>
                    <a:pt x="78798" y="263236"/>
                    <a:pt x="75334" y="252846"/>
                  </a:cubicBezTo>
                  <a:cubicBezTo>
                    <a:pt x="73602" y="246784"/>
                    <a:pt x="73602" y="241589"/>
                    <a:pt x="73602" y="235527"/>
                  </a:cubicBezTo>
                  <a:cubicBezTo>
                    <a:pt x="74468" y="226868"/>
                    <a:pt x="72737" y="218209"/>
                    <a:pt x="72737" y="210416"/>
                  </a:cubicBezTo>
                  <a:cubicBezTo>
                    <a:pt x="72737" y="191366"/>
                    <a:pt x="71871" y="173182"/>
                    <a:pt x="71871" y="154132"/>
                  </a:cubicBezTo>
                  <a:cubicBezTo>
                    <a:pt x="71005" y="134216"/>
                    <a:pt x="71005" y="113434"/>
                    <a:pt x="74468" y="93518"/>
                  </a:cubicBezTo>
                  <a:cubicBezTo>
                    <a:pt x="76200" y="85725"/>
                    <a:pt x="75334" y="77066"/>
                    <a:pt x="75334" y="69273"/>
                  </a:cubicBezTo>
                  <a:cubicBezTo>
                    <a:pt x="76200" y="63212"/>
                    <a:pt x="74468" y="56284"/>
                    <a:pt x="77066" y="50223"/>
                  </a:cubicBezTo>
                  <a:cubicBezTo>
                    <a:pt x="78798" y="46759"/>
                    <a:pt x="77066" y="43295"/>
                    <a:pt x="76200" y="39832"/>
                  </a:cubicBezTo>
                  <a:cubicBezTo>
                    <a:pt x="75334" y="36368"/>
                    <a:pt x="72737" y="35502"/>
                    <a:pt x="70139" y="35502"/>
                  </a:cubicBezTo>
                  <a:cubicBezTo>
                    <a:pt x="60614" y="34636"/>
                    <a:pt x="50223" y="33770"/>
                    <a:pt x="39832" y="35502"/>
                  </a:cubicBezTo>
                  <a:cubicBezTo>
                    <a:pt x="29441" y="37234"/>
                    <a:pt x="19050" y="36368"/>
                    <a:pt x="8659" y="36368"/>
                  </a:cubicBezTo>
                  <a:cubicBezTo>
                    <a:pt x="5196" y="37234"/>
                    <a:pt x="2598" y="35502"/>
                    <a:pt x="0" y="32905"/>
                  </a:cubicBezTo>
                  <a:cubicBezTo>
                    <a:pt x="1732" y="31173"/>
                    <a:pt x="3464" y="30307"/>
                    <a:pt x="4330" y="29441"/>
                  </a:cubicBezTo>
                  <a:cubicBezTo>
                    <a:pt x="7793" y="28575"/>
                    <a:pt x="8659" y="27709"/>
                    <a:pt x="7793" y="23380"/>
                  </a:cubicBezTo>
                  <a:cubicBezTo>
                    <a:pt x="6927" y="19916"/>
                    <a:pt x="9525" y="19050"/>
                    <a:pt x="12989" y="17318"/>
                  </a:cubicBezTo>
                  <a:cubicBezTo>
                    <a:pt x="22514" y="14721"/>
                    <a:pt x="32905" y="15587"/>
                    <a:pt x="42430" y="14721"/>
                  </a:cubicBezTo>
                  <a:cubicBezTo>
                    <a:pt x="61480" y="13855"/>
                    <a:pt x="78798" y="9525"/>
                    <a:pt x="96116" y="6927"/>
                  </a:cubicBezTo>
                  <a:cubicBezTo>
                    <a:pt x="118630" y="4330"/>
                    <a:pt x="140277" y="-866"/>
                    <a:pt x="162791" y="866"/>
                  </a:cubicBezTo>
                  <a:cubicBezTo>
                    <a:pt x="176646" y="1732"/>
                    <a:pt x="191366" y="1732"/>
                    <a:pt x="205221" y="0"/>
                  </a:cubicBezTo>
                  <a:lnTo>
                    <a:pt x="214746" y="0"/>
                  </a:lnTo>
                  <a:close/>
                  <a:moveTo>
                    <a:pt x="87457" y="38966"/>
                  </a:moveTo>
                  <a:cubicBezTo>
                    <a:pt x="85725" y="42429"/>
                    <a:pt x="85725" y="53686"/>
                    <a:pt x="89189" y="53686"/>
                  </a:cubicBezTo>
                  <a:lnTo>
                    <a:pt x="92652" y="54552"/>
                  </a:lnTo>
                  <a:cubicBezTo>
                    <a:pt x="90920" y="50223"/>
                    <a:pt x="93518" y="41564"/>
                    <a:pt x="89189" y="38100"/>
                  </a:cubicBezTo>
                  <a:cubicBezTo>
                    <a:pt x="89189" y="37234"/>
                    <a:pt x="88323" y="38100"/>
                    <a:pt x="87457" y="38966"/>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0B773D3-CEB0-A1D9-B616-F47D529F1804}"/>
                </a:ext>
              </a:extLst>
            </p:cNvPr>
            <p:cNvSpPr/>
            <p:nvPr/>
          </p:nvSpPr>
          <p:spPr>
            <a:xfrm>
              <a:off x="7578264" y="3493943"/>
              <a:ext cx="193377" cy="394854"/>
            </a:xfrm>
            <a:custGeom>
              <a:avLst/>
              <a:gdLst>
                <a:gd name="connsiteX0" fmla="*/ 110142 w 193377"/>
                <a:gd name="connsiteY0" fmla="*/ 14721 h 394854"/>
                <a:gd name="connsiteX1" fmla="*/ 134388 w 193377"/>
                <a:gd name="connsiteY1" fmla="*/ 12989 h 394854"/>
                <a:gd name="connsiteX2" fmla="*/ 149108 w 193377"/>
                <a:gd name="connsiteY2" fmla="*/ 12123 h 394854"/>
                <a:gd name="connsiteX3" fmla="*/ 169024 w 193377"/>
                <a:gd name="connsiteY3" fmla="*/ 19916 h 394854"/>
                <a:gd name="connsiteX4" fmla="*/ 182879 w 193377"/>
                <a:gd name="connsiteY4" fmla="*/ 44161 h 394854"/>
                <a:gd name="connsiteX5" fmla="*/ 181147 w 193377"/>
                <a:gd name="connsiteY5" fmla="*/ 73602 h 394854"/>
                <a:gd name="connsiteX6" fmla="*/ 179415 w 193377"/>
                <a:gd name="connsiteY6" fmla="*/ 90054 h 394854"/>
                <a:gd name="connsiteX7" fmla="*/ 177683 w 193377"/>
                <a:gd name="connsiteY7" fmla="*/ 96116 h 394854"/>
                <a:gd name="connsiteX8" fmla="*/ 169024 w 193377"/>
                <a:gd name="connsiteY8" fmla="*/ 113434 h 394854"/>
                <a:gd name="connsiteX9" fmla="*/ 159499 w 193377"/>
                <a:gd name="connsiteY9" fmla="*/ 113434 h 394854"/>
                <a:gd name="connsiteX10" fmla="*/ 140449 w 193377"/>
                <a:gd name="connsiteY10" fmla="*/ 103909 h 394854"/>
                <a:gd name="connsiteX11" fmla="*/ 138717 w 193377"/>
                <a:gd name="connsiteY11" fmla="*/ 92652 h 394854"/>
                <a:gd name="connsiteX12" fmla="*/ 136986 w 193377"/>
                <a:gd name="connsiteY12" fmla="*/ 56284 h 394854"/>
                <a:gd name="connsiteX13" fmla="*/ 133522 w 193377"/>
                <a:gd name="connsiteY13" fmla="*/ 37234 h 394854"/>
                <a:gd name="connsiteX14" fmla="*/ 126595 w 193377"/>
                <a:gd name="connsiteY14" fmla="*/ 29441 h 394854"/>
                <a:gd name="connsiteX15" fmla="*/ 88495 w 193377"/>
                <a:gd name="connsiteY15" fmla="*/ 44161 h 394854"/>
                <a:gd name="connsiteX16" fmla="*/ 73774 w 193377"/>
                <a:gd name="connsiteY16" fmla="*/ 77066 h 394854"/>
                <a:gd name="connsiteX17" fmla="*/ 66847 w 193377"/>
                <a:gd name="connsiteY17" fmla="*/ 130752 h 394854"/>
                <a:gd name="connsiteX18" fmla="*/ 67713 w 193377"/>
                <a:gd name="connsiteY18" fmla="*/ 170584 h 394854"/>
                <a:gd name="connsiteX19" fmla="*/ 68579 w 193377"/>
                <a:gd name="connsiteY19" fmla="*/ 202623 h 394854"/>
                <a:gd name="connsiteX20" fmla="*/ 75506 w 193377"/>
                <a:gd name="connsiteY20" fmla="*/ 299605 h 394854"/>
                <a:gd name="connsiteX21" fmla="*/ 76372 w 193377"/>
                <a:gd name="connsiteY21" fmla="*/ 303934 h 394854"/>
                <a:gd name="connsiteX22" fmla="*/ 85897 w 193377"/>
                <a:gd name="connsiteY22" fmla="*/ 346364 h 394854"/>
                <a:gd name="connsiteX23" fmla="*/ 100617 w 193377"/>
                <a:gd name="connsiteY23" fmla="*/ 350693 h 394854"/>
                <a:gd name="connsiteX24" fmla="*/ 136986 w 193377"/>
                <a:gd name="connsiteY24" fmla="*/ 329911 h 394854"/>
                <a:gd name="connsiteX25" fmla="*/ 141315 w 193377"/>
                <a:gd name="connsiteY25" fmla="*/ 322984 h 394854"/>
                <a:gd name="connsiteX26" fmla="*/ 143047 w 193377"/>
                <a:gd name="connsiteY26" fmla="*/ 228600 h 394854"/>
                <a:gd name="connsiteX27" fmla="*/ 142181 w 193377"/>
                <a:gd name="connsiteY27" fmla="*/ 226002 h 394854"/>
                <a:gd name="connsiteX28" fmla="*/ 109276 w 193377"/>
                <a:gd name="connsiteY28" fmla="*/ 219941 h 394854"/>
                <a:gd name="connsiteX29" fmla="*/ 102349 w 193377"/>
                <a:gd name="connsiteY29" fmla="*/ 211282 h 394854"/>
                <a:gd name="connsiteX30" fmla="*/ 107545 w 193377"/>
                <a:gd name="connsiteY30" fmla="*/ 207818 h 394854"/>
                <a:gd name="connsiteX31" fmla="*/ 148242 w 193377"/>
                <a:gd name="connsiteY31" fmla="*/ 200891 h 394854"/>
                <a:gd name="connsiteX32" fmla="*/ 149974 w 193377"/>
                <a:gd name="connsiteY32" fmla="*/ 200891 h 394854"/>
                <a:gd name="connsiteX33" fmla="*/ 160365 w 193377"/>
                <a:gd name="connsiteY33" fmla="*/ 204355 h 394854"/>
                <a:gd name="connsiteX34" fmla="*/ 163829 w 193377"/>
                <a:gd name="connsiteY34" fmla="*/ 205221 h 394854"/>
                <a:gd name="connsiteX35" fmla="*/ 168158 w 193377"/>
                <a:gd name="connsiteY35" fmla="*/ 190500 h 394854"/>
                <a:gd name="connsiteX36" fmla="*/ 182013 w 193377"/>
                <a:gd name="connsiteY36" fmla="*/ 194830 h 394854"/>
                <a:gd name="connsiteX37" fmla="*/ 185477 w 193377"/>
                <a:gd name="connsiteY37" fmla="*/ 200891 h 394854"/>
                <a:gd name="connsiteX38" fmla="*/ 188940 w 193377"/>
                <a:gd name="connsiteY38" fmla="*/ 230332 h 394854"/>
                <a:gd name="connsiteX39" fmla="*/ 189806 w 193377"/>
                <a:gd name="connsiteY39" fmla="*/ 262370 h 394854"/>
                <a:gd name="connsiteX40" fmla="*/ 191538 w 193377"/>
                <a:gd name="connsiteY40" fmla="*/ 328180 h 394854"/>
                <a:gd name="connsiteX41" fmla="*/ 193270 w 193377"/>
                <a:gd name="connsiteY41" fmla="*/ 362816 h 394854"/>
                <a:gd name="connsiteX42" fmla="*/ 179415 w 193377"/>
                <a:gd name="connsiteY42" fmla="*/ 390525 h 394854"/>
                <a:gd name="connsiteX43" fmla="*/ 175086 w 193377"/>
                <a:gd name="connsiteY43" fmla="*/ 394855 h 394854"/>
                <a:gd name="connsiteX44" fmla="*/ 148242 w 193377"/>
                <a:gd name="connsiteY44" fmla="*/ 361084 h 394854"/>
                <a:gd name="connsiteX45" fmla="*/ 142181 w 193377"/>
                <a:gd name="connsiteY45" fmla="*/ 346364 h 394854"/>
                <a:gd name="connsiteX46" fmla="*/ 135254 w 193377"/>
                <a:gd name="connsiteY46" fmla="*/ 350693 h 394854"/>
                <a:gd name="connsiteX47" fmla="*/ 110142 w 193377"/>
                <a:gd name="connsiteY47" fmla="*/ 370609 h 394854"/>
                <a:gd name="connsiteX48" fmla="*/ 92824 w 193377"/>
                <a:gd name="connsiteY48" fmla="*/ 379268 h 394854"/>
                <a:gd name="connsiteX49" fmla="*/ 67713 w 193377"/>
                <a:gd name="connsiteY49" fmla="*/ 381000 h 394854"/>
                <a:gd name="connsiteX50" fmla="*/ 46065 w 193377"/>
                <a:gd name="connsiteY50" fmla="*/ 378402 h 394854"/>
                <a:gd name="connsiteX51" fmla="*/ 17490 w 193377"/>
                <a:gd name="connsiteY51" fmla="*/ 358486 h 394854"/>
                <a:gd name="connsiteX52" fmla="*/ 8831 w 193377"/>
                <a:gd name="connsiteY52" fmla="*/ 329045 h 394854"/>
                <a:gd name="connsiteX53" fmla="*/ 4502 w 193377"/>
                <a:gd name="connsiteY53" fmla="*/ 299605 h 394854"/>
                <a:gd name="connsiteX54" fmla="*/ 172 w 193377"/>
                <a:gd name="connsiteY54" fmla="*/ 243321 h 394854"/>
                <a:gd name="connsiteX55" fmla="*/ 3636 w 193377"/>
                <a:gd name="connsiteY55" fmla="*/ 203489 h 394854"/>
                <a:gd name="connsiteX56" fmla="*/ 4502 w 193377"/>
                <a:gd name="connsiteY56" fmla="*/ 187036 h 394854"/>
                <a:gd name="connsiteX57" fmla="*/ 6233 w 193377"/>
                <a:gd name="connsiteY57" fmla="*/ 148071 h 394854"/>
                <a:gd name="connsiteX58" fmla="*/ 14892 w 193377"/>
                <a:gd name="connsiteY58" fmla="*/ 95250 h 394854"/>
                <a:gd name="connsiteX59" fmla="*/ 17490 w 193377"/>
                <a:gd name="connsiteY59" fmla="*/ 88323 h 394854"/>
                <a:gd name="connsiteX60" fmla="*/ 49529 w 193377"/>
                <a:gd name="connsiteY60" fmla="*/ 32904 h 394854"/>
                <a:gd name="connsiteX61" fmla="*/ 66847 w 193377"/>
                <a:gd name="connsiteY61" fmla="*/ 19050 h 394854"/>
                <a:gd name="connsiteX62" fmla="*/ 69445 w 193377"/>
                <a:gd name="connsiteY62" fmla="*/ 18184 h 394854"/>
                <a:gd name="connsiteX63" fmla="*/ 107545 w 193377"/>
                <a:gd name="connsiteY63" fmla="*/ 1732 h 394854"/>
                <a:gd name="connsiteX64" fmla="*/ 129192 w 193377"/>
                <a:gd name="connsiteY64" fmla="*/ 0 h 394854"/>
                <a:gd name="connsiteX65" fmla="*/ 110142 w 193377"/>
                <a:gd name="connsiteY65" fmla="*/ 14721 h 394854"/>
                <a:gd name="connsiteX66" fmla="*/ 16624 w 193377"/>
                <a:gd name="connsiteY66" fmla="*/ 137680 h 394854"/>
                <a:gd name="connsiteX67" fmla="*/ 14026 w 193377"/>
                <a:gd name="connsiteY67" fmla="*/ 175779 h 394854"/>
                <a:gd name="connsiteX68" fmla="*/ 17490 w 193377"/>
                <a:gd name="connsiteY68" fmla="*/ 179243 h 394854"/>
                <a:gd name="connsiteX69" fmla="*/ 21820 w 193377"/>
                <a:gd name="connsiteY69" fmla="*/ 133350 h 394854"/>
                <a:gd name="connsiteX70" fmla="*/ 20088 w 193377"/>
                <a:gd name="connsiteY70" fmla="*/ 130752 h 394854"/>
                <a:gd name="connsiteX71" fmla="*/ 16624 w 193377"/>
                <a:gd name="connsiteY71" fmla="*/ 137680 h 39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93377" h="394854">
                  <a:moveTo>
                    <a:pt x="110142" y="14721"/>
                  </a:moveTo>
                  <a:cubicBezTo>
                    <a:pt x="119667" y="15586"/>
                    <a:pt x="127461" y="15586"/>
                    <a:pt x="134388" y="12989"/>
                  </a:cubicBezTo>
                  <a:cubicBezTo>
                    <a:pt x="139583" y="11257"/>
                    <a:pt x="143913" y="12123"/>
                    <a:pt x="149108" y="12123"/>
                  </a:cubicBezTo>
                  <a:cubicBezTo>
                    <a:pt x="156901" y="12989"/>
                    <a:pt x="163829" y="15586"/>
                    <a:pt x="169024" y="19916"/>
                  </a:cubicBezTo>
                  <a:cubicBezTo>
                    <a:pt x="177683" y="25111"/>
                    <a:pt x="182879" y="33770"/>
                    <a:pt x="182879" y="44161"/>
                  </a:cubicBezTo>
                  <a:cubicBezTo>
                    <a:pt x="183745" y="53686"/>
                    <a:pt x="182879" y="64077"/>
                    <a:pt x="181147" y="73602"/>
                  </a:cubicBezTo>
                  <a:lnTo>
                    <a:pt x="179415" y="90054"/>
                  </a:lnTo>
                  <a:cubicBezTo>
                    <a:pt x="178549" y="92652"/>
                    <a:pt x="178549" y="95250"/>
                    <a:pt x="177683" y="96116"/>
                  </a:cubicBezTo>
                  <a:cubicBezTo>
                    <a:pt x="170756" y="100446"/>
                    <a:pt x="172488" y="107373"/>
                    <a:pt x="169024" y="113434"/>
                  </a:cubicBezTo>
                  <a:cubicBezTo>
                    <a:pt x="165560" y="113434"/>
                    <a:pt x="162963" y="111702"/>
                    <a:pt x="159499" y="113434"/>
                  </a:cubicBezTo>
                  <a:cubicBezTo>
                    <a:pt x="150840" y="116898"/>
                    <a:pt x="143913" y="112568"/>
                    <a:pt x="140449" y="103909"/>
                  </a:cubicBezTo>
                  <a:cubicBezTo>
                    <a:pt x="138717" y="100446"/>
                    <a:pt x="138717" y="96116"/>
                    <a:pt x="138717" y="92652"/>
                  </a:cubicBezTo>
                  <a:cubicBezTo>
                    <a:pt x="137852" y="80529"/>
                    <a:pt x="136986" y="68407"/>
                    <a:pt x="136986" y="56284"/>
                  </a:cubicBezTo>
                  <a:cubicBezTo>
                    <a:pt x="136120" y="50223"/>
                    <a:pt x="134388" y="44161"/>
                    <a:pt x="133522" y="37234"/>
                  </a:cubicBezTo>
                  <a:cubicBezTo>
                    <a:pt x="132656" y="32904"/>
                    <a:pt x="130058" y="30307"/>
                    <a:pt x="126595" y="29441"/>
                  </a:cubicBezTo>
                  <a:cubicBezTo>
                    <a:pt x="111008" y="24245"/>
                    <a:pt x="95422" y="30307"/>
                    <a:pt x="88495" y="44161"/>
                  </a:cubicBezTo>
                  <a:cubicBezTo>
                    <a:pt x="83299" y="55418"/>
                    <a:pt x="77238" y="65809"/>
                    <a:pt x="73774" y="77066"/>
                  </a:cubicBezTo>
                  <a:cubicBezTo>
                    <a:pt x="69445" y="94384"/>
                    <a:pt x="64249" y="112568"/>
                    <a:pt x="66847" y="130752"/>
                  </a:cubicBezTo>
                  <a:cubicBezTo>
                    <a:pt x="68579" y="144607"/>
                    <a:pt x="66847" y="157596"/>
                    <a:pt x="67713" y="170584"/>
                  </a:cubicBezTo>
                  <a:cubicBezTo>
                    <a:pt x="67713" y="181841"/>
                    <a:pt x="68579" y="192232"/>
                    <a:pt x="68579" y="202623"/>
                  </a:cubicBezTo>
                  <a:cubicBezTo>
                    <a:pt x="66847" y="234661"/>
                    <a:pt x="75506" y="266700"/>
                    <a:pt x="75506" y="299605"/>
                  </a:cubicBezTo>
                  <a:cubicBezTo>
                    <a:pt x="75506" y="301336"/>
                    <a:pt x="76372" y="303068"/>
                    <a:pt x="76372" y="303934"/>
                  </a:cubicBezTo>
                  <a:cubicBezTo>
                    <a:pt x="71176" y="320386"/>
                    <a:pt x="78970" y="333375"/>
                    <a:pt x="85897" y="346364"/>
                  </a:cubicBezTo>
                  <a:cubicBezTo>
                    <a:pt x="90227" y="355023"/>
                    <a:pt x="91958" y="355023"/>
                    <a:pt x="100617" y="350693"/>
                  </a:cubicBezTo>
                  <a:cubicBezTo>
                    <a:pt x="113606" y="343766"/>
                    <a:pt x="122265" y="334241"/>
                    <a:pt x="136986" y="329911"/>
                  </a:cubicBezTo>
                  <a:cubicBezTo>
                    <a:pt x="140449" y="329045"/>
                    <a:pt x="141315" y="326448"/>
                    <a:pt x="141315" y="322984"/>
                  </a:cubicBezTo>
                  <a:cubicBezTo>
                    <a:pt x="140449" y="291811"/>
                    <a:pt x="143913" y="259773"/>
                    <a:pt x="143047" y="228600"/>
                  </a:cubicBezTo>
                  <a:cubicBezTo>
                    <a:pt x="143047" y="227734"/>
                    <a:pt x="143047" y="226868"/>
                    <a:pt x="142181" y="226002"/>
                  </a:cubicBezTo>
                  <a:cubicBezTo>
                    <a:pt x="130924" y="222539"/>
                    <a:pt x="121399" y="218209"/>
                    <a:pt x="109276" y="219941"/>
                  </a:cubicBezTo>
                  <a:cubicBezTo>
                    <a:pt x="104081" y="220807"/>
                    <a:pt x="103215" y="214745"/>
                    <a:pt x="102349" y="211282"/>
                  </a:cubicBezTo>
                  <a:cubicBezTo>
                    <a:pt x="103215" y="208684"/>
                    <a:pt x="105813" y="207818"/>
                    <a:pt x="107545" y="207818"/>
                  </a:cubicBezTo>
                  <a:cubicBezTo>
                    <a:pt x="121399" y="207818"/>
                    <a:pt x="135254" y="202623"/>
                    <a:pt x="148242" y="200891"/>
                  </a:cubicBezTo>
                  <a:lnTo>
                    <a:pt x="149974" y="200891"/>
                  </a:lnTo>
                  <a:cubicBezTo>
                    <a:pt x="156036" y="193964"/>
                    <a:pt x="157767" y="199159"/>
                    <a:pt x="160365" y="204355"/>
                  </a:cubicBezTo>
                  <a:cubicBezTo>
                    <a:pt x="161231" y="205221"/>
                    <a:pt x="162097" y="205221"/>
                    <a:pt x="163829" y="205221"/>
                  </a:cubicBezTo>
                  <a:cubicBezTo>
                    <a:pt x="167292" y="200891"/>
                    <a:pt x="164695" y="194830"/>
                    <a:pt x="168158" y="190500"/>
                  </a:cubicBezTo>
                  <a:cubicBezTo>
                    <a:pt x="172488" y="191366"/>
                    <a:pt x="176817" y="194830"/>
                    <a:pt x="182013" y="194830"/>
                  </a:cubicBezTo>
                  <a:cubicBezTo>
                    <a:pt x="185477" y="194830"/>
                    <a:pt x="185477" y="198293"/>
                    <a:pt x="185477" y="200891"/>
                  </a:cubicBezTo>
                  <a:cubicBezTo>
                    <a:pt x="186342" y="210416"/>
                    <a:pt x="188940" y="220807"/>
                    <a:pt x="188940" y="230332"/>
                  </a:cubicBezTo>
                  <a:cubicBezTo>
                    <a:pt x="189806" y="241589"/>
                    <a:pt x="188940" y="251980"/>
                    <a:pt x="189806" y="262370"/>
                  </a:cubicBezTo>
                  <a:cubicBezTo>
                    <a:pt x="191538" y="284018"/>
                    <a:pt x="190672" y="306532"/>
                    <a:pt x="191538" y="328180"/>
                  </a:cubicBezTo>
                  <a:cubicBezTo>
                    <a:pt x="192404" y="339436"/>
                    <a:pt x="192404" y="350693"/>
                    <a:pt x="193270" y="362816"/>
                  </a:cubicBezTo>
                  <a:cubicBezTo>
                    <a:pt x="194136" y="374073"/>
                    <a:pt x="189806" y="384464"/>
                    <a:pt x="179415" y="390525"/>
                  </a:cubicBezTo>
                  <a:cubicBezTo>
                    <a:pt x="177683" y="391391"/>
                    <a:pt x="177683" y="393989"/>
                    <a:pt x="175086" y="394855"/>
                  </a:cubicBezTo>
                  <a:cubicBezTo>
                    <a:pt x="165560" y="384464"/>
                    <a:pt x="158633" y="370609"/>
                    <a:pt x="148242" y="361084"/>
                  </a:cubicBezTo>
                  <a:cubicBezTo>
                    <a:pt x="143913" y="357620"/>
                    <a:pt x="144779" y="351559"/>
                    <a:pt x="142181" y="346364"/>
                  </a:cubicBezTo>
                  <a:cubicBezTo>
                    <a:pt x="138717" y="346364"/>
                    <a:pt x="136986" y="348961"/>
                    <a:pt x="135254" y="350693"/>
                  </a:cubicBezTo>
                  <a:cubicBezTo>
                    <a:pt x="128326" y="359352"/>
                    <a:pt x="121399" y="368011"/>
                    <a:pt x="110142" y="370609"/>
                  </a:cubicBezTo>
                  <a:cubicBezTo>
                    <a:pt x="104947" y="377536"/>
                    <a:pt x="98886" y="376670"/>
                    <a:pt x="92824" y="379268"/>
                  </a:cubicBezTo>
                  <a:cubicBezTo>
                    <a:pt x="85031" y="382732"/>
                    <a:pt x="76372" y="381866"/>
                    <a:pt x="67713" y="381000"/>
                  </a:cubicBezTo>
                  <a:cubicBezTo>
                    <a:pt x="60786" y="380134"/>
                    <a:pt x="53858" y="379268"/>
                    <a:pt x="46065" y="378402"/>
                  </a:cubicBezTo>
                  <a:cubicBezTo>
                    <a:pt x="35674" y="376670"/>
                    <a:pt x="21820" y="372341"/>
                    <a:pt x="17490" y="358486"/>
                  </a:cubicBezTo>
                  <a:cubicBezTo>
                    <a:pt x="14892" y="349827"/>
                    <a:pt x="12295" y="337705"/>
                    <a:pt x="8831" y="329045"/>
                  </a:cubicBezTo>
                  <a:cubicBezTo>
                    <a:pt x="4502" y="319520"/>
                    <a:pt x="4502" y="309995"/>
                    <a:pt x="4502" y="299605"/>
                  </a:cubicBezTo>
                  <a:cubicBezTo>
                    <a:pt x="4502" y="279689"/>
                    <a:pt x="1038" y="263236"/>
                    <a:pt x="172" y="243321"/>
                  </a:cubicBezTo>
                  <a:cubicBezTo>
                    <a:pt x="-694" y="229466"/>
                    <a:pt x="1904" y="216477"/>
                    <a:pt x="3636" y="203489"/>
                  </a:cubicBezTo>
                  <a:cubicBezTo>
                    <a:pt x="3636" y="197427"/>
                    <a:pt x="4502" y="192232"/>
                    <a:pt x="4502" y="187036"/>
                  </a:cubicBezTo>
                  <a:cubicBezTo>
                    <a:pt x="2770" y="174048"/>
                    <a:pt x="7099" y="161059"/>
                    <a:pt x="6233" y="148071"/>
                  </a:cubicBezTo>
                  <a:cubicBezTo>
                    <a:pt x="4502" y="129886"/>
                    <a:pt x="11429" y="113434"/>
                    <a:pt x="14892" y="95250"/>
                  </a:cubicBezTo>
                  <a:cubicBezTo>
                    <a:pt x="15758" y="92652"/>
                    <a:pt x="16624" y="90920"/>
                    <a:pt x="17490" y="88323"/>
                  </a:cubicBezTo>
                  <a:cubicBezTo>
                    <a:pt x="20954" y="65809"/>
                    <a:pt x="33942" y="48491"/>
                    <a:pt x="49529" y="32904"/>
                  </a:cubicBezTo>
                  <a:cubicBezTo>
                    <a:pt x="53858" y="27709"/>
                    <a:pt x="60786" y="23380"/>
                    <a:pt x="66847" y="19050"/>
                  </a:cubicBezTo>
                  <a:cubicBezTo>
                    <a:pt x="67713" y="18184"/>
                    <a:pt x="68579" y="18184"/>
                    <a:pt x="69445" y="18184"/>
                  </a:cubicBezTo>
                  <a:cubicBezTo>
                    <a:pt x="84165" y="18184"/>
                    <a:pt x="95422" y="6927"/>
                    <a:pt x="107545" y="1732"/>
                  </a:cubicBezTo>
                  <a:cubicBezTo>
                    <a:pt x="114472" y="0"/>
                    <a:pt x="121399" y="866"/>
                    <a:pt x="129192" y="0"/>
                  </a:cubicBezTo>
                  <a:cubicBezTo>
                    <a:pt x="124863" y="12123"/>
                    <a:pt x="116204" y="9525"/>
                    <a:pt x="110142" y="14721"/>
                  </a:cubicBezTo>
                  <a:close/>
                  <a:moveTo>
                    <a:pt x="16624" y="137680"/>
                  </a:moveTo>
                  <a:cubicBezTo>
                    <a:pt x="15758" y="149802"/>
                    <a:pt x="14892" y="162791"/>
                    <a:pt x="14026" y="175779"/>
                  </a:cubicBezTo>
                  <a:cubicBezTo>
                    <a:pt x="14026" y="177511"/>
                    <a:pt x="14892" y="179243"/>
                    <a:pt x="17490" y="179243"/>
                  </a:cubicBezTo>
                  <a:cubicBezTo>
                    <a:pt x="17490" y="163657"/>
                    <a:pt x="19222" y="148071"/>
                    <a:pt x="21820" y="133350"/>
                  </a:cubicBezTo>
                  <a:cubicBezTo>
                    <a:pt x="21820" y="132484"/>
                    <a:pt x="20954" y="131618"/>
                    <a:pt x="20088" y="130752"/>
                  </a:cubicBezTo>
                  <a:cubicBezTo>
                    <a:pt x="17490" y="132484"/>
                    <a:pt x="16624" y="135082"/>
                    <a:pt x="16624" y="137680"/>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1B22A42-0C39-A269-2558-5E5FD9079FCC}"/>
                </a:ext>
              </a:extLst>
            </p:cNvPr>
            <p:cNvSpPr/>
            <p:nvPr/>
          </p:nvSpPr>
          <p:spPr>
            <a:xfrm>
              <a:off x="7823647" y="3650154"/>
              <a:ext cx="156613" cy="233447"/>
            </a:xfrm>
            <a:custGeom>
              <a:avLst/>
              <a:gdLst>
                <a:gd name="connsiteX0" fmla="*/ 71711 w 156613"/>
                <a:gd name="connsiteY0" fmla="*/ 2250 h 233447"/>
                <a:gd name="connsiteX1" fmla="*/ 68248 w 156613"/>
                <a:gd name="connsiteY1" fmla="*/ 9177 h 233447"/>
                <a:gd name="connsiteX2" fmla="*/ 78639 w 156613"/>
                <a:gd name="connsiteY2" fmla="*/ 4847 h 233447"/>
                <a:gd name="connsiteX3" fmla="*/ 82102 w 156613"/>
                <a:gd name="connsiteY3" fmla="*/ 3116 h 233447"/>
                <a:gd name="connsiteX4" fmla="*/ 121068 w 156613"/>
                <a:gd name="connsiteY4" fmla="*/ 16104 h 233447"/>
                <a:gd name="connsiteX5" fmla="*/ 122800 w 156613"/>
                <a:gd name="connsiteY5" fmla="*/ 17836 h 233447"/>
                <a:gd name="connsiteX6" fmla="*/ 139252 w 156613"/>
                <a:gd name="connsiteY6" fmla="*/ 40350 h 233447"/>
                <a:gd name="connsiteX7" fmla="*/ 149643 w 156613"/>
                <a:gd name="connsiteY7" fmla="*/ 68059 h 233447"/>
                <a:gd name="connsiteX8" fmla="*/ 151375 w 156613"/>
                <a:gd name="connsiteY8" fmla="*/ 83645 h 233447"/>
                <a:gd name="connsiteX9" fmla="*/ 155705 w 156613"/>
                <a:gd name="connsiteY9" fmla="*/ 116550 h 233447"/>
                <a:gd name="connsiteX10" fmla="*/ 152241 w 156613"/>
                <a:gd name="connsiteY10" fmla="*/ 145991 h 233447"/>
                <a:gd name="connsiteX11" fmla="*/ 148778 w 156613"/>
                <a:gd name="connsiteY11" fmla="*/ 158979 h 233447"/>
                <a:gd name="connsiteX12" fmla="*/ 139252 w 156613"/>
                <a:gd name="connsiteY12" fmla="*/ 191018 h 233447"/>
                <a:gd name="connsiteX13" fmla="*/ 124532 w 156613"/>
                <a:gd name="connsiteY13" fmla="*/ 216129 h 233447"/>
                <a:gd name="connsiteX14" fmla="*/ 106348 w 156613"/>
                <a:gd name="connsiteY14" fmla="*/ 227386 h 233447"/>
                <a:gd name="connsiteX15" fmla="*/ 111544 w 156613"/>
                <a:gd name="connsiteY15" fmla="*/ 214397 h 233447"/>
                <a:gd name="connsiteX16" fmla="*/ 102885 w 156613"/>
                <a:gd name="connsiteY16" fmla="*/ 216129 h 233447"/>
                <a:gd name="connsiteX17" fmla="*/ 76907 w 156613"/>
                <a:gd name="connsiteY17" fmla="*/ 228252 h 233447"/>
                <a:gd name="connsiteX18" fmla="*/ 56125 w 156613"/>
                <a:gd name="connsiteY18" fmla="*/ 227386 h 233447"/>
                <a:gd name="connsiteX19" fmla="*/ 25818 w 156613"/>
                <a:gd name="connsiteY19" fmla="*/ 204873 h 233447"/>
                <a:gd name="connsiteX20" fmla="*/ 3305 w 156613"/>
                <a:gd name="connsiteY20" fmla="*/ 165907 h 233447"/>
                <a:gd name="connsiteX21" fmla="*/ 707 w 156613"/>
                <a:gd name="connsiteY21" fmla="*/ 105293 h 233447"/>
                <a:gd name="connsiteX22" fmla="*/ 11098 w 156613"/>
                <a:gd name="connsiteY22" fmla="*/ 49009 h 233447"/>
                <a:gd name="connsiteX23" fmla="*/ 46600 w 156613"/>
                <a:gd name="connsiteY23" fmla="*/ 6579 h 233447"/>
                <a:gd name="connsiteX24" fmla="*/ 57857 w 156613"/>
                <a:gd name="connsiteY24" fmla="*/ 518 h 233447"/>
                <a:gd name="connsiteX25" fmla="*/ 71711 w 156613"/>
                <a:gd name="connsiteY25" fmla="*/ 2250 h 233447"/>
                <a:gd name="connsiteX26" fmla="*/ 69114 w 156613"/>
                <a:gd name="connsiteY26" fmla="*/ 28227 h 233447"/>
                <a:gd name="connsiteX27" fmla="*/ 62187 w 156613"/>
                <a:gd name="connsiteY27" fmla="*/ 49009 h 233447"/>
                <a:gd name="connsiteX28" fmla="*/ 58723 w 156613"/>
                <a:gd name="connsiteY28" fmla="*/ 71522 h 233447"/>
                <a:gd name="connsiteX29" fmla="*/ 59589 w 156613"/>
                <a:gd name="connsiteY29" fmla="*/ 103561 h 233447"/>
                <a:gd name="connsiteX30" fmla="*/ 58723 w 156613"/>
                <a:gd name="connsiteY30" fmla="*/ 126075 h 233447"/>
                <a:gd name="connsiteX31" fmla="*/ 58723 w 156613"/>
                <a:gd name="connsiteY31" fmla="*/ 143393 h 233447"/>
                <a:gd name="connsiteX32" fmla="*/ 70846 w 156613"/>
                <a:gd name="connsiteY32" fmla="*/ 197079 h 233447"/>
                <a:gd name="connsiteX33" fmla="*/ 75175 w 156613"/>
                <a:gd name="connsiteY33" fmla="*/ 200543 h 233447"/>
                <a:gd name="connsiteX34" fmla="*/ 86432 w 156613"/>
                <a:gd name="connsiteY34" fmla="*/ 209202 h 233447"/>
                <a:gd name="connsiteX35" fmla="*/ 95091 w 156613"/>
                <a:gd name="connsiteY35" fmla="*/ 203141 h 233447"/>
                <a:gd name="connsiteX36" fmla="*/ 110677 w 156613"/>
                <a:gd name="connsiteY36" fmla="*/ 164175 h 233447"/>
                <a:gd name="connsiteX37" fmla="*/ 114141 w 156613"/>
                <a:gd name="connsiteY37" fmla="*/ 100097 h 233447"/>
                <a:gd name="connsiteX38" fmla="*/ 113275 w 156613"/>
                <a:gd name="connsiteY38" fmla="*/ 56802 h 233447"/>
                <a:gd name="connsiteX39" fmla="*/ 99421 w 156613"/>
                <a:gd name="connsiteY39" fmla="*/ 29093 h 233447"/>
                <a:gd name="connsiteX40" fmla="*/ 84700 w 156613"/>
                <a:gd name="connsiteY40" fmla="*/ 26495 h 233447"/>
                <a:gd name="connsiteX41" fmla="*/ 69114 w 156613"/>
                <a:gd name="connsiteY41" fmla="*/ 28227 h 233447"/>
                <a:gd name="connsiteX42" fmla="*/ 98555 w 156613"/>
                <a:gd name="connsiteY42" fmla="*/ 233447 h 233447"/>
                <a:gd name="connsiteX43" fmla="*/ 101153 w 156613"/>
                <a:gd name="connsiteY43" fmla="*/ 229118 h 233447"/>
                <a:gd name="connsiteX44" fmla="*/ 96823 w 156613"/>
                <a:gd name="connsiteY44" fmla="*/ 228252 h 233447"/>
                <a:gd name="connsiteX45" fmla="*/ 92493 w 156613"/>
                <a:gd name="connsiteY45" fmla="*/ 232581 h 233447"/>
                <a:gd name="connsiteX46" fmla="*/ 98555 w 156613"/>
                <a:gd name="connsiteY46" fmla="*/ 233447 h 23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6613" h="233447">
                  <a:moveTo>
                    <a:pt x="71711" y="2250"/>
                  </a:moveTo>
                  <a:cubicBezTo>
                    <a:pt x="71711" y="4847"/>
                    <a:pt x="68248" y="6579"/>
                    <a:pt x="68248" y="9177"/>
                  </a:cubicBezTo>
                  <a:cubicBezTo>
                    <a:pt x="72578" y="10043"/>
                    <a:pt x="77773" y="13507"/>
                    <a:pt x="78639" y="4847"/>
                  </a:cubicBezTo>
                  <a:cubicBezTo>
                    <a:pt x="78639" y="3116"/>
                    <a:pt x="80371" y="3982"/>
                    <a:pt x="82102" y="3116"/>
                  </a:cubicBezTo>
                  <a:cubicBezTo>
                    <a:pt x="96823" y="1384"/>
                    <a:pt x="108945" y="8311"/>
                    <a:pt x="121068" y="16104"/>
                  </a:cubicBezTo>
                  <a:cubicBezTo>
                    <a:pt x="121934" y="16104"/>
                    <a:pt x="122800" y="16970"/>
                    <a:pt x="122800" y="17836"/>
                  </a:cubicBezTo>
                  <a:cubicBezTo>
                    <a:pt x="126264" y="26495"/>
                    <a:pt x="133191" y="32556"/>
                    <a:pt x="139252" y="40350"/>
                  </a:cubicBezTo>
                  <a:cubicBezTo>
                    <a:pt x="146180" y="49009"/>
                    <a:pt x="146180" y="59400"/>
                    <a:pt x="149643" y="68059"/>
                  </a:cubicBezTo>
                  <a:cubicBezTo>
                    <a:pt x="150510" y="73254"/>
                    <a:pt x="151375" y="78450"/>
                    <a:pt x="151375" y="83645"/>
                  </a:cubicBezTo>
                  <a:cubicBezTo>
                    <a:pt x="151375" y="94902"/>
                    <a:pt x="153973" y="105293"/>
                    <a:pt x="155705" y="116550"/>
                  </a:cubicBezTo>
                  <a:cubicBezTo>
                    <a:pt x="156570" y="126075"/>
                    <a:pt x="158302" y="136466"/>
                    <a:pt x="152241" y="145991"/>
                  </a:cubicBezTo>
                  <a:cubicBezTo>
                    <a:pt x="150510" y="149454"/>
                    <a:pt x="148778" y="154650"/>
                    <a:pt x="148778" y="158979"/>
                  </a:cubicBezTo>
                  <a:cubicBezTo>
                    <a:pt x="149643" y="171102"/>
                    <a:pt x="145314" y="180627"/>
                    <a:pt x="139252" y="191018"/>
                  </a:cubicBezTo>
                  <a:cubicBezTo>
                    <a:pt x="134923" y="199677"/>
                    <a:pt x="129727" y="207470"/>
                    <a:pt x="124532" y="216129"/>
                  </a:cubicBezTo>
                  <a:cubicBezTo>
                    <a:pt x="120203" y="223056"/>
                    <a:pt x="113275" y="224788"/>
                    <a:pt x="106348" y="227386"/>
                  </a:cubicBezTo>
                  <a:cubicBezTo>
                    <a:pt x="97689" y="218727"/>
                    <a:pt x="110677" y="218727"/>
                    <a:pt x="111544" y="214397"/>
                  </a:cubicBezTo>
                  <a:cubicBezTo>
                    <a:pt x="108080" y="212666"/>
                    <a:pt x="105482" y="215263"/>
                    <a:pt x="102885" y="216129"/>
                  </a:cubicBezTo>
                  <a:cubicBezTo>
                    <a:pt x="94225" y="221325"/>
                    <a:pt x="85566" y="223922"/>
                    <a:pt x="76907" y="228252"/>
                  </a:cubicBezTo>
                  <a:cubicBezTo>
                    <a:pt x="69980" y="231716"/>
                    <a:pt x="63052" y="231716"/>
                    <a:pt x="56125" y="227386"/>
                  </a:cubicBezTo>
                  <a:cubicBezTo>
                    <a:pt x="44868" y="221325"/>
                    <a:pt x="34477" y="213532"/>
                    <a:pt x="25818" y="204873"/>
                  </a:cubicBezTo>
                  <a:cubicBezTo>
                    <a:pt x="14562" y="194482"/>
                    <a:pt x="7634" y="180627"/>
                    <a:pt x="3305" y="165907"/>
                  </a:cubicBezTo>
                  <a:cubicBezTo>
                    <a:pt x="-1025" y="145991"/>
                    <a:pt x="-159" y="126075"/>
                    <a:pt x="707" y="105293"/>
                  </a:cubicBezTo>
                  <a:cubicBezTo>
                    <a:pt x="707" y="86243"/>
                    <a:pt x="5037" y="67193"/>
                    <a:pt x="11098" y="49009"/>
                  </a:cubicBezTo>
                  <a:cubicBezTo>
                    <a:pt x="18025" y="29959"/>
                    <a:pt x="27550" y="14373"/>
                    <a:pt x="46600" y="6579"/>
                  </a:cubicBezTo>
                  <a:cubicBezTo>
                    <a:pt x="50930" y="4847"/>
                    <a:pt x="54393" y="2250"/>
                    <a:pt x="57857" y="518"/>
                  </a:cubicBezTo>
                  <a:cubicBezTo>
                    <a:pt x="63919" y="-348"/>
                    <a:pt x="67382" y="-348"/>
                    <a:pt x="71711" y="2250"/>
                  </a:cubicBezTo>
                  <a:close/>
                  <a:moveTo>
                    <a:pt x="69114" y="28227"/>
                  </a:moveTo>
                  <a:cubicBezTo>
                    <a:pt x="67382" y="35154"/>
                    <a:pt x="63919" y="42081"/>
                    <a:pt x="62187" y="49009"/>
                  </a:cubicBezTo>
                  <a:cubicBezTo>
                    <a:pt x="60455" y="55936"/>
                    <a:pt x="57857" y="62863"/>
                    <a:pt x="58723" y="71522"/>
                  </a:cubicBezTo>
                  <a:cubicBezTo>
                    <a:pt x="59589" y="81913"/>
                    <a:pt x="60455" y="93170"/>
                    <a:pt x="59589" y="103561"/>
                  </a:cubicBezTo>
                  <a:cubicBezTo>
                    <a:pt x="58723" y="111354"/>
                    <a:pt x="57857" y="118282"/>
                    <a:pt x="58723" y="126075"/>
                  </a:cubicBezTo>
                  <a:cubicBezTo>
                    <a:pt x="58723" y="132136"/>
                    <a:pt x="59589" y="138197"/>
                    <a:pt x="58723" y="143393"/>
                  </a:cubicBezTo>
                  <a:cubicBezTo>
                    <a:pt x="56991" y="162443"/>
                    <a:pt x="60455" y="180627"/>
                    <a:pt x="70846" y="197079"/>
                  </a:cubicBezTo>
                  <a:cubicBezTo>
                    <a:pt x="71711" y="198811"/>
                    <a:pt x="72578" y="201409"/>
                    <a:pt x="75175" y="200543"/>
                  </a:cubicBezTo>
                  <a:cubicBezTo>
                    <a:pt x="82102" y="197945"/>
                    <a:pt x="83834" y="204007"/>
                    <a:pt x="86432" y="209202"/>
                  </a:cubicBezTo>
                  <a:cubicBezTo>
                    <a:pt x="90762" y="208336"/>
                    <a:pt x="94225" y="205738"/>
                    <a:pt x="95091" y="203141"/>
                  </a:cubicBezTo>
                  <a:cubicBezTo>
                    <a:pt x="104616" y="191884"/>
                    <a:pt x="108945" y="178029"/>
                    <a:pt x="110677" y="164175"/>
                  </a:cubicBezTo>
                  <a:cubicBezTo>
                    <a:pt x="112409" y="142527"/>
                    <a:pt x="114141" y="121745"/>
                    <a:pt x="114141" y="100097"/>
                  </a:cubicBezTo>
                  <a:lnTo>
                    <a:pt x="113275" y="56802"/>
                  </a:lnTo>
                  <a:cubicBezTo>
                    <a:pt x="112409" y="45545"/>
                    <a:pt x="108945" y="36020"/>
                    <a:pt x="99421" y="29093"/>
                  </a:cubicBezTo>
                  <a:cubicBezTo>
                    <a:pt x="95091" y="25629"/>
                    <a:pt x="89896" y="23032"/>
                    <a:pt x="84700" y="26495"/>
                  </a:cubicBezTo>
                  <a:cubicBezTo>
                    <a:pt x="80371" y="29093"/>
                    <a:pt x="74309" y="29093"/>
                    <a:pt x="69114" y="28227"/>
                  </a:cubicBezTo>
                  <a:close/>
                  <a:moveTo>
                    <a:pt x="98555" y="233447"/>
                  </a:moveTo>
                  <a:cubicBezTo>
                    <a:pt x="100286" y="232581"/>
                    <a:pt x="102018" y="231716"/>
                    <a:pt x="101153" y="229118"/>
                  </a:cubicBezTo>
                  <a:cubicBezTo>
                    <a:pt x="100286" y="226520"/>
                    <a:pt x="99421" y="227386"/>
                    <a:pt x="96823" y="228252"/>
                  </a:cubicBezTo>
                  <a:cubicBezTo>
                    <a:pt x="95091" y="229118"/>
                    <a:pt x="93359" y="229118"/>
                    <a:pt x="92493" y="232581"/>
                  </a:cubicBezTo>
                  <a:cubicBezTo>
                    <a:pt x="94225" y="233447"/>
                    <a:pt x="96823" y="233447"/>
                    <a:pt x="98555" y="233447"/>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C74A6C5-368F-AAC2-1B3E-7780386F9C4F}"/>
                </a:ext>
              </a:extLst>
            </p:cNvPr>
            <p:cNvSpPr/>
            <p:nvPr/>
          </p:nvSpPr>
          <p:spPr>
            <a:xfrm>
              <a:off x="8018252" y="3658992"/>
              <a:ext cx="221033" cy="221261"/>
            </a:xfrm>
            <a:custGeom>
              <a:avLst/>
              <a:gdLst>
                <a:gd name="connsiteX0" fmla="*/ 144673 w 221033"/>
                <a:gd name="connsiteY0" fmla="*/ 8999 h 221261"/>
                <a:gd name="connsiteX1" fmla="*/ 153332 w 221033"/>
                <a:gd name="connsiteY1" fmla="*/ 39306 h 221261"/>
                <a:gd name="connsiteX2" fmla="*/ 153332 w 221033"/>
                <a:gd name="connsiteY2" fmla="*/ 42769 h 221261"/>
                <a:gd name="connsiteX3" fmla="*/ 153332 w 221033"/>
                <a:gd name="connsiteY3" fmla="*/ 80003 h 221261"/>
                <a:gd name="connsiteX4" fmla="*/ 154198 w 221033"/>
                <a:gd name="connsiteY4" fmla="*/ 92126 h 221261"/>
                <a:gd name="connsiteX5" fmla="*/ 155064 w 221033"/>
                <a:gd name="connsiteY5" fmla="*/ 145812 h 221261"/>
                <a:gd name="connsiteX6" fmla="*/ 151600 w 221033"/>
                <a:gd name="connsiteY6" fmla="*/ 170924 h 221261"/>
                <a:gd name="connsiteX7" fmla="*/ 154198 w 221033"/>
                <a:gd name="connsiteY7" fmla="*/ 188242 h 221261"/>
                <a:gd name="connsiteX8" fmla="*/ 173248 w 221033"/>
                <a:gd name="connsiteY8" fmla="*/ 181315 h 221261"/>
                <a:gd name="connsiteX9" fmla="*/ 220873 w 221033"/>
                <a:gd name="connsiteY9" fmla="*/ 146678 h 221261"/>
                <a:gd name="connsiteX10" fmla="*/ 212214 w 221033"/>
                <a:gd name="connsiteY10" fmla="*/ 168326 h 221261"/>
                <a:gd name="connsiteX11" fmla="*/ 185371 w 221033"/>
                <a:gd name="connsiteY11" fmla="*/ 190840 h 221261"/>
                <a:gd name="connsiteX12" fmla="*/ 157662 w 221033"/>
                <a:gd name="connsiteY12" fmla="*/ 209890 h 221261"/>
                <a:gd name="connsiteX13" fmla="*/ 123025 w 221033"/>
                <a:gd name="connsiteY13" fmla="*/ 218549 h 221261"/>
                <a:gd name="connsiteX14" fmla="*/ 112634 w 221033"/>
                <a:gd name="connsiteY14" fmla="*/ 209890 h 221261"/>
                <a:gd name="connsiteX15" fmla="*/ 104841 w 221033"/>
                <a:gd name="connsiteY15" fmla="*/ 198633 h 221261"/>
                <a:gd name="connsiteX16" fmla="*/ 99645 w 221033"/>
                <a:gd name="connsiteY16" fmla="*/ 202096 h 221261"/>
                <a:gd name="connsiteX17" fmla="*/ 95316 w 221033"/>
                <a:gd name="connsiteY17" fmla="*/ 206426 h 221261"/>
                <a:gd name="connsiteX18" fmla="*/ 79730 w 221033"/>
                <a:gd name="connsiteY18" fmla="*/ 215085 h 221261"/>
                <a:gd name="connsiteX19" fmla="*/ 60680 w 221033"/>
                <a:gd name="connsiteY19" fmla="*/ 215951 h 221261"/>
                <a:gd name="connsiteX20" fmla="*/ 59814 w 221033"/>
                <a:gd name="connsiteY20" fmla="*/ 217683 h 221261"/>
                <a:gd name="connsiteX21" fmla="*/ 42496 w 221033"/>
                <a:gd name="connsiteY21" fmla="*/ 221147 h 221261"/>
                <a:gd name="connsiteX22" fmla="*/ 15652 w 221033"/>
                <a:gd name="connsiteY22" fmla="*/ 211622 h 221261"/>
                <a:gd name="connsiteX23" fmla="*/ 932 w 221033"/>
                <a:gd name="connsiteY23" fmla="*/ 181315 h 221261"/>
                <a:gd name="connsiteX24" fmla="*/ 66 w 221033"/>
                <a:gd name="connsiteY24" fmla="*/ 161399 h 221261"/>
                <a:gd name="connsiteX25" fmla="*/ 15652 w 221033"/>
                <a:gd name="connsiteY25" fmla="*/ 115506 h 221261"/>
                <a:gd name="connsiteX26" fmla="*/ 56350 w 221033"/>
                <a:gd name="connsiteY26" fmla="*/ 89528 h 221261"/>
                <a:gd name="connsiteX27" fmla="*/ 81462 w 221033"/>
                <a:gd name="connsiteY27" fmla="*/ 81735 h 221261"/>
                <a:gd name="connsiteX28" fmla="*/ 97914 w 221033"/>
                <a:gd name="connsiteY28" fmla="*/ 81735 h 221261"/>
                <a:gd name="connsiteX29" fmla="*/ 97048 w 221033"/>
                <a:gd name="connsiteY29" fmla="*/ 28049 h 221261"/>
                <a:gd name="connsiteX30" fmla="*/ 86657 w 221033"/>
                <a:gd name="connsiteY30" fmla="*/ 21122 h 221261"/>
                <a:gd name="connsiteX31" fmla="*/ 43361 w 221033"/>
                <a:gd name="connsiteY31" fmla="*/ 29781 h 221261"/>
                <a:gd name="connsiteX32" fmla="*/ 39032 w 221033"/>
                <a:gd name="connsiteY32" fmla="*/ 30647 h 221261"/>
                <a:gd name="connsiteX33" fmla="*/ 13920 w 221033"/>
                <a:gd name="connsiteY33" fmla="*/ 27183 h 221261"/>
                <a:gd name="connsiteX34" fmla="*/ 15652 w 221033"/>
                <a:gd name="connsiteY34" fmla="*/ 23719 h 221261"/>
                <a:gd name="connsiteX35" fmla="*/ 51155 w 221033"/>
                <a:gd name="connsiteY35" fmla="*/ 14194 h 221261"/>
                <a:gd name="connsiteX36" fmla="*/ 82327 w 221033"/>
                <a:gd name="connsiteY36" fmla="*/ 3803 h 221261"/>
                <a:gd name="connsiteX37" fmla="*/ 94450 w 221033"/>
                <a:gd name="connsiteY37" fmla="*/ 340 h 221261"/>
                <a:gd name="connsiteX38" fmla="*/ 110902 w 221033"/>
                <a:gd name="connsiteY38" fmla="*/ 3803 h 221261"/>
                <a:gd name="connsiteX39" fmla="*/ 127355 w 221033"/>
                <a:gd name="connsiteY39" fmla="*/ 9865 h 221261"/>
                <a:gd name="connsiteX40" fmla="*/ 123025 w 221033"/>
                <a:gd name="connsiteY40" fmla="*/ 3803 h 221261"/>
                <a:gd name="connsiteX41" fmla="*/ 120428 w 221033"/>
                <a:gd name="connsiteY41" fmla="*/ 340 h 221261"/>
                <a:gd name="connsiteX42" fmla="*/ 144673 w 221033"/>
                <a:gd name="connsiteY42" fmla="*/ 8999 h 221261"/>
                <a:gd name="connsiteX43" fmla="*/ 15652 w 221033"/>
                <a:gd name="connsiteY43" fmla="*/ 195169 h 221261"/>
                <a:gd name="connsiteX44" fmla="*/ 23446 w 221033"/>
                <a:gd name="connsiteY44" fmla="*/ 203828 h 221261"/>
                <a:gd name="connsiteX45" fmla="*/ 35568 w 221033"/>
                <a:gd name="connsiteY45" fmla="*/ 210756 h 221261"/>
                <a:gd name="connsiteX46" fmla="*/ 20848 w 221033"/>
                <a:gd name="connsiteY46" fmla="*/ 190840 h 221261"/>
                <a:gd name="connsiteX47" fmla="*/ 15652 w 221033"/>
                <a:gd name="connsiteY47" fmla="*/ 189108 h 221261"/>
                <a:gd name="connsiteX48" fmla="*/ 15652 w 221033"/>
                <a:gd name="connsiteY48" fmla="*/ 195169 h 221261"/>
                <a:gd name="connsiteX49" fmla="*/ 91852 w 221033"/>
                <a:gd name="connsiteY49" fmla="*/ 98187 h 221261"/>
                <a:gd name="connsiteX50" fmla="*/ 86657 w 221033"/>
                <a:gd name="connsiteY50" fmla="*/ 102517 h 221261"/>
                <a:gd name="connsiteX51" fmla="*/ 80595 w 221033"/>
                <a:gd name="connsiteY51" fmla="*/ 104249 h 221261"/>
                <a:gd name="connsiteX52" fmla="*/ 69339 w 221033"/>
                <a:gd name="connsiteY52" fmla="*/ 113774 h 221261"/>
                <a:gd name="connsiteX53" fmla="*/ 58082 w 221033"/>
                <a:gd name="connsiteY53" fmla="*/ 127628 h 221261"/>
                <a:gd name="connsiteX54" fmla="*/ 58948 w 221033"/>
                <a:gd name="connsiteY54" fmla="*/ 184778 h 221261"/>
                <a:gd name="connsiteX55" fmla="*/ 74534 w 221033"/>
                <a:gd name="connsiteY55" fmla="*/ 191706 h 221261"/>
                <a:gd name="connsiteX56" fmla="*/ 95316 w 221033"/>
                <a:gd name="connsiteY56" fmla="*/ 182181 h 221261"/>
                <a:gd name="connsiteX57" fmla="*/ 98780 w 221033"/>
                <a:gd name="connsiteY57" fmla="*/ 173522 h 221261"/>
                <a:gd name="connsiteX58" fmla="*/ 98780 w 221033"/>
                <a:gd name="connsiteY58" fmla="*/ 163997 h 221261"/>
                <a:gd name="connsiteX59" fmla="*/ 97914 w 221033"/>
                <a:gd name="connsiteY59" fmla="*/ 131092 h 221261"/>
                <a:gd name="connsiteX60" fmla="*/ 98780 w 221033"/>
                <a:gd name="connsiteY60" fmla="*/ 110310 h 221261"/>
                <a:gd name="connsiteX61" fmla="*/ 99645 w 221033"/>
                <a:gd name="connsiteY61" fmla="*/ 93858 h 221261"/>
                <a:gd name="connsiteX62" fmla="*/ 91852 w 221033"/>
                <a:gd name="connsiteY62" fmla="*/ 98187 h 22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261">
                  <a:moveTo>
                    <a:pt x="144673" y="8999"/>
                  </a:moveTo>
                  <a:cubicBezTo>
                    <a:pt x="153332" y="17658"/>
                    <a:pt x="156795" y="28049"/>
                    <a:pt x="153332" y="39306"/>
                  </a:cubicBezTo>
                  <a:lnTo>
                    <a:pt x="153332" y="42769"/>
                  </a:lnTo>
                  <a:cubicBezTo>
                    <a:pt x="156795" y="56624"/>
                    <a:pt x="155064" y="66149"/>
                    <a:pt x="153332" y="80003"/>
                  </a:cubicBezTo>
                  <a:cubicBezTo>
                    <a:pt x="152466" y="84333"/>
                    <a:pt x="154198" y="88662"/>
                    <a:pt x="154198" y="92126"/>
                  </a:cubicBezTo>
                  <a:cubicBezTo>
                    <a:pt x="155064" y="109444"/>
                    <a:pt x="155930" y="127628"/>
                    <a:pt x="155064" y="145812"/>
                  </a:cubicBezTo>
                  <a:cubicBezTo>
                    <a:pt x="155064" y="152740"/>
                    <a:pt x="152466" y="163997"/>
                    <a:pt x="151600" y="170924"/>
                  </a:cubicBezTo>
                  <a:cubicBezTo>
                    <a:pt x="150734" y="176119"/>
                    <a:pt x="152466" y="183047"/>
                    <a:pt x="154198" y="188242"/>
                  </a:cubicBezTo>
                  <a:cubicBezTo>
                    <a:pt x="161991" y="189108"/>
                    <a:pt x="166321" y="186510"/>
                    <a:pt x="173248" y="181315"/>
                  </a:cubicBezTo>
                  <a:cubicBezTo>
                    <a:pt x="190566" y="175253"/>
                    <a:pt x="211348" y="151874"/>
                    <a:pt x="220873" y="146678"/>
                  </a:cubicBezTo>
                  <a:cubicBezTo>
                    <a:pt x="221738" y="152740"/>
                    <a:pt x="219141" y="160533"/>
                    <a:pt x="212214" y="168326"/>
                  </a:cubicBezTo>
                  <a:cubicBezTo>
                    <a:pt x="207018" y="174388"/>
                    <a:pt x="191432" y="185644"/>
                    <a:pt x="185371" y="190840"/>
                  </a:cubicBezTo>
                  <a:cubicBezTo>
                    <a:pt x="177577" y="197767"/>
                    <a:pt x="166321" y="204694"/>
                    <a:pt x="157662" y="209890"/>
                  </a:cubicBezTo>
                  <a:cubicBezTo>
                    <a:pt x="148136" y="215951"/>
                    <a:pt x="138611" y="218549"/>
                    <a:pt x="123025" y="218549"/>
                  </a:cubicBezTo>
                  <a:cubicBezTo>
                    <a:pt x="117829" y="218549"/>
                    <a:pt x="115232" y="214219"/>
                    <a:pt x="112634" y="209890"/>
                  </a:cubicBezTo>
                  <a:cubicBezTo>
                    <a:pt x="110036" y="205560"/>
                    <a:pt x="108305" y="202096"/>
                    <a:pt x="104841" y="198633"/>
                  </a:cubicBezTo>
                  <a:cubicBezTo>
                    <a:pt x="102243" y="198633"/>
                    <a:pt x="100511" y="200365"/>
                    <a:pt x="99645" y="202096"/>
                  </a:cubicBezTo>
                  <a:cubicBezTo>
                    <a:pt x="98780" y="203828"/>
                    <a:pt x="97048" y="206426"/>
                    <a:pt x="95316" y="206426"/>
                  </a:cubicBezTo>
                  <a:cubicBezTo>
                    <a:pt x="88389" y="207292"/>
                    <a:pt x="86657" y="212487"/>
                    <a:pt x="79730" y="215085"/>
                  </a:cubicBezTo>
                  <a:cubicBezTo>
                    <a:pt x="71936" y="218549"/>
                    <a:pt x="68473" y="215085"/>
                    <a:pt x="60680" y="215951"/>
                  </a:cubicBezTo>
                  <a:cubicBezTo>
                    <a:pt x="57216" y="215951"/>
                    <a:pt x="54618" y="217683"/>
                    <a:pt x="59814" y="217683"/>
                  </a:cubicBezTo>
                  <a:cubicBezTo>
                    <a:pt x="71936" y="217683"/>
                    <a:pt x="58082" y="222013"/>
                    <a:pt x="42496" y="221147"/>
                  </a:cubicBezTo>
                  <a:cubicBezTo>
                    <a:pt x="35568" y="220281"/>
                    <a:pt x="19982" y="216817"/>
                    <a:pt x="15652" y="211622"/>
                  </a:cubicBezTo>
                  <a:cubicBezTo>
                    <a:pt x="4395" y="196901"/>
                    <a:pt x="1798" y="193437"/>
                    <a:pt x="932" y="181315"/>
                  </a:cubicBezTo>
                  <a:lnTo>
                    <a:pt x="66" y="161399"/>
                  </a:lnTo>
                  <a:cubicBezTo>
                    <a:pt x="-800" y="141483"/>
                    <a:pt x="6993" y="126763"/>
                    <a:pt x="15652" y="115506"/>
                  </a:cubicBezTo>
                  <a:cubicBezTo>
                    <a:pt x="26043" y="101651"/>
                    <a:pt x="39032" y="93858"/>
                    <a:pt x="56350" y="89528"/>
                  </a:cubicBezTo>
                  <a:cubicBezTo>
                    <a:pt x="65009" y="86931"/>
                    <a:pt x="73668" y="86065"/>
                    <a:pt x="81462" y="81735"/>
                  </a:cubicBezTo>
                  <a:cubicBezTo>
                    <a:pt x="87523" y="79138"/>
                    <a:pt x="91852" y="83467"/>
                    <a:pt x="97914" y="81735"/>
                  </a:cubicBezTo>
                  <a:cubicBezTo>
                    <a:pt x="99645" y="67881"/>
                    <a:pt x="97914" y="41903"/>
                    <a:pt x="97048" y="28049"/>
                  </a:cubicBezTo>
                  <a:cubicBezTo>
                    <a:pt x="97048" y="19390"/>
                    <a:pt x="94450" y="17658"/>
                    <a:pt x="86657" y="21122"/>
                  </a:cubicBezTo>
                  <a:cubicBezTo>
                    <a:pt x="71071" y="27183"/>
                    <a:pt x="60680" y="29781"/>
                    <a:pt x="43361" y="29781"/>
                  </a:cubicBezTo>
                  <a:cubicBezTo>
                    <a:pt x="41629" y="30647"/>
                    <a:pt x="39898" y="29781"/>
                    <a:pt x="39032" y="30647"/>
                  </a:cubicBezTo>
                  <a:cubicBezTo>
                    <a:pt x="28641" y="37574"/>
                    <a:pt x="21714" y="27183"/>
                    <a:pt x="13920" y="27183"/>
                  </a:cubicBezTo>
                  <a:cubicBezTo>
                    <a:pt x="13055" y="23719"/>
                    <a:pt x="14786" y="23719"/>
                    <a:pt x="15652" y="23719"/>
                  </a:cubicBezTo>
                  <a:cubicBezTo>
                    <a:pt x="29507" y="20256"/>
                    <a:pt x="42496" y="15060"/>
                    <a:pt x="51155" y="14194"/>
                  </a:cubicBezTo>
                  <a:cubicBezTo>
                    <a:pt x="62411" y="12462"/>
                    <a:pt x="71071" y="7267"/>
                    <a:pt x="82327" y="3803"/>
                  </a:cubicBezTo>
                  <a:cubicBezTo>
                    <a:pt x="87523" y="2071"/>
                    <a:pt x="89254" y="1206"/>
                    <a:pt x="94450" y="340"/>
                  </a:cubicBezTo>
                  <a:cubicBezTo>
                    <a:pt x="100511" y="-526"/>
                    <a:pt x="105707" y="1206"/>
                    <a:pt x="110902" y="3803"/>
                  </a:cubicBezTo>
                  <a:cubicBezTo>
                    <a:pt x="116098" y="6401"/>
                    <a:pt x="120428" y="9865"/>
                    <a:pt x="127355" y="9865"/>
                  </a:cubicBezTo>
                  <a:cubicBezTo>
                    <a:pt x="129087" y="6401"/>
                    <a:pt x="126488" y="6401"/>
                    <a:pt x="123025" y="3803"/>
                  </a:cubicBezTo>
                  <a:cubicBezTo>
                    <a:pt x="118696" y="2937"/>
                    <a:pt x="116964" y="340"/>
                    <a:pt x="120428" y="340"/>
                  </a:cubicBezTo>
                  <a:cubicBezTo>
                    <a:pt x="129087" y="-1392"/>
                    <a:pt x="139477" y="3803"/>
                    <a:pt x="144673" y="8999"/>
                  </a:cubicBezTo>
                  <a:close/>
                  <a:moveTo>
                    <a:pt x="15652" y="195169"/>
                  </a:moveTo>
                  <a:cubicBezTo>
                    <a:pt x="19116" y="196901"/>
                    <a:pt x="19982" y="201230"/>
                    <a:pt x="23446" y="203828"/>
                  </a:cubicBezTo>
                  <a:cubicBezTo>
                    <a:pt x="26909" y="205560"/>
                    <a:pt x="28641" y="210756"/>
                    <a:pt x="35568" y="210756"/>
                  </a:cubicBezTo>
                  <a:cubicBezTo>
                    <a:pt x="29507" y="203828"/>
                    <a:pt x="24311" y="198633"/>
                    <a:pt x="20848" y="190840"/>
                  </a:cubicBezTo>
                  <a:cubicBezTo>
                    <a:pt x="19982" y="189108"/>
                    <a:pt x="15652" y="181315"/>
                    <a:pt x="15652" y="189108"/>
                  </a:cubicBezTo>
                  <a:cubicBezTo>
                    <a:pt x="14786" y="190840"/>
                    <a:pt x="12189" y="193437"/>
                    <a:pt x="15652" y="195169"/>
                  </a:cubicBezTo>
                  <a:close/>
                  <a:moveTo>
                    <a:pt x="91852" y="98187"/>
                  </a:moveTo>
                  <a:cubicBezTo>
                    <a:pt x="90121" y="100785"/>
                    <a:pt x="89254" y="102517"/>
                    <a:pt x="86657" y="102517"/>
                  </a:cubicBezTo>
                  <a:cubicBezTo>
                    <a:pt x="84925" y="102517"/>
                    <a:pt x="84059" y="101651"/>
                    <a:pt x="80595" y="104249"/>
                  </a:cubicBezTo>
                  <a:cubicBezTo>
                    <a:pt x="75400" y="108578"/>
                    <a:pt x="74534" y="110310"/>
                    <a:pt x="69339" y="113774"/>
                  </a:cubicBezTo>
                  <a:cubicBezTo>
                    <a:pt x="64143" y="117237"/>
                    <a:pt x="59814" y="122433"/>
                    <a:pt x="58082" y="127628"/>
                  </a:cubicBezTo>
                  <a:cubicBezTo>
                    <a:pt x="48557" y="150142"/>
                    <a:pt x="51155" y="177851"/>
                    <a:pt x="58948" y="184778"/>
                  </a:cubicBezTo>
                  <a:cubicBezTo>
                    <a:pt x="65009" y="189974"/>
                    <a:pt x="67607" y="194303"/>
                    <a:pt x="74534" y="191706"/>
                  </a:cubicBezTo>
                  <a:cubicBezTo>
                    <a:pt x="78863" y="189974"/>
                    <a:pt x="90986" y="183047"/>
                    <a:pt x="95316" y="182181"/>
                  </a:cubicBezTo>
                  <a:cubicBezTo>
                    <a:pt x="98780" y="181315"/>
                    <a:pt x="98780" y="177851"/>
                    <a:pt x="98780" y="173522"/>
                  </a:cubicBezTo>
                  <a:cubicBezTo>
                    <a:pt x="98780" y="170924"/>
                    <a:pt x="97914" y="167460"/>
                    <a:pt x="98780" y="163997"/>
                  </a:cubicBezTo>
                  <a:cubicBezTo>
                    <a:pt x="99645" y="154471"/>
                    <a:pt x="95316" y="146678"/>
                    <a:pt x="97914" y="131092"/>
                  </a:cubicBezTo>
                  <a:cubicBezTo>
                    <a:pt x="98780" y="124165"/>
                    <a:pt x="97048" y="117237"/>
                    <a:pt x="98780" y="110310"/>
                  </a:cubicBezTo>
                  <a:cubicBezTo>
                    <a:pt x="100511" y="104249"/>
                    <a:pt x="99645" y="100785"/>
                    <a:pt x="99645" y="93858"/>
                  </a:cubicBezTo>
                  <a:cubicBezTo>
                    <a:pt x="97048" y="95590"/>
                    <a:pt x="92718" y="97321"/>
                    <a:pt x="91852" y="98187"/>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5FEA38A-25EC-E4F4-05C1-61E1DAC750CE}"/>
                </a:ext>
              </a:extLst>
            </p:cNvPr>
            <p:cNvSpPr/>
            <p:nvPr/>
          </p:nvSpPr>
          <p:spPr>
            <a:xfrm>
              <a:off x="8247567" y="3526999"/>
              <a:ext cx="150018" cy="356135"/>
            </a:xfrm>
            <a:custGeom>
              <a:avLst/>
              <a:gdLst>
                <a:gd name="connsiteX0" fmla="*/ 27059 w 150018"/>
                <a:gd name="connsiteY0" fmla="*/ 8507 h 356135"/>
                <a:gd name="connsiteX1" fmla="*/ 35718 w 150018"/>
                <a:gd name="connsiteY1" fmla="*/ 31887 h 356135"/>
                <a:gd name="connsiteX2" fmla="*/ 40048 w 150018"/>
                <a:gd name="connsiteY2" fmla="*/ 50937 h 356135"/>
                <a:gd name="connsiteX3" fmla="*/ 40048 w 150018"/>
                <a:gd name="connsiteY3" fmla="*/ 27557 h 356135"/>
                <a:gd name="connsiteX4" fmla="*/ 45244 w 150018"/>
                <a:gd name="connsiteY4" fmla="*/ 31887 h 356135"/>
                <a:gd name="connsiteX5" fmla="*/ 52171 w 150018"/>
                <a:gd name="connsiteY5" fmla="*/ 56132 h 356135"/>
                <a:gd name="connsiteX6" fmla="*/ 59098 w 150018"/>
                <a:gd name="connsiteY6" fmla="*/ 140126 h 356135"/>
                <a:gd name="connsiteX7" fmla="*/ 57366 w 150018"/>
                <a:gd name="connsiteY7" fmla="*/ 207666 h 356135"/>
                <a:gd name="connsiteX8" fmla="*/ 58232 w 150018"/>
                <a:gd name="connsiteY8" fmla="*/ 268280 h 356135"/>
                <a:gd name="connsiteX9" fmla="*/ 60830 w 150018"/>
                <a:gd name="connsiteY9" fmla="*/ 301185 h 356135"/>
                <a:gd name="connsiteX10" fmla="*/ 64294 w 150018"/>
                <a:gd name="connsiteY10" fmla="*/ 333223 h 356135"/>
                <a:gd name="connsiteX11" fmla="*/ 78148 w 150018"/>
                <a:gd name="connsiteY11" fmla="*/ 327162 h 356135"/>
                <a:gd name="connsiteX12" fmla="*/ 92869 w 150018"/>
                <a:gd name="connsiteY12" fmla="*/ 321100 h 356135"/>
                <a:gd name="connsiteX13" fmla="*/ 106723 w 150018"/>
                <a:gd name="connsiteY13" fmla="*/ 314173 h 356135"/>
                <a:gd name="connsiteX14" fmla="*/ 138762 w 150018"/>
                <a:gd name="connsiteY14" fmla="*/ 294257 h 356135"/>
                <a:gd name="connsiteX15" fmla="*/ 150019 w 150018"/>
                <a:gd name="connsiteY15" fmla="*/ 293392 h 356135"/>
                <a:gd name="connsiteX16" fmla="*/ 116248 w 150018"/>
                <a:gd name="connsiteY16" fmla="*/ 324564 h 356135"/>
                <a:gd name="connsiteX17" fmla="*/ 85942 w 150018"/>
                <a:gd name="connsiteY17" fmla="*/ 346212 h 356135"/>
                <a:gd name="connsiteX18" fmla="*/ 57366 w 150018"/>
                <a:gd name="connsiteY18" fmla="*/ 354871 h 356135"/>
                <a:gd name="connsiteX19" fmla="*/ 5412 w 150018"/>
                <a:gd name="connsiteY19" fmla="*/ 321100 h 356135"/>
                <a:gd name="connsiteX20" fmla="*/ 216 w 150018"/>
                <a:gd name="connsiteY20" fmla="*/ 253560 h 356135"/>
                <a:gd name="connsiteX21" fmla="*/ 3680 w 150018"/>
                <a:gd name="connsiteY21" fmla="*/ 173896 h 356135"/>
                <a:gd name="connsiteX22" fmla="*/ 2814 w 150018"/>
                <a:gd name="connsiteY22" fmla="*/ 60462 h 356135"/>
                <a:gd name="connsiteX23" fmla="*/ 1082 w 150018"/>
                <a:gd name="connsiteY23" fmla="*/ 12837 h 356135"/>
                <a:gd name="connsiteX24" fmla="*/ 1948 w 150018"/>
                <a:gd name="connsiteY24" fmla="*/ 5044 h 356135"/>
                <a:gd name="connsiteX25" fmla="*/ 15803 w 150018"/>
                <a:gd name="connsiteY25" fmla="*/ 714 h 356135"/>
                <a:gd name="connsiteX26" fmla="*/ 27059 w 150018"/>
                <a:gd name="connsiteY26" fmla="*/ 8507 h 356135"/>
                <a:gd name="connsiteX27" fmla="*/ 46110 w 150018"/>
                <a:gd name="connsiteY27" fmla="*/ 334089 h 356135"/>
                <a:gd name="connsiteX28" fmla="*/ 53037 w 150018"/>
                <a:gd name="connsiteY28" fmla="*/ 334955 h 356135"/>
                <a:gd name="connsiteX29" fmla="*/ 48707 w 150018"/>
                <a:gd name="connsiteY29" fmla="*/ 316771 h 356135"/>
                <a:gd name="connsiteX30" fmla="*/ 46110 w 150018"/>
                <a:gd name="connsiteY30" fmla="*/ 334089 h 35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18" h="356135">
                  <a:moveTo>
                    <a:pt x="27059" y="8507"/>
                  </a:moveTo>
                  <a:cubicBezTo>
                    <a:pt x="31389" y="15435"/>
                    <a:pt x="33987" y="23228"/>
                    <a:pt x="35718" y="31887"/>
                  </a:cubicBezTo>
                  <a:cubicBezTo>
                    <a:pt x="36585" y="37948"/>
                    <a:pt x="35718" y="44010"/>
                    <a:pt x="40048" y="50937"/>
                  </a:cubicBezTo>
                  <a:cubicBezTo>
                    <a:pt x="41780" y="42278"/>
                    <a:pt x="38317" y="34485"/>
                    <a:pt x="40048" y="27557"/>
                  </a:cubicBezTo>
                  <a:cubicBezTo>
                    <a:pt x="43512" y="26691"/>
                    <a:pt x="46110" y="29289"/>
                    <a:pt x="45244" y="31887"/>
                  </a:cubicBezTo>
                  <a:cubicBezTo>
                    <a:pt x="45244" y="40546"/>
                    <a:pt x="49573" y="48339"/>
                    <a:pt x="52171" y="56132"/>
                  </a:cubicBezTo>
                  <a:cubicBezTo>
                    <a:pt x="58232" y="78646"/>
                    <a:pt x="57366" y="102026"/>
                    <a:pt x="59098" y="140126"/>
                  </a:cubicBezTo>
                  <a:cubicBezTo>
                    <a:pt x="59964" y="160907"/>
                    <a:pt x="57366" y="187751"/>
                    <a:pt x="57366" y="207666"/>
                  </a:cubicBezTo>
                  <a:cubicBezTo>
                    <a:pt x="56501" y="227582"/>
                    <a:pt x="55635" y="248364"/>
                    <a:pt x="58232" y="268280"/>
                  </a:cubicBezTo>
                  <a:cubicBezTo>
                    <a:pt x="59964" y="279537"/>
                    <a:pt x="59964" y="289928"/>
                    <a:pt x="60830" y="301185"/>
                  </a:cubicBezTo>
                  <a:cubicBezTo>
                    <a:pt x="61696" y="312441"/>
                    <a:pt x="59964" y="322832"/>
                    <a:pt x="64294" y="333223"/>
                  </a:cubicBezTo>
                  <a:cubicBezTo>
                    <a:pt x="71221" y="331491"/>
                    <a:pt x="72087" y="331491"/>
                    <a:pt x="78148" y="327162"/>
                  </a:cubicBezTo>
                  <a:cubicBezTo>
                    <a:pt x="79880" y="326296"/>
                    <a:pt x="79880" y="328894"/>
                    <a:pt x="92869" y="321100"/>
                  </a:cubicBezTo>
                  <a:cubicBezTo>
                    <a:pt x="98064" y="317637"/>
                    <a:pt x="104991" y="315039"/>
                    <a:pt x="106723" y="314173"/>
                  </a:cubicBezTo>
                  <a:cubicBezTo>
                    <a:pt x="115382" y="305514"/>
                    <a:pt x="128371" y="300319"/>
                    <a:pt x="138762" y="294257"/>
                  </a:cubicBezTo>
                  <a:cubicBezTo>
                    <a:pt x="142226" y="292526"/>
                    <a:pt x="145689" y="291660"/>
                    <a:pt x="150019" y="293392"/>
                  </a:cubicBezTo>
                  <a:cubicBezTo>
                    <a:pt x="140494" y="305514"/>
                    <a:pt x="130103" y="316771"/>
                    <a:pt x="116248" y="324564"/>
                  </a:cubicBezTo>
                  <a:cubicBezTo>
                    <a:pt x="102394" y="333223"/>
                    <a:pt x="98930" y="336687"/>
                    <a:pt x="85942" y="346212"/>
                  </a:cubicBezTo>
                  <a:cubicBezTo>
                    <a:pt x="71221" y="356603"/>
                    <a:pt x="74684" y="351407"/>
                    <a:pt x="57366" y="354871"/>
                  </a:cubicBezTo>
                  <a:cubicBezTo>
                    <a:pt x="30523" y="360932"/>
                    <a:pt x="9741" y="344480"/>
                    <a:pt x="5412" y="321100"/>
                  </a:cubicBezTo>
                  <a:cubicBezTo>
                    <a:pt x="1082" y="298587"/>
                    <a:pt x="-649" y="276073"/>
                    <a:pt x="216" y="253560"/>
                  </a:cubicBezTo>
                  <a:cubicBezTo>
                    <a:pt x="1082" y="226716"/>
                    <a:pt x="5412" y="200739"/>
                    <a:pt x="3680" y="173896"/>
                  </a:cubicBezTo>
                  <a:cubicBezTo>
                    <a:pt x="1948" y="136662"/>
                    <a:pt x="2814" y="90769"/>
                    <a:pt x="2814" y="60462"/>
                  </a:cubicBezTo>
                  <a:cubicBezTo>
                    <a:pt x="3680" y="44010"/>
                    <a:pt x="1948" y="28423"/>
                    <a:pt x="1082" y="12837"/>
                  </a:cubicBezTo>
                  <a:cubicBezTo>
                    <a:pt x="1082" y="10239"/>
                    <a:pt x="-1516" y="5910"/>
                    <a:pt x="1948" y="5044"/>
                  </a:cubicBezTo>
                  <a:cubicBezTo>
                    <a:pt x="6278" y="3312"/>
                    <a:pt x="10607" y="-1884"/>
                    <a:pt x="15803" y="714"/>
                  </a:cubicBezTo>
                  <a:cubicBezTo>
                    <a:pt x="20132" y="714"/>
                    <a:pt x="24462" y="3312"/>
                    <a:pt x="27059" y="8507"/>
                  </a:cubicBezTo>
                  <a:close/>
                  <a:moveTo>
                    <a:pt x="46110" y="334089"/>
                  </a:moveTo>
                  <a:cubicBezTo>
                    <a:pt x="47841" y="336687"/>
                    <a:pt x="50439" y="337553"/>
                    <a:pt x="53037" y="334955"/>
                  </a:cubicBezTo>
                  <a:cubicBezTo>
                    <a:pt x="52171" y="330626"/>
                    <a:pt x="51305" y="321966"/>
                    <a:pt x="48707" y="316771"/>
                  </a:cubicBezTo>
                  <a:cubicBezTo>
                    <a:pt x="44378" y="321966"/>
                    <a:pt x="44378" y="330626"/>
                    <a:pt x="46110" y="334089"/>
                  </a:cubicBezTo>
                  <a:close/>
                </a:path>
              </a:pathLst>
            </a:custGeom>
            <a:grpFill/>
            <a:ln w="8653" cap="flat">
              <a:noFill/>
              <a:prstDash val="solid"/>
              <a:miter/>
            </a:ln>
          </p:spPr>
          <p:txBody>
            <a:bodyPr rtlCol="0" anchor="ctr"/>
            <a:lstStyle/>
            <a:p>
              <a:endParaRPr lang="en-US"/>
            </a:p>
          </p:txBody>
        </p:sp>
      </p:grpSp>
      <p:pic>
        <p:nvPicPr>
          <p:cNvPr id="2" name="Graphic 1" descr="Badge Tick1 with solid fill">
            <a:extLst>
              <a:ext uri="{FF2B5EF4-FFF2-40B4-BE49-F238E27FC236}">
                <a16:creationId xmlns:a16="http://schemas.microsoft.com/office/drawing/2014/main" id="{139F8DFF-D27B-1107-371C-FEAFD4EE234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99522" y="1615582"/>
            <a:ext cx="1149189" cy="1149189"/>
          </a:xfrm>
          <a:prstGeom prst="rect">
            <a:avLst/>
          </a:prstGeom>
        </p:spPr>
      </p:pic>
    </p:spTree>
    <p:extLst>
      <p:ext uri="{BB962C8B-B14F-4D97-AF65-F5344CB8AC3E}">
        <p14:creationId xmlns:p14="http://schemas.microsoft.com/office/powerpoint/2010/main" val="1153716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4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1602</TotalTime>
  <Words>228</Words>
  <Application>Microsoft Office PowerPoint</Application>
  <PresentationFormat>Widescreen</PresentationFormat>
  <Paragraphs>15</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Hansen Han</cp:lastModifiedBy>
  <cp:revision>37</cp:revision>
  <cp:lastPrinted>2020-08-31T22:23:58Z</cp:lastPrinted>
  <dcterms:created xsi:type="dcterms:W3CDTF">2021-07-07T23:54:57Z</dcterms:created>
  <dcterms:modified xsi:type="dcterms:W3CDTF">2024-03-01T07:09:08Z</dcterms:modified>
</cp:coreProperties>
</file>