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408" r:id="rId2"/>
    <p:sldId id="417" r:id="rId3"/>
    <p:sldId id="354" r:id="rId4"/>
    <p:sldId id="418" r:id="rId5"/>
    <p:sldId id="419" r:id="rId6"/>
    <p:sldId id="420" r:id="rId7"/>
    <p:sldId id="421" r:id="rId8"/>
    <p:sldId id="41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8C2"/>
    <a:srgbClr val="D1E45D"/>
    <a:srgbClr val="D2F8EE"/>
    <a:srgbClr val="FBEBD4"/>
    <a:srgbClr val="F9D5BF"/>
    <a:srgbClr val="F99F74"/>
    <a:srgbClr val="F88F2E"/>
    <a:srgbClr val="A1E4D7"/>
    <a:srgbClr val="CFE46E"/>
    <a:srgbClr val="C8E3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2318D8-AC03-441C-AE1F-D35DB2EFED3F}" v="25" dt="2023-11-05T13:42:01.2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86447"/>
  </p:normalViewPr>
  <p:slideViewPr>
    <p:cSldViewPr snapToGrid="0" snapToObjects="1">
      <p:cViewPr varScale="1">
        <p:scale>
          <a:sx n="158" d="100"/>
          <a:sy n="158" d="100"/>
        </p:scale>
        <p:origin x="1200"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4"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B32318D8-AC03-441C-AE1F-D35DB2EFED3F}"/>
    <pc:docChg chg="undo custSel addSld delSld modSld">
      <pc:chgData name="Bess Dunlevy" userId="dd4b9a8537dbe9d0" providerId="LiveId" clId="{B32318D8-AC03-441C-AE1F-D35DB2EFED3F}" dt="2023-11-05T13:42:32.348" v="721" actId="207"/>
      <pc:docMkLst>
        <pc:docMk/>
      </pc:docMkLst>
      <pc:sldChg chg="del">
        <pc:chgData name="Bess Dunlevy" userId="dd4b9a8537dbe9d0" providerId="LiveId" clId="{B32318D8-AC03-441C-AE1F-D35DB2EFED3F}" dt="2023-11-04T17:05:16.614" v="305" actId="47"/>
        <pc:sldMkLst>
          <pc:docMk/>
          <pc:sldMk cId="1179924037" sldId="353"/>
        </pc:sldMkLst>
      </pc:sldChg>
      <pc:sldChg chg="addSp delSp modSp mod">
        <pc:chgData name="Bess Dunlevy" userId="dd4b9a8537dbe9d0" providerId="LiveId" clId="{B32318D8-AC03-441C-AE1F-D35DB2EFED3F}" dt="2023-11-05T13:40:35.920" v="698" actId="20577"/>
        <pc:sldMkLst>
          <pc:docMk/>
          <pc:sldMk cId="3634812223" sldId="354"/>
        </pc:sldMkLst>
        <pc:spChg chg="mod">
          <ac:chgData name="Bess Dunlevy" userId="dd4b9a8537dbe9d0" providerId="LiveId" clId="{B32318D8-AC03-441C-AE1F-D35DB2EFED3F}" dt="2023-11-04T17:08:18.642" v="400" actId="20577"/>
          <ac:spMkLst>
            <pc:docMk/>
            <pc:sldMk cId="3634812223" sldId="354"/>
            <ac:spMk id="3" creationId="{2ABD50DD-9A32-06A6-9713-FFCE73397E58}"/>
          </ac:spMkLst>
        </pc:spChg>
        <pc:spChg chg="mod">
          <ac:chgData name="Bess Dunlevy" userId="dd4b9a8537dbe9d0" providerId="LiveId" clId="{B32318D8-AC03-441C-AE1F-D35DB2EFED3F}" dt="2023-11-05T13:40:35.920" v="698" actId="20577"/>
          <ac:spMkLst>
            <pc:docMk/>
            <pc:sldMk cId="3634812223" sldId="354"/>
            <ac:spMk id="9" creationId="{CB9D49A6-86F7-B744-828A-D7C1D9D15D8C}"/>
          </ac:spMkLst>
        </pc:spChg>
        <pc:spChg chg="mod">
          <ac:chgData name="Bess Dunlevy" userId="dd4b9a8537dbe9d0" providerId="LiveId" clId="{B32318D8-AC03-441C-AE1F-D35DB2EFED3F}" dt="2023-11-04T17:08:25.071" v="401" actId="20577"/>
          <ac:spMkLst>
            <pc:docMk/>
            <pc:sldMk cId="3634812223" sldId="354"/>
            <ac:spMk id="39" creationId="{69A9D246-CD1C-795D-AF15-24F8001C471D}"/>
          </ac:spMkLst>
        </pc:spChg>
        <pc:picChg chg="add mod modCrop">
          <ac:chgData name="Bess Dunlevy" userId="dd4b9a8537dbe9d0" providerId="LiveId" clId="{B32318D8-AC03-441C-AE1F-D35DB2EFED3F}" dt="2023-11-04T17:09:01.883" v="411" actId="1076"/>
          <ac:picMkLst>
            <pc:docMk/>
            <pc:sldMk cId="3634812223" sldId="354"/>
            <ac:picMk id="4" creationId="{CBBDB647-A415-0FB4-A080-1FE0461A8912}"/>
          </ac:picMkLst>
        </pc:picChg>
        <pc:picChg chg="del">
          <ac:chgData name="Bess Dunlevy" userId="dd4b9a8537dbe9d0" providerId="LiveId" clId="{B32318D8-AC03-441C-AE1F-D35DB2EFED3F}" dt="2023-11-04T17:08:33.497" v="402" actId="478"/>
          <ac:picMkLst>
            <pc:docMk/>
            <pc:sldMk cId="3634812223" sldId="354"/>
            <ac:picMk id="14" creationId="{EE417625-AC21-CE0C-2412-C785DB413F13}"/>
          </ac:picMkLst>
        </pc:picChg>
      </pc:sldChg>
      <pc:sldChg chg="addSp delSp modSp mod">
        <pc:chgData name="Bess Dunlevy" userId="dd4b9a8537dbe9d0" providerId="LiveId" clId="{B32318D8-AC03-441C-AE1F-D35DB2EFED3F}" dt="2023-11-05T13:42:32.348" v="721" actId="207"/>
        <pc:sldMkLst>
          <pc:docMk/>
          <pc:sldMk cId="2079832875" sldId="408"/>
        </pc:sldMkLst>
        <pc:spChg chg="mod">
          <ac:chgData name="Bess Dunlevy" userId="dd4b9a8537dbe9d0" providerId="LiveId" clId="{B32318D8-AC03-441C-AE1F-D35DB2EFED3F}" dt="2023-11-04T16:59:49.259" v="34" actId="20577"/>
          <ac:spMkLst>
            <pc:docMk/>
            <pc:sldMk cId="2079832875" sldId="408"/>
            <ac:spMk id="4" creationId="{533963B4-4E0A-77DE-5C4C-C56FE205B941}"/>
          </ac:spMkLst>
        </pc:spChg>
        <pc:spChg chg="mod">
          <ac:chgData name="Bess Dunlevy" userId="dd4b9a8537dbe9d0" providerId="LiveId" clId="{B32318D8-AC03-441C-AE1F-D35DB2EFED3F}" dt="2023-11-04T17:00:02.428" v="65" actId="20577"/>
          <ac:spMkLst>
            <pc:docMk/>
            <pc:sldMk cId="2079832875" sldId="408"/>
            <ac:spMk id="9" creationId="{CB9D49A6-86F7-B744-828A-D7C1D9D15D8C}"/>
          </ac:spMkLst>
        </pc:spChg>
        <pc:spChg chg="add mod">
          <ac:chgData name="Bess Dunlevy" userId="dd4b9a8537dbe9d0" providerId="LiveId" clId="{B32318D8-AC03-441C-AE1F-D35DB2EFED3F}" dt="2023-11-05T13:41:55.982" v="709" actId="1076"/>
          <ac:spMkLst>
            <pc:docMk/>
            <pc:sldMk cId="2079832875" sldId="408"/>
            <ac:spMk id="10" creationId="{848FF028-79DF-176D-990E-47D8008A8126}"/>
          </ac:spMkLst>
        </pc:spChg>
        <pc:spChg chg="add mod">
          <ac:chgData name="Bess Dunlevy" userId="dd4b9a8537dbe9d0" providerId="LiveId" clId="{B32318D8-AC03-441C-AE1F-D35DB2EFED3F}" dt="2023-11-05T13:42:00.792" v="711" actId="1076"/>
          <ac:spMkLst>
            <pc:docMk/>
            <pc:sldMk cId="2079832875" sldId="408"/>
            <ac:spMk id="14" creationId="{EB21A68B-BEA4-874B-D4A5-D6AEB59258BD}"/>
          </ac:spMkLst>
        </pc:spChg>
        <pc:spChg chg="add mod">
          <ac:chgData name="Bess Dunlevy" userId="dd4b9a8537dbe9d0" providerId="LiveId" clId="{B32318D8-AC03-441C-AE1F-D35DB2EFED3F}" dt="2023-11-05T13:42:06.106" v="713" actId="1076"/>
          <ac:spMkLst>
            <pc:docMk/>
            <pc:sldMk cId="2079832875" sldId="408"/>
            <ac:spMk id="15" creationId="{150EEE57-0CE3-D071-37D2-40456B1710AF}"/>
          </ac:spMkLst>
        </pc:spChg>
        <pc:graphicFrameChg chg="mod modGraphic">
          <ac:chgData name="Bess Dunlevy" userId="dd4b9a8537dbe9d0" providerId="LiveId" clId="{B32318D8-AC03-441C-AE1F-D35DB2EFED3F}" dt="2023-11-05T13:42:32.348" v="721" actId="207"/>
          <ac:graphicFrameMkLst>
            <pc:docMk/>
            <pc:sldMk cId="2079832875" sldId="408"/>
            <ac:graphicFrameMk id="13" creationId="{3CDDA1B3-7873-CAA0-940C-9B363A2EB1BD}"/>
          </ac:graphicFrameMkLst>
        </pc:graphicFrameChg>
        <pc:picChg chg="mod">
          <ac:chgData name="Bess Dunlevy" userId="dd4b9a8537dbe9d0" providerId="LiveId" clId="{B32318D8-AC03-441C-AE1F-D35DB2EFED3F}" dt="2023-11-05T13:41:51.936" v="708" actId="1076"/>
          <ac:picMkLst>
            <pc:docMk/>
            <pc:sldMk cId="2079832875" sldId="408"/>
            <ac:picMk id="3" creationId="{6F3EDB93-599E-D677-C4BB-A9FF9E0F1B0F}"/>
          </ac:picMkLst>
        </pc:picChg>
        <pc:picChg chg="add mod">
          <ac:chgData name="Bess Dunlevy" userId="dd4b9a8537dbe9d0" providerId="LiveId" clId="{B32318D8-AC03-441C-AE1F-D35DB2EFED3F}" dt="2023-11-04T17:07:19.213" v="341" actId="14100"/>
          <ac:picMkLst>
            <pc:docMk/>
            <pc:sldMk cId="2079832875" sldId="408"/>
            <ac:picMk id="8" creationId="{F471FAC8-1455-EE9A-E2CF-4452EABD98B1}"/>
          </ac:picMkLst>
        </pc:picChg>
        <pc:picChg chg="del">
          <ac:chgData name="Bess Dunlevy" userId="dd4b9a8537dbe9d0" providerId="LiveId" clId="{B32318D8-AC03-441C-AE1F-D35DB2EFED3F}" dt="2023-11-04T16:59:51.226" v="35" actId="478"/>
          <ac:picMkLst>
            <pc:docMk/>
            <pc:sldMk cId="2079832875" sldId="408"/>
            <ac:picMk id="10" creationId="{A2C31304-DA3D-6446-98DA-F7EF8D81E637}"/>
          </ac:picMkLst>
        </pc:picChg>
        <pc:picChg chg="add mod">
          <ac:chgData name="Bess Dunlevy" userId="dd4b9a8537dbe9d0" providerId="LiveId" clId="{B32318D8-AC03-441C-AE1F-D35DB2EFED3F}" dt="2023-11-04T17:07:40.366" v="348" actId="1076"/>
          <ac:picMkLst>
            <pc:docMk/>
            <pc:sldMk cId="2079832875" sldId="408"/>
            <ac:picMk id="11" creationId="{F4A980E0-2DEB-EEE4-5B60-CEB97D974807}"/>
          </ac:picMkLst>
        </pc:picChg>
        <pc:picChg chg="add mod">
          <ac:chgData name="Bess Dunlevy" userId="dd4b9a8537dbe9d0" providerId="LiveId" clId="{B32318D8-AC03-441C-AE1F-D35DB2EFED3F}" dt="2023-11-04T17:07:35.797" v="347" actId="1076"/>
          <ac:picMkLst>
            <pc:docMk/>
            <pc:sldMk cId="2079832875" sldId="408"/>
            <ac:picMk id="12" creationId="{49B7EC90-7B3D-F955-5354-D21B80DB4EB2}"/>
          </ac:picMkLst>
        </pc:picChg>
      </pc:sldChg>
      <pc:sldChg chg="modSp mod">
        <pc:chgData name="Bess Dunlevy" userId="dd4b9a8537dbe9d0" providerId="LiveId" clId="{B32318D8-AC03-441C-AE1F-D35DB2EFED3F}" dt="2023-11-04T18:33:46.640" v="693" actId="20577"/>
        <pc:sldMkLst>
          <pc:docMk/>
          <pc:sldMk cId="1518768116" sldId="415"/>
        </pc:sldMkLst>
        <pc:graphicFrameChg chg="modGraphic">
          <ac:chgData name="Bess Dunlevy" userId="dd4b9a8537dbe9d0" providerId="LiveId" clId="{B32318D8-AC03-441C-AE1F-D35DB2EFED3F}" dt="2023-11-04T18:33:46.640" v="693" actId="20577"/>
          <ac:graphicFrameMkLst>
            <pc:docMk/>
            <pc:sldMk cId="1518768116" sldId="415"/>
            <ac:graphicFrameMk id="3" creationId="{AE0581D1-6FEA-A955-42D3-6D515A3F3104}"/>
          </ac:graphicFrameMkLst>
        </pc:graphicFrameChg>
      </pc:sldChg>
      <pc:sldChg chg="del">
        <pc:chgData name="Bess Dunlevy" userId="dd4b9a8537dbe9d0" providerId="LiveId" clId="{B32318D8-AC03-441C-AE1F-D35DB2EFED3F}" dt="2023-11-04T17:41:39.265" v="444" actId="47"/>
        <pc:sldMkLst>
          <pc:docMk/>
          <pc:sldMk cId="4131548428" sldId="416"/>
        </pc:sldMkLst>
      </pc:sldChg>
      <pc:sldChg chg="addSp delSp modSp add mod">
        <pc:chgData name="Bess Dunlevy" userId="dd4b9a8537dbe9d0" providerId="LiveId" clId="{B32318D8-AC03-441C-AE1F-D35DB2EFED3F}" dt="2023-11-05T13:40:27.926" v="697" actId="20577"/>
        <pc:sldMkLst>
          <pc:docMk/>
          <pc:sldMk cId="2937928835" sldId="417"/>
        </pc:sldMkLst>
        <pc:spChg chg="add mod">
          <ac:chgData name="Bess Dunlevy" userId="dd4b9a8537dbe9d0" providerId="LiveId" clId="{B32318D8-AC03-441C-AE1F-D35DB2EFED3F}" dt="2023-11-05T13:40:24.901" v="696" actId="20577"/>
          <ac:spMkLst>
            <pc:docMk/>
            <pc:sldMk cId="2937928835" sldId="417"/>
            <ac:spMk id="2" creationId="{445FBBCB-7856-DD3D-1EB7-D9851DE630CD}"/>
          </ac:spMkLst>
        </pc:spChg>
        <pc:spChg chg="del mod">
          <ac:chgData name="Bess Dunlevy" userId="dd4b9a8537dbe9d0" providerId="LiveId" clId="{B32318D8-AC03-441C-AE1F-D35DB2EFED3F}" dt="2023-11-04T17:02:07.179" v="149" actId="478"/>
          <ac:spMkLst>
            <pc:docMk/>
            <pc:sldMk cId="2937928835" sldId="417"/>
            <ac:spMk id="3" creationId="{2ABD50DD-9A32-06A6-9713-FFCE73397E58}"/>
          </ac:spMkLst>
        </pc:spChg>
        <pc:spChg chg="mod">
          <ac:chgData name="Bess Dunlevy" userId="dd4b9a8537dbe9d0" providerId="LiveId" clId="{B32318D8-AC03-441C-AE1F-D35DB2EFED3F}" dt="2023-11-04T17:03:21.373" v="161" actId="1076"/>
          <ac:spMkLst>
            <pc:docMk/>
            <pc:sldMk cId="2937928835" sldId="417"/>
            <ac:spMk id="5" creationId="{CF8312F4-008A-8B46-B9CC-E4456F84C996}"/>
          </ac:spMkLst>
        </pc:spChg>
        <pc:spChg chg="mod">
          <ac:chgData name="Bess Dunlevy" userId="dd4b9a8537dbe9d0" providerId="LiveId" clId="{B32318D8-AC03-441C-AE1F-D35DB2EFED3F}" dt="2023-11-05T13:40:27.926" v="697" actId="20577"/>
          <ac:spMkLst>
            <pc:docMk/>
            <pc:sldMk cId="2937928835" sldId="417"/>
            <ac:spMk id="9" creationId="{CB9D49A6-86F7-B744-828A-D7C1D9D15D8C}"/>
          </ac:spMkLst>
        </pc:spChg>
        <pc:graphicFrameChg chg="del">
          <ac:chgData name="Bess Dunlevy" userId="dd4b9a8537dbe9d0" providerId="LiveId" clId="{B32318D8-AC03-441C-AE1F-D35DB2EFED3F}" dt="2023-11-04T17:01:15.081" v="145" actId="478"/>
          <ac:graphicFrameMkLst>
            <pc:docMk/>
            <pc:sldMk cId="2937928835" sldId="417"/>
            <ac:graphicFrameMk id="2" creationId="{11936B1F-96BF-A965-BAA5-0C2695B69762}"/>
          </ac:graphicFrameMkLst>
        </pc:graphicFrameChg>
        <pc:graphicFrameChg chg="add mod">
          <ac:chgData name="Bess Dunlevy" userId="dd4b9a8537dbe9d0" providerId="LiveId" clId="{B32318D8-AC03-441C-AE1F-D35DB2EFED3F}" dt="2023-11-05T13:40:15.061" v="694" actId="1076"/>
          <ac:graphicFrameMkLst>
            <pc:docMk/>
            <pc:sldMk cId="2937928835" sldId="417"/>
            <ac:graphicFrameMk id="4" creationId="{B47A297A-3433-927F-92AA-A678E389256E}"/>
          </ac:graphicFrameMkLst>
        </pc:graphicFrameChg>
        <pc:graphicFrameChg chg="add mod">
          <ac:chgData name="Bess Dunlevy" userId="dd4b9a8537dbe9d0" providerId="LiveId" clId="{B32318D8-AC03-441C-AE1F-D35DB2EFED3F}" dt="2023-11-04T17:07:49.975" v="349" actId="1076"/>
          <ac:graphicFrameMkLst>
            <pc:docMk/>
            <pc:sldMk cId="2937928835" sldId="417"/>
            <ac:graphicFrameMk id="11" creationId="{8B671A90-9540-306A-C4A7-D5AF65385433}"/>
          </ac:graphicFrameMkLst>
        </pc:graphicFrameChg>
        <pc:graphicFrameChg chg="add del mod">
          <ac:chgData name="Bess Dunlevy" userId="dd4b9a8537dbe9d0" providerId="LiveId" clId="{B32318D8-AC03-441C-AE1F-D35DB2EFED3F}" dt="2023-11-04T17:03:12.233" v="157"/>
          <ac:graphicFrameMkLst>
            <pc:docMk/>
            <pc:sldMk cId="2937928835" sldId="417"/>
            <ac:graphicFrameMk id="13" creationId="{9B940864-F74E-03A5-CD05-97C2F7CEC5BC}"/>
          </ac:graphicFrameMkLst>
        </pc:graphicFrameChg>
        <pc:graphicFrameChg chg="add mod">
          <ac:chgData name="Bess Dunlevy" userId="dd4b9a8537dbe9d0" providerId="LiveId" clId="{B32318D8-AC03-441C-AE1F-D35DB2EFED3F}" dt="2023-11-05T13:40:15.061" v="694" actId="1076"/>
          <ac:graphicFrameMkLst>
            <pc:docMk/>
            <pc:sldMk cId="2937928835" sldId="417"/>
            <ac:graphicFrameMk id="15" creationId="{CA77D18D-ED50-456D-82C6-C73A9B0AA593}"/>
          </ac:graphicFrameMkLst>
        </pc:graphicFrameChg>
        <pc:graphicFrameChg chg="add mod">
          <ac:chgData name="Bess Dunlevy" userId="dd4b9a8537dbe9d0" providerId="LiveId" clId="{B32318D8-AC03-441C-AE1F-D35DB2EFED3F}" dt="2023-11-04T17:07:49.975" v="349" actId="1076"/>
          <ac:graphicFrameMkLst>
            <pc:docMk/>
            <pc:sldMk cId="2937928835" sldId="417"/>
            <ac:graphicFrameMk id="17" creationId="{FEC5290E-2A8C-EB84-CACD-A425A54F9A2F}"/>
          </ac:graphicFrameMkLst>
        </pc:graphicFrameChg>
        <pc:picChg chg="add mod">
          <ac:chgData name="Bess Dunlevy" userId="dd4b9a8537dbe9d0" providerId="LiveId" clId="{B32318D8-AC03-441C-AE1F-D35DB2EFED3F}" dt="2023-11-05T13:40:15.061" v="694" actId="1076"/>
          <ac:picMkLst>
            <pc:docMk/>
            <pc:sldMk cId="2937928835" sldId="417"/>
            <ac:picMk id="8" creationId="{DAE7688A-8B2A-4615-968F-DB7A37D34A8E}"/>
          </ac:picMkLst>
        </pc:picChg>
        <pc:picChg chg="add mod ord">
          <ac:chgData name="Bess Dunlevy" userId="dd4b9a8537dbe9d0" providerId="LiveId" clId="{B32318D8-AC03-441C-AE1F-D35DB2EFED3F}" dt="2023-11-04T17:04:57.665" v="222" actId="1076"/>
          <ac:picMkLst>
            <pc:docMk/>
            <pc:sldMk cId="2937928835" sldId="417"/>
            <ac:picMk id="10" creationId="{1DD89EA8-C548-DD67-5B13-FB2C13B0CE9B}"/>
          </ac:picMkLst>
        </pc:picChg>
        <pc:picChg chg="add mod">
          <ac:chgData name="Bess Dunlevy" userId="dd4b9a8537dbe9d0" providerId="LiveId" clId="{B32318D8-AC03-441C-AE1F-D35DB2EFED3F}" dt="2023-11-04T17:07:55.926" v="386" actId="1037"/>
          <ac:picMkLst>
            <pc:docMk/>
            <pc:sldMk cId="2937928835" sldId="417"/>
            <ac:picMk id="12" creationId="{FF32C250-B562-461F-8BF6-E25D8870C63F}"/>
          </ac:picMkLst>
        </pc:picChg>
        <pc:picChg chg="add del mod">
          <ac:chgData name="Bess Dunlevy" userId="dd4b9a8537dbe9d0" providerId="LiveId" clId="{B32318D8-AC03-441C-AE1F-D35DB2EFED3F}" dt="2023-11-04T17:03:12.233" v="157"/>
          <ac:picMkLst>
            <pc:docMk/>
            <pc:sldMk cId="2937928835" sldId="417"/>
            <ac:picMk id="14" creationId="{333DC238-2554-48E0-9488-D092D4035C03}"/>
          </ac:picMkLst>
        </pc:picChg>
        <pc:picChg chg="add mod">
          <ac:chgData name="Bess Dunlevy" userId="dd4b9a8537dbe9d0" providerId="LiveId" clId="{B32318D8-AC03-441C-AE1F-D35DB2EFED3F}" dt="2023-11-05T13:40:15.061" v="694" actId="1076"/>
          <ac:picMkLst>
            <pc:docMk/>
            <pc:sldMk cId="2937928835" sldId="417"/>
            <ac:picMk id="16" creationId="{333DC238-2554-48E0-9488-D092D4035C03}"/>
          </ac:picMkLst>
        </pc:picChg>
        <pc:picChg chg="add mod">
          <ac:chgData name="Bess Dunlevy" userId="dd4b9a8537dbe9d0" providerId="LiveId" clId="{B32318D8-AC03-441C-AE1F-D35DB2EFED3F}" dt="2023-11-04T17:07:49.975" v="349" actId="1076"/>
          <ac:picMkLst>
            <pc:docMk/>
            <pc:sldMk cId="2937928835" sldId="417"/>
            <ac:picMk id="18" creationId="{6934C288-F1FA-49FD-A2FB-CB2BD0A80B2C}"/>
          </ac:picMkLst>
        </pc:picChg>
      </pc:sldChg>
      <pc:sldChg chg="addSp delSp modSp add mod">
        <pc:chgData name="Bess Dunlevy" userId="dd4b9a8537dbe9d0" providerId="LiveId" clId="{B32318D8-AC03-441C-AE1F-D35DB2EFED3F}" dt="2023-11-05T13:40:38.807" v="699" actId="20577"/>
        <pc:sldMkLst>
          <pc:docMk/>
          <pc:sldMk cId="2723832758" sldId="418"/>
        </pc:sldMkLst>
        <pc:spChg chg="mod">
          <ac:chgData name="Bess Dunlevy" userId="dd4b9a8537dbe9d0" providerId="LiveId" clId="{B32318D8-AC03-441C-AE1F-D35DB2EFED3F}" dt="2023-11-05T13:40:38.807" v="699" actId="20577"/>
          <ac:spMkLst>
            <pc:docMk/>
            <pc:sldMk cId="2723832758" sldId="418"/>
            <ac:spMk id="9" creationId="{CB9D49A6-86F7-B744-828A-D7C1D9D15D8C}"/>
          </ac:spMkLst>
        </pc:spChg>
        <pc:spChg chg="del">
          <ac:chgData name="Bess Dunlevy" userId="dd4b9a8537dbe9d0" providerId="LiveId" clId="{B32318D8-AC03-441C-AE1F-D35DB2EFED3F}" dt="2023-11-04T17:39:24.135" v="413" actId="478"/>
          <ac:spMkLst>
            <pc:docMk/>
            <pc:sldMk cId="2723832758" sldId="418"/>
            <ac:spMk id="39" creationId="{69A9D246-CD1C-795D-AF15-24F8001C471D}"/>
          </ac:spMkLst>
        </pc:spChg>
        <pc:picChg chg="del">
          <ac:chgData name="Bess Dunlevy" userId="dd4b9a8537dbe9d0" providerId="LiveId" clId="{B32318D8-AC03-441C-AE1F-D35DB2EFED3F}" dt="2023-11-04T17:39:28.678" v="414" actId="478"/>
          <ac:picMkLst>
            <pc:docMk/>
            <pc:sldMk cId="2723832758" sldId="418"/>
            <ac:picMk id="4" creationId="{CBBDB647-A415-0FB4-A080-1FE0461A8912}"/>
          </ac:picMkLst>
        </pc:picChg>
        <pc:picChg chg="add mod modCrop">
          <ac:chgData name="Bess Dunlevy" userId="dd4b9a8537dbe9d0" providerId="LiveId" clId="{B32318D8-AC03-441C-AE1F-D35DB2EFED3F}" dt="2023-11-04T17:39:56.787" v="421" actId="1076"/>
          <ac:picMkLst>
            <pc:docMk/>
            <pc:sldMk cId="2723832758" sldId="418"/>
            <ac:picMk id="8" creationId="{6386A3F7-586D-A810-B652-2708A638E20C}"/>
          </ac:picMkLst>
        </pc:picChg>
      </pc:sldChg>
      <pc:sldChg chg="modSp add mod">
        <pc:chgData name="Bess Dunlevy" userId="dd4b9a8537dbe9d0" providerId="LiveId" clId="{B32318D8-AC03-441C-AE1F-D35DB2EFED3F}" dt="2023-11-05T13:40:41.720" v="700" actId="20577"/>
        <pc:sldMkLst>
          <pc:docMk/>
          <pc:sldMk cId="1606459053" sldId="419"/>
        </pc:sldMkLst>
        <pc:spChg chg="mod">
          <ac:chgData name="Bess Dunlevy" userId="dd4b9a8537dbe9d0" providerId="LiveId" clId="{B32318D8-AC03-441C-AE1F-D35DB2EFED3F}" dt="2023-11-05T13:40:41.720" v="700" actId="20577"/>
          <ac:spMkLst>
            <pc:docMk/>
            <pc:sldMk cId="1606459053" sldId="419"/>
            <ac:spMk id="9" creationId="{CB9D49A6-86F7-B744-828A-D7C1D9D15D8C}"/>
          </ac:spMkLst>
        </pc:spChg>
        <pc:picChg chg="mod modCrop">
          <ac:chgData name="Bess Dunlevy" userId="dd4b9a8537dbe9d0" providerId="LiveId" clId="{B32318D8-AC03-441C-AE1F-D35DB2EFED3F}" dt="2023-11-04T17:40:15.759" v="425" actId="732"/>
          <ac:picMkLst>
            <pc:docMk/>
            <pc:sldMk cId="1606459053" sldId="419"/>
            <ac:picMk id="8" creationId="{6386A3F7-586D-A810-B652-2708A638E20C}"/>
          </ac:picMkLst>
        </pc:picChg>
      </pc:sldChg>
      <pc:sldChg chg="addSp delSp modSp add mod">
        <pc:chgData name="Bess Dunlevy" userId="dd4b9a8537dbe9d0" providerId="LiveId" clId="{B32318D8-AC03-441C-AE1F-D35DB2EFED3F}" dt="2023-11-05T13:40:44.574" v="701" actId="20577"/>
        <pc:sldMkLst>
          <pc:docMk/>
          <pc:sldMk cId="2403000560" sldId="420"/>
        </pc:sldMkLst>
        <pc:spChg chg="mod">
          <ac:chgData name="Bess Dunlevy" userId="dd4b9a8537dbe9d0" providerId="LiveId" clId="{B32318D8-AC03-441C-AE1F-D35DB2EFED3F}" dt="2023-11-05T13:40:44.574" v="701" actId="20577"/>
          <ac:spMkLst>
            <pc:docMk/>
            <pc:sldMk cId="2403000560" sldId="420"/>
            <ac:spMk id="9" creationId="{CB9D49A6-86F7-B744-828A-D7C1D9D15D8C}"/>
          </ac:spMkLst>
        </pc:spChg>
        <pc:picChg chg="add mod">
          <ac:chgData name="Bess Dunlevy" userId="dd4b9a8537dbe9d0" providerId="LiveId" clId="{B32318D8-AC03-441C-AE1F-D35DB2EFED3F}" dt="2023-11-04T17:40:38.034" v="433" actId="1076"/>
          <ac:picMkLst>
            <pc:docMk/>
            <pc:sldMk cId="2403000560" sldId="420"/>
            <ac:picMk id="4" creationId="{48ACD951-21B6-F8D9-6756-D92F26A7B526}"/>
          </ac:picMkLst>
        </pc:picChg>
        <pc:picChg chg="del">
          <ac:chgData name="Bess Dunlevy" userId="dd4b9a8537dbe9d0" providerId="LiveId" clId="{B32318D8-AC03-441C-AE1F-D35DB2EFED3F}" dt="2023-11-04T17:40:23.589" v="427" actId="478"/>
          <ac:picMkLst>
            <pc:docMk/>
            <pc:sldMk cId="2403000560" sldId="420"/>
            <ac:picMk id="8" creationId="{6386A3F7-586D-A810-B652-2708A638E20C}"/>
          </ac:picMkLst>
        </pc:picChg>
        <pc:picChg chg="add del mod">
          <ac:chgData name="Bess Dunlevy" userId="dd4b9a8537dbe9d0" providerId="LiveId" clId="{B32318D8-AC03-441C-AE1F-D35DB2EFED3F}" dt="2023-11-04T17:40:41.171" v="435"/>
          <ac:picMkLst>
            <pc:docMk/>
            <pc:sldMk cId="2403000560" sldId="420"/>
            <ac:picMk id="10" creationId="{47FF1963-6345-7305-8E84-B39BF554CF44}"/>
          </ac:picMkLst>
        </pc:picChg>
      </pc:sldChg>
      <pc:sldChg chg="addSp delSp modSp add mod">
        <pc:chgData name="Bess Dunlevy" userId="dd4b9a8537dbe9d0" providerId="LiveId" clId="{B32318D8-AC03-441C-AE1F-D35DB2EFED3F}" dt="2023-11-05T13:40:49.333" v="702" actId="20577"/>
        <pc:sldMkLst>
          <pc:docMk/>
          <pc:sldMk cId="1865916729" sldId="421"/>
        </pc:sldMkLst>
        <pc:spChg chg="mod">
          <ac:chgData name="Bess Dunlevy" userId="dd4b9a8537dbe9d0" providerId="LiveId" clId="{B32318D8-AC03-441C-AE1F-D35DB2EFED3F}" dt="2023-11-05T13:40:49.333" v="702" actId="20577"/>
          <ac:spMkLst>
            <pc:docMk/>
            <pc:sldMk cId="1865916729" sldId="421"/>
            <ac:spMk id="9" creationId="{CB9D49A6-86F7-B744-828A-D7C1D9D15D8C}"/>
          </ac:spMkLst>
        </pc:spChg>
        <pc:picChg chg="del">
          <ac:chgData name="Bess Dunlevy" userId="dd4b9a8537dbe9d0" providerId="LiveId" clId="{B32318D8-AC03-441C-AE1F-D35DB2EFED3F}" dt="2023-11-04T17:40:45.528" v="437" actId="478"/>
          <ac:picMkLst>
            <pc:docMk/>
            <pc:sldMk cId="1865916729" sldId="421"/>
            <ac:picMk id="4" creationId="{48ACD951-21B6-F8D9-6756-D92F26A7B526}"/>
          </ac:picMkLst>
        </pc:picChg>
        <pc:picChg chg="add mod">
          <ac:chgData name="Bess Dunlevy" userId="dd4b9a8537dbe9d0" providerId="LiveId" clId="{B32318D8-AC03-441C-AE1F-D35DB2EFED3F}" dt="2023-11-04T17:40:58.220" v="443" actId="1076"/>
          <ac:picMkLst>
            <pc:docMk/>
            <pc:sldMk cId="1865916729" sldId="421"/>
            <ac:picMk id="8" creationId="{E50B99C7-15E9-8967-2CB3-1787BAB6F86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125660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4094167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353194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4052359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058465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143012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914717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hyperlink" Target="https://pt.smartsheet.com/try-it?trp=58016" TargetMode="External"/><Relationship Id="rId9" Type="http://schemas.openxmlformats.org/officeDocument/2006/relationships/image" Target="../media/image6.sv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image" Target="../media/image10.sv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1.svg"/><Relationship Id="rId5" Type="http://schemas.openxmlformats.org/officeDocument/2006/relationships/image" Target="../media/image6.svg"/><Relationship Id="rId10" Type="http://schemas.openxmlformats.org/officeDocument/2006/relationships/image" Target="../media/image7.png"/><Relationship Id="rId4" Type="http://schemas.openxmlformats.org/officeDocument/2006/relationships/image" Target="../media/image5.png"/><Relationship Id="rId9"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oogle Shape;88;p1" descr="Abstract white geometric texture">
            <a:extLst>
              <a:ext uri="{FF2B5EF4-FFF2-40B4-BE49-F238E27FC236}">
                <a16:creationId xmlns:a16="http://schemas.microsoft.com/office/drawing/2014/main" id="{6F3EDB93-599E-D677-C4BB-A9FF9E0F1B0F}"/>
              </a:ext>
            </a:extLst>
          </p:cNvPr>
          <p:cNvPicPr preferRelativeResize="0"/>
          <p:nvPr/>
        </p:nvPicPr>
        <p:blipFill rotWithShape="1">
          <a:blip r:embed="rId3">
            <a:alphaModFix/>
          </a:blip>
          <a:srcRect/>
          <a:stretch/>
        </p:blipFill>
        <p:spPr>
          <a:xfrm>
            <a:off x="-11373" y="0"/>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APRESENTAÇÃO DO RELATÓRIO ANUAL DE REDES SOCIAIS</a:t>
            </a:r>
          </a:p>
        </p:txBody>
      </p:sp>
      <p:pic>
        <p:nvPicPr>
          <p:cNvPr id="2" name="Picture 1">
            <a:hlinkClick r:id="rId4"/>
            <a:extLst>
              <a:ext uri="{FF2B5EF4-FFF2-40B4-BE49-F238E27FC236}">
                <a16:creationId xmlns:a16="http://schemas.microsoft.com/office/drawing/2014/main" id="{CCDD0F85-5309-8854-91CB-140148D9F376}"/>
              </a:ext>
            </a:extLst>
          </p:cNvPr>
          <p:cNvPicPr>
            <a:picLocks noChangeAspect="1"/>
          </p:cNvPicPr>
          <p:nvPr/>
        </p:nvPicPr>
        <p:blipFill>
          <a:blip r:embed="rId5"/>
          <a:srcRect/>
          <a:stretch/>
        </p:blipFill>
        <p:spPr>
          <a:xfrm>
            <a:off x="8470699" y="291588"/>
            <a:ext cx="3276541" cy="651688"/>
          </a:xfrm>
          <a:prstGeom prst="rect">
            <a:avLst/>
          </a:prstGeom>
        </p:spPr>
      </p:pic>
      <p:sp>
        <p:nvSpPr>
          <p:cNvPr id="4" name="TextBox 3">
            <a:extLst>
              <a:ext uri="{FF2B5EF4-FFF2-40B4-BE49-F238E27FC236}">
                <a16:creationId xmlns:a16="http://schemas.microsoft.com/office/drawing/2014/main" id="{533963B4-4E0A-77DE-5C4C-C56FE205B941}"/>
              </a:ext>
            </a:extLst>
          </p:cNvPr>
          <p:cNvSpPr txBox="1"/>
          <p:nvPr/>
        </p:nvSpPr>
        <p:spPr>
          <a:xfrm>
            <a:off x="300447" y="253847"/>
            <a:ext cx="6264255" cy="1169551"/>
          </a:xfrm>
          <a:prstGeom prst="rect">
            <a:avLst/>
          </a:prstGeom>
          <a:noFill/>
        </p:spPr>
        <p:txBody>
          <a:bodyPr wrap="square" rtlCol="0">
            <a:spAutoFit/>
          </a:bodyPr>
          <a:lstStyle/>
          <a:p>
            <a:pPr rtl="0"/>
            <a:r>
              <a:rPr lang="pt-BR" sz="3500" b="1">
                <a:solidFill>
                  <a:schemeClr val="tx1">
                    <a:lumMod val="65000"/>
                    <a:lumOff val="35000"/>
                  </a:schemeClr>
                </a:solidFill>
                <a:latin typeface="Century Gothic" panose="020B0502020202020204" pitchFamily="34" charset="0"/>
              </a:rPr>
              <a:t>MODELO DE RELATÓRIO ANUAL DE REDES SOCIAIS</a:t>
            </a:r>
          </a:p>
        </p:txBody>
      </p:sp>
      <p:graphicFrame>
        <p:nvGraphicFramePr>
          <p:cNvPr id="13" name="Table 12">
            <a:extLst>
              <a:ext uri="{FF2B5EF4-FFF2-40B4-BE49-F238E27FC236}">
                <a16:creationId xmlns:a16="http://schemas.microsoft.com/office/drawing/2014/main" id="{3CDDA1B3-7873-CAA0-940C-9B363A2EB1BD}"/>
              </a:ext>
            </a:extLst>
          </p:cNvPr>
          <p:cNvGraphicFramePr>
            <a:graphicFrameLocks noGrp="1"/>
          </p:cNvGraphicFramePr>
          <p:nvPr>
            <p:extLst>
              <p:ext uri="{D42A27DB-BD31-4B8C-83A1-F6EECF244321}">
                <p14:modId xmlns:p14="http://schemas.microsoft.com/office/powerpoint/2010/main" val="3777347890"/>
              </p:ext>
            </p:extLst>
          </p:nvPr>
        </p:nvGraphicFramePr>
        <p:xfrm>
          <a:off x="300447" y="5183416"/>
          <a:ext cx="11070972" cy="964798"/>
        </p:xfrm>
        <a:graphic>
          <a:graphicData uri="http://schemas.openxmlformats.org/drawingml/2006/table">
            <a:tbl>
              <a:tblPr/>
              <a:tblGrid>
                <a:gridCol w="4028186">
                  <a:extLst>
                    <a:ext uri="{9D8B030D-6E8A-4147-A177-3AD203B41FA5}">
                      <a16:colId xmlns:a16="http://schemas.microsoft.com/office/drawing/2014/main" val="1531615838"/>
                    </a:ext>
                  </a:extLst>
                </a:gridCol>
                <a:gridCol w="7042786">
                  <a:extLst>
                    <a:ext uri="{9D8B030D-6E8A-4147-A177-3AD203B41FA5}">
                      <a16:colId xmlns:a16="http://schemas.microsoft.com/office/drawing/2014/main" val="947185427"/>
                    </a:ext>
                  </a:extLst>
                </a:gridCol>
              </a:tblGrid>
              <a:tr h="482399">
                <a:tc>
                  <a:txBody>
                    <a:bodyPr/>
                    <a:lstStyle/>
                    <a:p>
                      <a:pPr algn="r" rtl="0" fontAlgn="ctr"/>
                      <a:r>
                        <a:rPr lang="pt-BR" sz="1200" b="0" i="0" u="none" strike="noStrike">
                          <a:solidFill>
                            <a:srgbClr val="000000"/>
                          </a:solidFill>
                          <a:effectLst/>
                          <a:latin typeface="Century Gothic" panose="020B0502020202020204" pitchFamily="34" charset="0"/>
                        </a:rPr>
                        <a:t>PLATAFORMA</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rtl="0" fontAlgn="ctr"/>
                      <a:r>
                        <a:rPr lang="pt-BR" sz="1400" b="0" i="0" u="none" strike="noStrike">
                          <a:solidFill>
                            <a:schemeClr val="accent5">
                              <a:lumMod val="75000"/>
                            </a:schemeClr>
                          </a:solidFill>
                          <a:effectLst/>
                          <a:latin typeface="Century Gothic" panose="020B0502020202020204" pitchFamily="34" charset="0"/>
                        </a:rPr>
                        <a:t>NOME</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508332055"/>
                  </a:ext>
                </a:extLst>
              </a:tr>
              <a:tr h="482399">
                <a:tc>
                  <a:txBody>
                    <a:bodyPr/>
                    <a:lstStyle/>
                    <a:p>
                      <a:pPr algn="r" rtl="0" fontAlgn="ctr"/>
                      <a:r>
                        <a:rPr lang="pt-BR" sz="1200" b="0" i="0" u="none" strike="noStrike">
                          <a:solidFill>
                            <a:srgbClr val="000000"/>
                          </a:solidFill>
                          <a:effectLst/>
                          <a:latin typeface="Century Gothic" panose="020B0502020202020204" pitchFamily="34" charset="0"/>
                        </a:rPr>
                        <a:t>DATA DO RELATÓRIO ANUAL</a:t>
                      </a:r>
                    </a:p>
                  </a:txBody>
                  <a:tcPr marL="9322" marR="111868"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pt-BR" sz="1400" b="0" i="0" u="none" strike="noStrike">
                          <a:solidFill>
                            <a:schemeClr val="accent5">
                              <a:lumMod val="75000"/>
                            </a:schemeClr>
                          </a:solidFill>
                          <a:effectLst/>
                          <a:latin typeface="Century Gothic" panose="020B0502020202020204" pitchFamily="34" charset="0"/>
                        </a:rPr>
                        <a:t>DD/MM/AA</a:t>
                      </a:r>
                    </a:p>
                  </a:txBody>
                  <a:tcPr marL="111868" marR="9322" marT="9322"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96125378"/>
                  </a:ext>
                </a:extLst>
              </a:tr>
            </a:tbl>
          </a:graphicData>
        </a:graphic>
      </p:graphicFrame>
      <p:pic>
        <p:nvPicPr>
          <p:cNvPr id="8" name="Graphic 10" descr="Touchscreen outline">
            <a:extLst>
              <a:ext uri="{FF2B5EF4-FFF2-40B4-BE49-F238E27FC236}">
                <a16:creationId xmlns:a16="http://schemas.microsoft.com/office/drawing/2014/main" id="{F471FAC8-1455-EE9A-E2CF-4452EABD98B1}"/>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522287" y="2630212"/>
            <a:ext cx="1535113" cy="1535113"/>
          </a:xfrm>
          <a:prstGeom prst="rect">
            <a:avLst/>
          </a:prstGeom>
        </p:spPr>
      </p:pic>
      <p:pic>
        <p:nvPicPr>
          <p:cNvPr id="11" name="Graphic 9" descr="Follow outline">
            <a:extLst>
              <a:ext uri="{FF2B5EF4-FFF2-40B4-BE49-F238E27FC236}">
                <a16:creationId xmlns:a16="http://schemas.microsoft.com/office/drawing/2014/main" id="{F4A980E0-2DEB-EEE4-5B60-CEB97D974807}"/>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9543558" y="2572155"/>
            <a:ext cx="1330325" cy="1330325"/>
          </a:xfrm>
          <a:prstGeom prst="rect">
            <a:avLst/>
          </a:prstGeom>
        </p:spPr>
      </p:pic>
      <p:pic>
        <p:nvPicPr>
          <p:cNvPr id="12" name="Graphic 3" descr="Comment Heart outline">
            <a:extLst>
              <a:ext uri="{FF2B5EF4-FFF2-40B4-BE49-F238E27FC236}">
                <a16:creationId xmlns:a16="http://schemas.microsoft.com/office/drawing/2014/main" id="{49B7EC90-7B3D-F955-5354-D21B80DB4EB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615252" y="2382283"/>
            <a:ext cx="1949450" cy="1949450"/>
          </a:xfrm>
          <a:prstGeom prst="rect">
            <a:avLst/>
          </a:prstGeom>
        </p:spPr>
      </p:pic>
      <p:sp>
        <p:nvSpPr>
          <p:cNvPr id="10" name="Oval 9">
            <a:extLst>
              <a:ext uri="{FF2B5EF4-FFF2-40B4-BE49-F238E27FC236}">
                <a16:creationId xmlns:a16="http://schemas.microsoft.com/office/drawing/2014/main" id="{848FF028-79DF-176D-990E-47D8008A8126}"/>
              </a:ext>
            </a:extLst>
          </p:cNvPr>
          <p:cNvSpPr/>
          <p:nvPr/>
        </p:nvSpPr>
        <p:spPr>
          <a:xfrm>
            <a:off x="280709" y="2419866"/>
            <a:ext cx="2018267" cy="2018267"/>
          </a:xfrm>
          <a:prstGeom prst="ellipse">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EB21A68B-BEA4-874B-D4A5-D6AEB59258BD}"/>
              </a:ext>
            </a:extLst>
          </p:cNvPr>
          <p:cNvSpPr/>
          <p:nvPr/>
        </p:nvSpPr>
        <p:spPr>
          <a:xfrm>
            <a:off x="4615252" y="2294273"/>
            <a:ext cx="2018267" cy="2018267"/>
          </a:xfrm>
          <a:prstGeom prst="ellipse">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150EEE57-0CE3-D071-37D2-40456B1710AF}"/>
              </a:ext>
            </a:extLst>
          </p:cNvPr>
          <p:cNvSpPr/>
          <p:nvPr/>
        </p:nvSpPr>
        <p:spPr>
          <a:xfrm>
            <a:off x="9166986" y="2294272"/>
            <a:ext cx="2018267" cy="2018267"/>
          </a:xfrm>
          <a:prstGeom prst="ellipse">
            <a:avLst/>
          </a:prstGeom>
          <a:no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7983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oogle Shape;88;p1" descr="Abstract white geometric texture">
            <a:extLst>
              <a:ext uri="{FF2B5EF4-FFF2-40B4-BE49-F238E27FC236}">
                <a16:creationId xmlns:a16="http://schemas.microsoft.com/office/drawing/2014/main" id="{1DD89EA8-C548-DD67-5B13-FB2C13B0CE9B}"/>
              </a:ext>
            </a:extLst>
          </p:cNvPr>
          <p:cNvPicPr preferRelativeResize="0"/>
          <p:nvPr/>
        </p:nvPicPr>
        <p:blipFill rotWithShape="1">
          <a:blip r:embed="rId3">
            <a:alphaModFix/>
          </a:blip>
          <a:srcRect/>
          <a:stretch/>
        </p:blipFill>
        <p:spPr>
          <a:xfrm>
            <a:off x="0" y="9525"/>
            <a:ext cx="12203370" cy="6858000"/>
          </a:xfrm>
          <a:prstGeom prst="rect">
            <a:avLst/>
          </a:prstGeom>
          <a:noFill/>
          <a:ln>
            <a:noFill/>
          </a:ln>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RELATÓRIO ANUAL DE REDES SOCIAIS</a:t>
            </a:r>
          </a:p>
        </p:txBody>
      </p:sp>
      <p:graphicFrame>
        <p:nvGraphicFramePr>
          <p:cNvPr id="4" name="Table 3">
            <a:extLst>
              <a:ext uri="{FF2B5EF4-FFF2-40B4-BE49-F238E27FC236}">
                <a16:creationId xmlns:a16="http://schemas.microsoft.com/office/drawing/2014/main" id="{B47A297A-3433-927F-92AA-A678E389256E}"/>
              </a:ext>
            </a:extLst>
          </p:cNvPr>
          <p:cNvGraphicFramePr>
            <a:graphicFrameLocks noGrp="1"/>
          </p:cNvGraphicFramePr>
          <p:nvPr>
            <p:extLst>
              <p:ext uri="{D42A27DB-BD31-4B8C-83A1-F6EECF244321}">
                <p14:modId xmlns:p14="http://schemas.microsoft.com/office/powerpoint/2010/main" val="2036109301"/>
              </p:ext>
            </p:extLst>
          </p:nvPr>
        </p:nvGraphicFramePr>
        <p:xfrm>
          <a:off x="1193800" y="1203311"/>
          <a:ext cx="4165600" cy="1536065"/>
        </p:xfrm>
        <a:graphic>
          <a:graphicData uri="http://schemas.openxmlformats.org/drawingml/2006/table">
            <a:tbl>
              <a:tblPr/>
              <a:tblGrid>
                <a:gridCol w="2487921">
                  <a:extLst>
                    <a:ext uri="{9D8B030D-6E8A-4147-A177-3AD203B41FA5}">
                      <a16:colId xmlns:a16="http://schemas.microsoft.com/office/drawing/2014/main" val="911114460"/>
                    </a:ext>
                  </a:extLst>
                </a:gridCol>
                <a:gridCol w="1677679">
                  <a:extLst>
                    <a:ext uri="{9D8B030D-6E8A-4147-A177-3AD203B41FA5}">
                      <a16:colId xmlns:a16="http://schemas.microsoft.com/office/drawing/2014/main" val="47998515"/>
                    </a:ext>
                  </a:extLst>
                </a:gridCol>
              </a:tblGrid>
              <a:tr h="102870">
                <a:tc gridSpan="2">
                  <a:txBody>
                    <a:bodyPr/>
                    <a:lstStyle/>
                    <a:p>
                      <a:pPr algn="l" rtl="0" fontAlgn="b"/>
                      <a:r>
                        <a:rPr lang="pt-BR" sz="1400" b="0" i="0" u="none" strike="noStrike">
                          <a:solidFill>
                            <a:srgbClr val="2F75B5"/>
                          </a:solidFill>
                          <a:effectLst/>
                          <a:latin typeface="Century Gothic" panose="020B0502020202020204" pitchFamily="34" charset="0"/>
                        </a:rPr>
                        <a:t> </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2945913737"/>
                  </a:ext>
                </a:extLst>
              </a:tr>
              <a:tr h="316865">
                <a:tc gridSpan="2">
                  <a:txBody>
                    <a:bodyPr/>
                    <a:lstStyle/>
                    <a:p>
                      <a:pPr algn="ctr" rtl="0" fontAlgn="ctr"/>
                      <a:r>
                        <a:rPr lang="pt-BR"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1146507271"/>
                  </a:ext>
                </a:extLst>
              </a:tr>
              <a:tr h="316865">
                <a:tc gridSpan="2">
                  <a:txBody>
                    <a:bodyPr/>
                    <a:lstStyle/>
                    <a:p>
                      <a:pPr algn="ctr" rtl="0" fontAlgn="t"/>
                      <a:r>
                        <a:rPr lang="pt-BR" sz="1100" b="0" i="0" u="none" strike="noStrike">
                          <a:solidFill>
                            <a:srgbClr val="000000"/>
                          </a:solidFill>
                          <a:effectLst/>
                          <a:latin typeface="Century Gothic" panose="020B0502020202020204" pitchFamily="34" charset="0"/>
                        </a:rPr>
                        <a:t>NÚMERO DE SEGUIDORES</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931697954"/>
                  </a:ext>
                </a:extLst>
              </a:tr>
              <a:tr h="228600">
                <a:tc>
                  <a:txBody>
                    <a:bodyPr/>
                    <a:lstStyle/>
                    <a:p>
                      <a:pPr algn="r" rtl="0" fontAlgn="ctr"/>
                      <a:r>
                        <a:rPr lang="pt-BR" sz="1100" b="0" i="0" u="none" strike="noStrike">
                          <a:solidFill>
                            <a:srgbClr val="000000"/>
                          </a:solidFill>
                          <a:effectLst/>
                          <a:latin typeface="Century Gothic" panose="020B0502020202020204" pitchFamily="34" charset="0"/>
                        </a:rPr>
                        <a:t>CONQUISTADO(S)</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rtl="0" fontAlgn="ctr"/>
                      <a:r>
                        <a:rPr lang="pt-BR"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2982720737"/>
                  </a:ext>
                </a:extLst>
              </a:tr>
              <a:tr h="228600">
                <a:tc>
                  <a:txBody>
                    <a:bodyPr/>
                    <a:lstStyle/>
                    <a:p>
                      <a:pPr algn="r" rtl="0" fontAlgn="ctr"/>
                      <a:r>
                        <a:rPr lang="pt-BR" sz="1100" b="0" i="0" u="none" strike="noStrike">
                          <a:solidFill>
                            <a:srgbClr val="000000"/>
                          </a:solidFill>
                          <a:effectLst/>
                          <a:latin typeface="Century Gothic" panose="020B0502020202020204" pitchFamily="34" charset="0"/>
                        </a:rPr>
                        <a:t>PERDIDO(S)</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pt-BR"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1802672837"/>
                  </a:ext>
                </a:extLst>
              </a:tr>
              <a:tr h="102870">
                <a:tc>
                  <a:txBody>
                    <a:bodyPr/>
                    <a:lstStyle/>
                    <a:p>
                      <a:pPr algn="l" rtl="0" fontAlgn="ctr"/>
                      <a:r>
                        <a:rPr lang="pt-BR"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l" rtl="0" fontAlgn="ctr"/>
                      <a:r>
                        <a:rPr lang="pt-BR" sz="1400" b="0" i="0" u="none" strike="noStrike">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601798273"/>
                  </a:ext>
                </a:extLst>
              </a:tr>
            </a:tbl>
          </a:graphicData>
        </a:graphic>
      </p:graphicFrame>
      <p:pic>
        <p:nvPicPr>
          <p:cNvPr id="8" name="Graphic 9" descr="Follow outline">
            <a:extLst>
              <a:ext uri="{FF2B5EF4-FFF2-40B4-BE49-F238E27FC236}">
                <a16:creationId xmlns:a16="http://schemas.microsoft.com/office/drawing/2014/main" id="{DAE7688A-8B2A-4615-968F-DB7A37D34A8E}"/>
              </a:ext>
            </a:extLst>
          </p:cNvPr>
          <p:cNvPicPr>
            <a:picLocks noChangeAspect="1"/>
          </p:cNvPicPr>
          <p:nvPr/>
        </p:nvPicPr>
        <p:blipFill>
          <a:blip r:embed="rId4">
            <a:extLst>
              <a:ext uri="{96DAC541-7B7A-43D3-8B79-37D633B846F1}">
                <asvg:svgBlip xmlns:asvg="http://schemas.microsoft.com/office/drawing/2016/SVG/main" r:embed="rId5"/>
              </a:ext>
            </a:extLst>
          </a:blip>
          <a:srcRect/>
          <a:stretch/>
        </p:blipFill>
        <p:spPr>
          <a:xfrm>
            <a:off x="1334052" y="1285543"/>
            <a:ext cx="685800" cy="685800"/>
          </a:xfrm>
          <a:prstGeom prst="rect">
            <a:avLst/>
          </a:prstGeom>
        </p:spPr>
      </p:pic>
      <p:graphicFrame>
        <p:nvGraphicFramePr>
          <p:cNvPr id="11" name="Table 10">
            <a:extLst>
              <a:ext uri="{FF2B5EF4-FFF2-40B4-BE49-F238E27FC236}">
                <a16:creationId xmlns:a16="http://schemas.microsoft.com/office/drawing/2014/main" id="{8B671A90-9540-306A-C4A7-D5AF65385433}"/>
              </a:ext>
            </a:extLst>
          </p:cNvPr>
          <p:cNvGraphicFramePr>
            <a:graphicFrameLocks noGrp="1"/>
          </p:cNvGraphicFramePr>
          <p:nvPr>
            <p:extLst>
              <p:ext uri="{D42A27DB-BD31-4B8C-83A1-F6EECF244321}">
                <p14:modId xmlns:p14="http://schemas.microsoft.com/office/powerpoint/2010/main" val="3477265971"/>
              </p:ext>
            </p:extLst>
          </p:nvPr>
        </p:nvGraphicFramePr>
        <p:xfrm>
          <a:off x="6928254" y="1223759"/>
          <a:ext cx="4140200" cy="1536065"/>
        </p:xfrm>
        <a:graphic>
          <a:graphicData uri="http://schemas.openxmlformats.org/drawingml/2006/table">
            <a:tbl>
              <a:tblPr/>
              <a:tblGrid>
                <a:gridCol w="2487933">
                  <a:extLst>
                    <a:ext uri="{9D8B030D-6E8A-4147-A177-3AD203B41FA5}">
                      <a16:colId xmlns:a16="http://schemas.microsoft.com/office/drawing/2014/main" val="2105300344"/>
                    </a:ext>
                  </a:extLst>
                </a:gridCol>
                <a:gridCol w="1652267">
                  <a:extLst>
                    <a:ext uri="{9D8B030D-6E8A-4147-A177-3AD203B41FA5}">
                      <a16:colId xmlns:a16="http://schemas.microsoft.com/office/drawing/2014/main" val="2485258756"/>
                    </a:ext>
                  </a:extLst>
                </a:gridCol>
              </a:tblGrid>
              <a:tr h="102870">
                <a:tc gridSpan="2">
                  <a:txBody>
                    <a:bodyPr/>
                    <a:lstStyle/>
                    <a:p>
                      <a:pPr algn="l" rtl="0" fontAlgn="b"/>
                      <a:r>
                        <a:rPr lang="pt-BR" sz="1400" b="0" i="0" u="none" strike="noStrike">
                          <a:solidFill>
                            <a:srgbClr val="2F75B5"/>
                          </a:solidFill>
                          <a:effectLst/>
                          <a:latin typeface="Century Gothic" panose="020B0502020202020204" pitchFamily="34" charset="0"/>
                        </a:rPr>
                        <a:t> </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489289133"/>
                  </a:ext>
                </a:extLst>
              </a:tr>
              <a:tr h="316865">
                <a:tc gridSpan="2">
                  <a:txBody>
                    <a:bodyPr/>
                    <a:lstStyle/>
                    <a:p>
                      <a:pPr algn="ctr" rtl="0" fontAlgn="ctr"/>
                      <a:r>
                        <a:rPr lang="pt-BR"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1200289881"/>
                  </a:ext>
                </a:extLst>
              </a:tr>
              <a:tr h="316865">
                <a:tc gridSpan="2">
                  <a:txBody>
                    <a:bodyPr/>
                    <a:lstStyle/>
                    <a:p>
                      <a:pPr algn="ctr" rtl="0" fontAlgn="t"/>
                      <a:r>
                        <a:rPr lang="pt-BR" sz="1100" b="0" i="0" u="none" strike="noStrike">
                          <a:solidFill>
                            <a:srgbClr val="000000"/>
                          </a:solidFill>
                          <a:effectLst/>
                          <a:latin typeface="Century Gothic" panose="020B0502020202020204" pitchFamily="34" charset="0"/>
                        </a:rPr>
                        <a:t>VISUALIZAÇÕES DA PÁGINA</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2960287206"/>
                  </a:ext>
                </a:extLst>
              </a:tr>
              <a:tr h="228600">
                <a:tc>
                  <a:txBody>
                    <a:bodyPr/>
                    <a:lstStyle/>
                    <a:p>
                      <a:pPr algn="r" rtl="0" fontAlgn="ctr"/>
                      <a:r>
                        <a:rPr lang="pt-BR" sz="1100" b="0" i="0" u="none" strike="noStrike">
                          <a:solidFill>
                            <a:srgbClr val="000000"/>
                          </a:solidFill>
                          <a:effectLst/>
                          <a:latin typeface="Century Gothic" panose="020B0502020202020204" pitchFamily="34" charset="0"/>
                        </a:rPr>
                        <a:t>CONQUISTADO(S)</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rtl="0" fontAlgn="ctr"/>
                      <a:r>
                        <a:rPr lang="pt-BR"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1764149355"/>
                  </a:ext>
                </a:extLst>
              </a:tr>
              <a:tr h="228600">
                <a:tc>
                  <a:txBody>
                    <a:bodyPr/>
                    <a:lstStyle/>
                    <a:p>
                      <a:pPr algn="r" rtl="0" fontAlgn="ctr"/>
                      <a:r>
                        <a:rPr lang="pt-BR" sz="1100" b="0" i="0" u="none" strike="noStrike">
                          <a:solidFill>
                            <a:srgbClr val="000000"/>
                          </a:solidFill>
                          <a:effectLst/>
                          <a:latin typeface="Century Gothic" panose="020B0502020202020204" pitchFamily="34" charset="0"/>
                        </a:rPr>
                        <a:t>PERDIDO(S)</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pt-BR"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638650089"/>
                  </a:ext>
                </a:extLst>
              </a:tr>
              <a:tr h="102870">
                <a:tc>
                  <a:txBody>
                    <a:bodyPr/>
                    <a:lstStyle/>
                    <a:p>
                      <a:pPr algn="l" rtl="0" fontAlgn="ctr"/>
                      <a:r>
                        <a:rPr lang="pt-BR"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ctr" rtl="0" fontAlgn="ctr"/>
                      <a:r>
                        <a:rPr lang="pt-BR" sz="1400" b="0" i="0" u="none" strike="noStrike">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4027521812"/>
                  </a:ext>
                </a:extLst>
              </a:tr>
            </a:tbl>
          </a:graphicData>
        </a:graphic>
      </p:graphicFrame>
      <p:pic>
        <p:nvPicPr>
          <p:cNvPr id="12" name="Graphic 8" descr="Monitor outline">
            <a:extLst>
              <a:ext uri="{FF2B5EF4-FFF2-40B4-BE49-F238E27FC236}">
                <a16:creationId xmlns:a16="http://schemas.microsoft.com/office/drawing/2014/main" id="{FF32C250-B562-461F-8BF6-E25D8870C63F}"/>
              </a:ext>
            </a:extLst>
          </p:cNvPr>
          <p:cNvPicPr>
            <a:picLocks noChangeAspect="1"/>
          </p:cNvPicPr>
          <p:nvPr/>
        </p:nvPicPr>
        <p:blipFill>
          <a:blip r:embed="rId6">
            <a:extLst>
              <a:ext uri="{96DAC541-7B7A-43D3-8B79-37D633B846F1}">
                <asvg:svgBlip xmlns:asvg="http://schemas.microsoft.com/office/drawing/2016/SVG/main" r:embed="rId7"/>
              </a:ext>
            </a:extLst>
          </a:blip>
          <a:srcRect/>
          <a:stretch/>
        </p:blipFill>
        <p:spPr>
          <a:xfrm>
            <a:off x="7118090" y="1305991"/>
            <a:ext cx="685800" cy="685800"/>
          </a:xfrm>
          <a:prstGeom prst="rect">
            <a:avLst/>
          </a:prstGeom>
        </p:spPr>
      </p:pic>
      <p:graphicFrame>
        <p:nvGraphicFramePr>
          <p:cNvPr id="15" name="Table 14">
            <a:extLst>
              <a:ext uri="{FF2B5EF4-FFF2-40B4-BE49-F238E27FC236}">
                <a16:creationId xmlns:a16="http://schemas.microsoft.com/office/drawing/2014/main" id="{CA77D18D-ED50-456D-82C6-C73A9B0AA593}"/>
              </a:ext>
            </a:extLst>
          </p:cNvPr>
          <p:cNvGraphicFramePr>
            <a:graphicFrameLocks noGrp="1"/>
          </p:cNvGraphicFramePr>
          <p:nvPr>
            <p:extLst>
              <p:ext uri="{D42A27DB-BD31-4B8C-83A1-F6EECF244321}">
                <p14:modId xmlns:p14="http://schemas.microsoft.com/office/powerpoint/2010/main" val="2294689337"/>
              </p:ext>
            </p:extLst>
          </p:nvPr>
        </p:nvGraphicFramePr>
        <p:xfrm>
          <a:off x="1193800" y="3424902"/>
          <a:ext cx="4165600" cy="1536065"/>
        </p:xfrm>
        <a:graphic>
          <a:graphicData uri="http://schemas.openxmlformats.org/drawingml/2006/table">
            <a:tbl>
              <a:tblPr/>
              <a:tblGrid>
                <a:gridCol w="2487921">
                  <a:extLst>
                    <a:ext uri="{9D8B030D-6E8A-4147-A177-3AD203B41FA5}">
                      <a16:colId xmlns:a16="http://schemas.microsoft.com/office/drawing/2014/main" val="2747713583"/>
                    </a:ext>
                  </a:extLst>
                </a:gridCol>
                <a:gridCol w="1677679">
                  <a:extLst>
                    <a:ext uri="{9D8B030D-6E8A-4147-A177-3AD203B41FA5}">
                      <a16:colId xmlns:a16="http://schemas.microsoft.com/office/drawing/2014/main" val="800356892"/>
                    </a:ext>
                  </a:extLst>
                </a:gridCol>
              </a:tblGrid>
              <a:tr h="102870">
                <a:tc gridSpan="2">
                  <a:txBody>
                    <a:bodyPr/>
                    <a:lstStyle/>
                    <a:p>
                      <a:pPr algn="l" rtl="0" fontAlgn="b"/>
                      <a:r>
                        <a:rPr lang="pt-BR" sz="1400" b="0" i="0" u="none" strike="noStrike">
                          <a:solidFill>
                            <a:srgbClr val="2F75B5"/>
                          </a:solidFill>
                          <a:effectLst/>
                          <a:latin typeface="Century Gothic" panose="020B0502020202020204" pitchFamily="34" charset="0"/>
                        </a:rPr>
                        <a:t> </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175758685"/>
                  </a:ext>
                </a:extLst>
              </a:tr>
              <a:tr h="316865">
                <a:tc gridSpan="2">
                  <a:txBody>
                    <a:bodyPr/>
                    <a:lstStyle/>
                    <a:p>
                      <a:pPr algn="ctr" rtl="0" fontAlgn="ctr"/>
                      <a:r>
                        <a:rPr lang="pt-BR"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372521604"/>
                  </a:ext>
                </a:extLst>
              </a:tr>
              <a:tr h="316865">
                <a:tc gridSpan="2">
                  <a:txBody>
                    <a:bodyPr/>
                    <a:lstStyle/>
                    <a:p>
                      <a:pPr algn="ctr" rtl="0" fontAlgn="t"/>
                      <a:r>
                        <a:rPr lang="pt-BR" sz="1100" b="0" i="0" u="none" strike="noStrike">
                          <a:solidFill>
                            <a:srgbClr val="000000"/>
                          </a:solidFill>
                          <a:effectLst/>
                          <a:latin typeface="Century Gothic" panose="020B0502020202020204" pitchFamily="34" charset="0"/>
                        </a:rPr>
                        <a:t>TOTAL DE AÇÕES</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706472806"/>
                  </a:ext>
                </a:extLst>
              </a:tr>
              <a:tr h="228600">
                <a:tc>
                  <a:txBody>
                    <a:bodyPr/>
                    <a:lstStyle/>
                    <a:p>
                      <a:pPr algn="r" rtl="0" fontAlgn="ctr"/>
                      <a:r>
                        <a:rPr lang="pt-BR" sz="1100" b="0" i="0" u="none" strike="noStrike">
                          <a:solidFill>
                            <a:srgbClr val="000000"/>
                          </a:solidFill>
                          <a:effectLst/>
                          <a:latin typeface="Century Gothic" panose="020B0502020202020204" pitchFamily="34" charset="0"/>
                        </a:rPr>
                        <a:t>CONQUISTADO(S)</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rtl="0" fontAlgn="ctr"/>
                      <a:r>
                        <a:rPr lang="pt-BR"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1752139143"/>
                  </a:ext>
                </a:extLst>
              </a:tr>
              <a:tr h="228600">
                <a:tc>
                  <a:txBody>
                    <a:bodyPr/>
                    <a:lstStyle/>
                    <a:p>
                      <a:pPr algn="r" rtl="0" fontAlgn="ctr"/>
                      <a:r>
                        <a:rPr lang="pt-BR" sz="1100" b="0" i="0" u="none" strike="noStrike">
                          <a:solidFill>
                            <a:srgbClr val="000000"/>
                          </a:solidFill>
                          <a:effectLst/>
                          <a:latin typeface="Century Gothic" panose="020B0502020202020204" pitchFamily="34" charset="0"/>
                        </a:rPr>
                        <a:t>PERDIDO(S)</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pt-BR"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2587643229"/>
                  </a:ext>
                </a:extLst>
              </a:tr>
              <a:tr h="102870">
                <a:tc>
                  <a:txBody>
                    <a:bodyPr/>
                    <a:lstStyle/>
                    <a:p>
                      <a:pPr algn="l" rtl="0" fontAlgn="ctr"/>
                      <a:r>
                        <a:rPr lang="pt-BR"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ctr" rtl="0" fontAlgn="ctr"/>
                      <a:r>
                        <a:rPr lang="pt-BR" sz="1400" b="0" i="0" u="none" strike="noStrike">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3677992625"/>
                  </a:ext>
                </a:extLst>
              </a:tr>
            </a:tbl>
          </a:graphicData>
        </a:graphic>
      </p:graphicFrame>
      <p:pic>
        <p:nvPicPr>
          <p:cNvPr id="16" name="Graphic 10" descr="Touchscreen outline">
            <a:extLst>
              <a:ext uri="{FF2B5EF4-FFF2-40B4-BE49-F238E27FC236}">
                <a16:creationId xmlns:a16="http://schemas.microsoft.com/office/drawing/2014/main" id="{333DC238-2554-48E0-9488-D092D4035C03}"/>
              </a:ext>
            </a:extLst>
          </p:cNvPr>
          <p:cNvPicPr>
            <a:picLocks noChangeAspect="1"/>
          </p:cNvPicPr>
          <p:nvPr/>
        </p:nvPicPr>
        <p:blipFill>
          <a:blip r:embed="rId8">
            <a:extLst>
              <a:ext uri="{96DAC541-7B7A-43D3-8B79-37D633B846F1}">
                <asvg:svgBlip xmlns:asvg="http://schemas.microsoft.com/office/drawing/2016/SVG/main" r:embed="rId9"/>
              </a:ext>
            </a:extLst>
          </a:blip>
          <a:srcRect/>
          <a:stretch/>
        </p:blipFill>
        <p:spPr>
          <a:xfrm>
            <a:off x="1348339" y="3487651"/>
            <a:ext cx="657225" cy="657225"/>
          </a:xfrm>
          <a:prstGeom prst="rect">
            <a:avLst/>
          </a:prstGeom>
        </p:spPr>
      </p:pic>
      <p:graphicFrame>
        <p:nvGraphicFramePr>
          <p:cNvPr id="17" name="Table 16">
            <a:extLst>
              <a:ext uri="{FF2B5EF4-FFF2-40B4-BE49-F238E27FC236}">
                <a16:creationId xmlns:a16="http://schemas.microsoft.com/office/drawing/2014/main" id="{FEC5290E-2A8C-EB84-CACD-A425A54F9A2F}"/>
              </a:ext>
            </a:extLst>
          </p:cNvPr>
          <p:cNvGraphicFramePr>
            <a:graphicFrameLocks noGrp="1"/>
          </p:cNvGraphicFramePr>
          <p:nvPr>
            <p:extLst>
              <p:ext uri="{D42A27DB-BD31-4B8C-83A1-F6EECF244321}">
                <p14:modId xmlns:p14="http://schemas.microsoft.com/office/powerpoint/2010/main" val="441633796"/>
              </p:ext>
            </p:extLst>
          </p:nvPr>
        </p:nvGraphicFramePr>
        <p:xfrm>
          <a:off x="6928254" y="3430754"/>
          <a:ext cx="4140200" cy="1536065"/>
        </p:xfrm>
        <a:graphic>
          <a:graphicData uri="http://schemas.openxmlformats.org/drawingml/2006/table">
            <a:tbl>
              <a:tblPr/>
              <a:tblGrid>
                <a:gridCol w="2487933">
                  <a:extLst>
                    <a:ext uri="{9D8B030D-6E8A-4147-A177-3AD203B41FA5}">
                      <a16:colId xmlns:a16="http://schemas.microsoft.com/office/drawing/2014/main" val="758360779"/>
                    </a:ext>
                  </a:extLst>
                </a:gridCol>
                <a:gridCol w="1652267">
                  <a:extLst>
                    <a:ext uri="{9D8B030D-6E8A-4147-A177-3AD203B41FA5}">
                      <a16:colId xmlns:a16="http://schemas.microsoft.com/office/drawing/2014/main" val="3215202775"/>
                    </a:ext>
                  </a:extLst>
                </a:gridCol>
              </a:tblGrid>
              <a:tr h="102870">
                <a:tc gridSpan="2">
                  <a:txBody>
                    <a:bodyPr/>
                    <a:lstStyle/>
                    <a:p>
                      <a:pPr algn="l" rtl="0" fontAlgn="b"/>
                      <a:r>
                        <a:rPr lang="pt-BR" sz="1400" b="0" i="0" u="none" strike="noStrike">
                          <a:solidFill>
                            <a:srgbClr val="2F75B5"/>
                          </a:solidFill>
                          <a:effectLst/>
                          <a:latin typeface="Century Gothic" panose="020B0502020202020204" pitchFamily="34" charset="0"/>
                        </a:rPr>
                        <a:t> </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a:noFill/>
                    </a:lnB>
                    <a:solidFill>
                      <a:srgbClr val="DDEBF7"/>
                    </a:solidFill>
                  </a:tcPr>
                </a:tc>
                <a:tc hMerge="1">
                  <a:txBody>
                    <a:bodyPr/>
                    <a:lstStyle/>
                    <a:p>
                      <a:endParaRPr lang="en-US"/>
                    </a:p>
                  </a:txBody>
                  <a:tcPr/>
                </a:tc>
                <a:extLst>
                  <a:ext uri="{0D108BD9-81ED-4DB2-BD59-A6C34878D82A}">
                    <a16:rowId xmlns:a16="http://schemas.microsoft.com/office/drawing/2014/main" val="1769609987"/>
                  </a:ext>
                </a:extLst>
              </a:tr>
              <a:tr h="316865">
                <a:tc gridSpan="2">
                  <a:txBody>
                    <a:bodyPr/>
                    <a:lstStyle/>
                    <a:p>
                      <a:pPr algn="ctr" rtl="0" fontAlgn="ctr"/>
                      <a:r>
                        <a:rPr lang="pt-BR" sz="2200" b="1" i="0" u="none" strike="noStrike">
                          <a:solidFill>
                            <a:srgbClr val="2F75B5"/>
                          </a:solidFill>
                          <a:effectLst/>
                          <a:latin typeface="Century Gothic" panose="020B0502020202020204" pitchFamily="34" charset="0"/>
                        </a:rPr>
                        <a:t>0</a:t>
                      </a:r>
                    </a:p>
                  </a:txBody>
                  <a:tcPr marL="0" marR="0" marT="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DDEBF7"/>
                    </a:solidFill>
                  </a:tcPr>
                </a:tc>
                <a:tc hMerge="1">
                  <a:txBody>
                    <a:bodyPr/>
                    <a:lstStyle/>
                    <a:p>
                      <a:endParaRPr lang="en-US"/>
                    </a:p>
                  </a:txBody>
                  <a:tcPr/>
                </a:tc>
                <a:extLst>
                  <a:ext uri="{0D108BD9-81ED-4DB2-BD59-A6C34878D82A}">
                    <a16:rowId xmlns:a16="http://schemas.microsoft.com/office/drawing/2014/main" val="1013540264"/>
                  </a:ext>
                </a:extLst>
              </a:tr>
              <a:tr h="316865">
                <a:tc gridSpan="2">
                  <a:txBody>
                    <a:bodyPr/>
                    <a:lstStyle/>
                    <a:p>
                      <a:pPr algn="ctr" rtl="0" fontAlgn="t"/>
                      <a:r>
                        <a:rPr lang="pt-BR" sz="1100" b="0" i="0" u="none" strike="noStrike">
                          <a:solidFill>
                            <a:srgbClr val="000000"/>
                          </a:solidFill>
                          <a:effectLst/>
                          <a:latin typeface="Century Gothic" panose="020B0502020202020204" pitchFamily="34" charset="0"/>
                        </a:rPr>
                        <a:t>CURTIDAS NA PUBLICAÇÃO</a:t>
                      </a:r>
                    </a:p>
                  </a:txBody>
                  <a:tcPr marL="0" marR="0" marT="0" marB="0">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2700" cap="flat" cmpd="sng" algn="ctr">
                      <a:solidFill>
                        <a:srgbClr val="2F75B5"/>
                      </a:solidFill>
                      <a:prstDash val="dash"/>
                      <a:round/>
                      <a:headEnd type="none" w="med" len="med"/>
                      <a:tailEnd type="none" w="med" len="med"/>
                    </a:lnB>
                    <a:solidFill>
                      <a:srgbClr val="DDEBF7"/>
                    </a:solidFill>
                  </a:tcPr>
                </a:tc>
                <a:tc hMerge="1">
                  <a:txBody>
                    <a:bodyPr/>
                    <a:lstStyle/>
                    <a:p>
                      <a:endParaRPr lang="en-US"/>
                    </a:p>
                  </a:txBody>
                  <a:tcPr/>
                </a:tc>
                <a:extLst>
                  <a:ext uri="{0D108BD9-81ED-4DB2-BD59-A6C34878D82A}">
                    <a16:rowId xmlns:a16="http://schemas.microsoft.com/office/drawing/2014/main" val="3087122679"/>
                  </a:ext>
                </a:extLst>
              </a:tr>
              <a:tr h="228600">
                <a:tc>
                  <a:txBody>
                    <a:bodyPr/>
                    <a:lstStyle/>
                    <a:p>
                      <a:pPr algn="r" rtl="0" fontAlgn="ctr"/>
                      <a:r>
                        <a:rPr lang="pt-BR" sz="1100" b="0" i="0" u="none" strike="noStrike">
                          <a:solidFill>
                            <a:srgbClr val="000000"/>
                          </a:solidFill>
                          <a:effectLst/>
                          <a:latin typeface="Century Gothic" panose="020B0502020202020204" pitchFamily="34" charset="0"/>
                        </a:rPr>
                        <a:t>CONQUISTADO(S)</a:t>
                      </a:r>
                    </a:p>
                  </a:txBody>
                  <a:tcPr marL="0" marR="114300" marT="0" marB="0" anchor="ctr">
                    <a:lnL w="6350" cap="flat" cmpd="sng" algn="ctr">
                      <a:solidFill>
                        <a:srgbClr val="2F75B5"/>
                      </a:solidFill>
                      <a:prstDash val="solid"/>
                      <a:round/>
                      <a:headEnd type="none" w="med" len="med"/>
                      <a:tailEnd type="none" w="med" len="med"/>
                    </a:lnL>
                    <a:lnR>
                      <a:noFill/>
                    </a:lnR>
                    <a:lnT w="12700" cap="flat" cmpd="sng" algn="ctr">
                      <a:solidFill>
                        <a:srgbClr val="2F75B5"/>
                      </a:solidFill>
                      <a:prstDash val="dash"/>
                      <a:round/>
                      <a:headEnd type="none" w="med" len="med"/>
                      <a:tailEnd type="none" w="med" len="med"/>
                    </a:lnT>
                    <a:lnB>
                      <a:noFill/>
                    </a:lnB>
                    <a:solidFill>
                      <a:srgbClr val="DDEBF7"/>
                    </a:solidFill>
                  </a:tcPr>
                </a:tc>
                <a:tc>
                  <a:txBody>
                    <a:bodyPr/>
                    <a:lstStyle/>
                    <a:p>
                      <a:pPr algn="l" rtl="0" fontAlgn="ctr"/>
                      <a:r>
                        <a:rPr lang="pt-BR"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w="12700" cap="flat" cmpd="sng" algn="ctr">
                      <a:solidFill>
                        <a:srgbClr val="2F75B5"/>
                      </a:solidFill>
                      <a:prstDash val="dash"/>
                      <a:round/>
                      <a:headEnd type="none" w="med" len="med"/>
                      <a:tailEnd type="none" w="med" len="med"/>
                    </a:lnT>
                    <a:lnB>
                      <a:noFill/>
                    </a:lnB>
                    <a:solidFill>
                      <a:srgbClr val="DDEBF7"/>
                    </a:solidFill>
                  </a:tcPr>
                </a:tc>
                <a:extLst>
                  <a:ext uri="{0D108BD9-81ED-4DB2-BD59-A6C34878D82A}">
                    <a16:rowId xmlns:a16="http://schemas.microsoft.com/office/drawing/2014/main" val="4266786187"/>
                  </a:ext>
                </a:extLst>
              </a:tr>
              <a:tr h="228600">
                <a:tc>
                  <a:txBody>
                    <a:bodyPr/>
                    <a:lstStyle/>
                    <a:p>
                      <a:pPr algn="r" rtl="0" fontAlgn="ctr"/>
                      <a:r>
                        <a:rPr lang="pt-BR" sz="1100" b="0" i="0" u="none" strike="noStrike">
                          <a:solidFill>
                            <a:srgbClr val="000000"/>
                          </a:solidFill>
                          <a:effectLst/>
                          <a:latin typeface="Century Gothic" panose="020B0502020202020204" pitchFamily="34" charset="0"/>
                        </a:rPr>
                        <a:t>PERDIDO(S)</a:t>
                      </a:r>
                    </a:p>
                  </a:txBody>
                  <a:tcPr marL="0" marR="114300" marT="0" marB="0" anchor="ctr">
                    <a:lnL w="6350" cap="flat" cmpd="sng" algn="ctr">
                      <a:solidFill>
                        <a:srgbClr val="2F75B5"/>
                      </a:solidFill>
                      <a:prstDash val="solid"/>
                      <a:round/>
                      <a:headEnd type="none" w="med" len="med"/>
                      <a:tailEnd type="none" w="med" len="med"/>
                    </a:lnL>
                    <a:lnR>
                      <a:noFill/>
                    </a:lnR>
                    <a:lnT>
                      <a:noFill/>
                    </a:lnT>
                    <a:lnB>
                      <a:noFill/>
                    </a:lnB>
                    <a:solidFill>
                      <a:srgbClr val="DDEBF7"/>
                    </a:solidFill>
                  </a:tcPr>
                </a:tc>
                <a:tc>
                  <a:txBody>
                    <a:bodyPr/>
                    <a:lstStyle/>
                    <a:p>
                      <a:pPr algn="l" rtl="0" fontAlgn="ctr"/>
                      <a:r>
                        <a:rPr lang="pt-BR" sz="1400" b="1" i="0" u="none" strike="noStrike">
                          <a:solidFill>
                            <a:srgbClr val="2F75B5"/>
                          </a:solidFill>
                          <a:effectLst/>
                          <a:latin typeface="Century Gothic" panose="020B0502020202020204" pitchFamily="34" charset="0"/>
                        </a:rPr>
                        <a:t>0</a:t>
                      </a:r>
                    </a:p>
                  </a:txBody>
                  <a:tcPr marL="0" marR="0" marT="0" marB="0" anchor="ctr">
                    <a:lnL>
                      <a:noFill/>
                    </a:lnL>
                    <a:lnR w="6350" cap="flat" cmpd="sng" algn="ctr">
                      <a:solidFill>
                        <a:srgbClr val="2F75B5"/>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3275965084"/>
                  </a:ext>
                </a:extLst>
              </a:tr>
              <a:tr h="102870">
                <a:tc>
                  <a:txBody>
                    <a:bodyPr/>
                    <a:lstStyle/>
                    <a:p>
                      <a:pPr algn="l" rtl="0" fontAlgn="ctr"/>
                      <a:r>
                        <a:rPr lang="pt-BR" sz="1400" b="0" i="0" u="none" strike="noStrike">
                          <a:solidFill>
                            <a:srgbClr val="2F75B5"/>
                          </a:solidFill>
                          <a:effectLst/>
                          <a:latin typeface="Century Gothic" panose="020B0502020202020204" pitchFamily="34" charset="0"/>
                        </a:rPr>
                        <a:t> </a:t>
                      </a:r>
                    </a:p>
                  </a:txBody>
                  <a:tcPr marL="114300" marR="0" marT="0" marB="0" anchor="ctr">
                    <a:lnL w="6350" cap="flat" cmpd="sng" algn="ctr">
                      <a:solidFill>
                        <a:srgbClr val="2F75B5"/>
                      </a:solidFill>
                      <a:prstDash val="solid"/>
                      <a:round/>
                      <a:headEnd type="none" w="med" len="med"/>
                      <a:tailEnd type="none" w="med" len="med"/>
                    </a:lnL>
                    <a:lnR>
                      <a:noFill/>
                    </a:lnR>
                    <a:lnT>
                      <a:noFill/>
                    </a:lnT>
                    <a:lnB w="6350" cap="flat" cmpd="sng" algn="ctr">
                      <a:solidFill>
                        <a:srgbClr val="2F75B5"/>
                      </a:solidFill>
                      <a:prstDash val="solid"/>
                      <a:round/>
                      <a:headEnd type="none" w="med" len="med"/>
                      <a:tailEnd type="none" w="med" len="med"/>
                    </a:lnB>
                    <a:solidFill>
                      <a:srgbClr val="DDEBF7"/>
                    </a:solidFill>
                  </a:tcPr>
                </a:tc>
                <a:tc>
                  <a:txBody>
                    <a:bodyPr/>
                    <a:lstStyle/>
                    <a:p>
                      <a:pPr algn="ctr" rtl="0" fontAlgn="ctr"/>
                      <a:r>
                        <a:rPr lang="pt-BR" sz="1400" b="0" i="0" u="none" strike="noStrike">
                          <a:solidFill>
                            <a:srgbClr val="2F75B5"/>
                          </a:solidFill>
                          <a:effectLst/>
                          <a:latin typeface="Century Gothic" panose="020B0502020202020204" pitchFamily="34" charset="0"/>
                        </a:rPr>
                        <a:t> </a:t>
                      </a:r>
                    </a:p>
                  </a:txBody>
                  <a:tcPr marL="0" marR="0" marT="0" marB="0" anchor="ctr">
                    <a:lnL>
                      <a:noFill/>
                    </a:lnL>
                    <a:lnR w="6350" cap="flat" cmpd="sng" algn="ctr">
                      <a:solidFill>
                        <a:srgbClr val="2F75B5"/>
                      </a:solidFill>
                      <a:prstDash val="solid"/>
                      <a:round/>
                      <a:headEnd type="none" w="med" len="med"/>
                      <a:tailEnd type="none" w="med" len="med"/>
                    </a:lnR>
                    <a:lnT>
                      <a:noFill/>
                    </a:lnT>
                    <a:lnB w="6350" cap="flat" cmpd="sng" algn="ctr">
                      <a:solidFill>
                        <a:srgbClr val="2F75B5"/>
                      </a:solidFill>
                      <a:prstDash val="solid"/>
                      <a:round/>
                      <a:headEnd type="none" w="med" len="med"/>
                      <a:tailEnd type="none" w="med" len="med"/>
                    </a:lnB>
                    <a:solidFill>
                      <a:srgbClr val="DDEBF7"/>
                    </a:solidFill>
                  </a:tcPr>
                </a:tc>
                <a:extLst>
                  <a:ext uri="{0D108BD9-81ED-4DB2-BD59-A6C34878D82A}">
                    <a16:rowId xmlns:a16="http://schemas.microsoft.com/office/drawing/2014/main" val="1280881137"/>
                  </a:ext>
                </a:extLst>
              </a:tr>
            </a:tbl>
          </a:graphicData>
        </a:graphic>
      </p:graphicFrame>
      <p:pic>
        <p:nvPicPr>
          <p:cNvPr id="18" name="Graphic 3" descr="Comment Heart outline">
            <a:extLst>
              <a:ext uri="{FF2B5EF4-FFF2-40B4-BE49-F238E27FC236}">
                <a16:creationId xmlns:a16="http://schemas.microsoft.com/office/drawing/2014/main" id="{6934C288-F1FA-49FD-A2FB-CB2BD0A80B2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074564" y="3443288"/>
            <a:ext cx="847725" cy="847725"/>
          </a:xfrm>
          <a:prstGeom prst="rect">
            <a:avLst/>
          </a:prstGeom>
        </p:spPr>
      </p:pic>
      <p:sp>
        <p:nvSpPr>
          <p:cNvPr id="2" name="TextBox 1">
            <a:extLst>
              <a:ext uri="{FF2B5EF4-FFF2-40B4-BE49-F238E27FC236}">
                <a16:creationId xmlns:a16="http://schemas.microsoft.com/office/drawing/2014/main" id="{445FBBCB-7856-DD3D-1EB7-D9851DE630CD}"/>
              </a:ext>
            </a:extLst>
          </p:cNvPr>
          <p:cNvSpPr txBox="1"/>
          <p:nvPr/>
        </p:nvSpPr>
        <p:spPr>
          <a:xfrm>
            <a:off x="367748" y="248400"/>
            <a:ext cx="3461204"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RELATÓRIO ANUAL</a:t>
            </a:r>
          </a:p>
        </p:txBody>
      </p:sp>
    </p:spTree>
    <p:extLst>
      <p:ext uri="{BB962C8B-B14F-4D97-AF65-F5344CB8AC3E}">
        <p14:creationId xmlns:p14="http://schemas.microsoft.com/office/powerpoint/2010/main" val="2937928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ANÁLISE DE RELATÓRIO</a:t>
            </a:r>
          </a:p>
        </p:txBody>
      </p:sp>
      <p:sp>
        <p:nvSpPr>
          <p:cNvPr id="39" name="TextBox 38">
            <a:extLst>
              <a:ext uri="{FF2B5EF4-FFF2-40B4-BE49-F238E27FC236}">
                <a16:creationId xmlns:a16="http://schemas.microsoft.com/office/drawing/2014/main" id="{69A9D246-CD1C-795D-AF15-24F8001C471D}"/>
              </a:ext>
            </a:extLst>
          </p:cNvPr>
          <p:cNvSpPr txBox="1"/>
          <p:nvPr/>
        </p:nvSpPr>
        <p:spPr>
          <a:xfrm>
            <a:off x="6328501" y="271499"/>
            <a:ext cx="5677970" cy="461665"/>
          </a:xfrm>
          <a:prstGeom prst="rect">
            <a:avLst/>
          </a:prstGeom>
          <a:noFill/>
        </p:spPr>
        <p:txBody>
          <a:bodyPr wrap="square" rtlCol="0">
            <a:spAutoFit/>
          </a:bodyPr>
          <a:lstStyle/>
          <a:p>
            <a:pPr rtl="0"/>
            <a:r>
              <a:rPr lang="pt-BR" sz="1200" i="1" dirty="0">
                <a:solidFill>
                  <a:schemeClr val="tx1">
                    <a:lumMod val="65000"/>
                    <a:lumOff val="35000"/>
                  </a:schemeClr>
                </a:solidFill>
                <a:latin typeface="Century Gothic" panose="020B0502020202020204" pitchFamily="34" charset="0"/>
              </a:rPr>
              <a:t>Os usuários devem fazer uma captura de tela dos gráficos de análise de redes sociais na versão Excel deste modelo para ilustrar os slides a seguir.</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477782" cy="523220"/>
          </a:xfrm>
          <a:prstGeom prst="rect">
            <a:avLst/>
          </a:prstGeom>
          <a:noFill/>
        </p:spPr>
        <p:txBody>
          <a:bodyPr wrap="none" rtlCol="0">
            <a:spAutoFit/>
          </a:bodyPr>
          <a:lstStyle/>
          <a:p>
            <a:pPr rtl="0"/>
            <a:r>
              <a:rPr lang="pt-BR" sz="2800" dirty="0">
                <a:solidFill>
                  <a:schemeClr val="tx1">
                    <a:lumMod val="65000"/>
                    <a:lumOff val="35000"/>
                  </a:schemeClr>
                </a:solidFill>
                <a:latin typeface="Century Gothic" panose="020B0502020202020204" pitchFamily="34" charset="0"/>
              </a:rPr>
              <a:t>ANÁLISE DE RELATÓRIO ANUAL</a:t>
            </a:r>
          </a:p>
        </p:txBody>
      </p:sp>
      <p:pic>
        <p:nvPicPr>
          <p:cNvPr id="2" name="Picture 1">
            <a:extLst>
              <a:ext uri="{FF2B5EF4-FFF2-40B4-BE49-F238E27FC236}">
                <a16:creationId xmlns:a16="http://schemas.microsoft.com/office/drawing/2014/main" id="{8ADE80EC-7847-5022-821D-4994745E5DA9}"/>
              </a:ext>
            </a:extLst>
          </p:cNvPr>
          <p:cNvPicPr>
            <a:picLocks noChangeAspect="1"/>
          </p:cNvPicPr>
          <p:nvPr/>
        </p:nvPicPr>
        <p:blipFill rotWithShape="1">
          <a:blip r:embed="rId3"/>
          <a:srcRect l="140" r="102"/>
          <a:stretch/>
        </p:blipFill>
        <p:spPr>
          <a:xfrm>
            <a:off x="502022" y="1749675"/>
            <a:ext cx="11116236" cy="3197984"/>
          </a:xfrm>
          <a:prstGeom prst="rect">
            <a:avLst/>
          </a:prstGeom>
        </p:spPr>
      </p:pic>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ANÁLISE DE RELATÓRIO</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477782" cy="523220"/>
          </a:xfrm>
          <a:prstGeom prst="rect">
            <a:avLst/>
          </a:prstGeom>
          <a:noFill/>
        </p:spPr>
        <p:txBody>
          <a:bodyPr wrap="none" rtlCol="0">
            <a:spAutoFit/>
          </a:bodyPr>
          <a:lstStyle/>
          <a:p>
            <a:pPr rtl="0"/>
            <a:r>
              <a:rPr lang="pt-BR" sz="2800" dirty="0">
                <a:solidFill>
                  <a:schemeClr val="tx1">
                    <a:lumMod val="65000"/>
                    <a:lumOff val="35000"/>
                  </a:schemeClr>
                </a:solidFill>
                <a:latin typeface="Century Gothic" panose="020B0502020202020204" pitchFamily="34" charset="0"/>
              </a:rPr>
              <a:t>ANÁLISE DE RELATÓRIO ANUAL</a:t>
            </a:r>
          </a:p>
        </p:txBody>
      </p:sp>
      <p:pic>
        <p:nvPicPr>
          <p:cNvPr id="2" name="Picture 1">
            <a:extLst>
              <a:ext uri="{FF2B5EF4-FFF2-40B4-BE49-F238E27FC236}">
                <a16:creationId xmlns:a16="http://schemas.microsoft.com/office/drawing/2014/main" id="{353E2276-74AA-6D10-AF62-14EDFE0A4656}"/>
              </a:ext>
            </a:extLst>
          </p:cNvPr>
          <p:cNvPicPr>
            <a:picLocks noChangeAspect="1"/>
          </p:cNvPicPr>
          <p:nvPr/>
        </p:nvPicPr>
        <p:blipFill>
          <a:blip r:embed="rId3"/>
          <a:stretch>
            <a:fillRect/>
          </a:stretch>
        </p:blipFill>
        <p:spPr>
          <a:xfrm>
            <a:off x="334672" y="1705733"/>
            <a:ext cx="11653233" cy="3362266"/>
          </a:xfrm>
          <a:prstGeom prst="rect">
            <a:avLst/>
          </a:prstGeom>
        </p:spPr>
      </p:pic>
    </p:spTree>
    <p:extLst>
      <p:ext uri="{BB962C8B-B14F-4D97-AF65-F5344CB8AC3E}">
        <p14:creationId xmlns:p14="http://schemas.microsoft.com/office/powerpoint/2010/main" val="2723832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ANÁLISE DE RELATÓRIO</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477782" cy="523220"/>
          </a:xfrm>
          <a:prstGeom prst="rect">
            <a:avLst/>
          </a:prstGeom>
          <a:noFill/>
        </p:spPr>
        <p:txBody>
          <a:bodyPr wrap="none" rtlCol="0">
            <a:spAutoFit/>
          </a:bodyPr>
          <a:lstStyle/>
          <a:p>
            <a:pPr rtl="0"/>
            <a:r>
              <a:rPr lang="pt-BR" sz="2800" dirty="0">
                <a:solidFill>
                  <a:schemeClr val="tx1">
                    <a:lumMod val="65000"/>
                    <a:lumOff val="35000"/>
                  </a:schemeClr>
                </a:solidFill>
                <a:latin typeface="Century Gothic" panose="020B0502020202020204" pitchFamily="34" charset="0"/>
              </a:rPr>
              <a:t>ANÁLISE DE RELATÓRIO ANUAL</a:t>
            </a:r>
          </a:p>
        </p:txBody>
      </p:sp>
      <p:pic>
        <p:nvPicPr>
          <p:cNvPr id="2" name="Picture 1">
            <a:extLst>
              <a:ext uri="{FF2B5EF4-FFF2-40B4-BE49-F238E27FC236}">
                <a16:creationId xmlns:a16="http://schemas.microsoft.com/office/drawing/2014/main" id="{95318B39-F033-3D61-0309-57379F5190C7}"/>
              </a:ext>
            </a:extLst>
          </p:cNvPr>
          <p:cNvPicPr>
            <a:picLocks noChangeAspect="1"/>
          </p:cNvPicPr>
          <p:nvPr/>
        </p:nvPicPr>
        <p:blipFill>
          <a:blip r:embed="rId3"/>
          <a:stretch>
            <a:fillRect/>
          </a:stretch>
        </p:blipFill>
        <p:spPr>
          <a:xfrm>
            <a:off x="320471" y="1915206"/>
            <a:ext cx="11315719" cy="2760377"/>
          </a:xfrm>
          <a:prstGeom prst="rect">
            <a:avLst/>
          </a:prstGeom>
        </p:spPr>
      </p:pic>
    </p:spTree>
    <p:extLst>
      <p:ext uri="{BB962C8B-B14F-4D97-AF65-F5344CB8AC3E}">
        <p14:creationId xmlns:p14="http://schemas.microsoft.com/office/powerpoint/2010/main" val="160645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ANÁLISE DE RELATÓRIO</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477782" cy="523220"/>
          </a:xfrm>
          <a:prstGeom prst="rect">
            <a:avLst/>
          </a:prstGeom>
          <a:noFill/>
        </p:spPr>
        <p:txBody>
          <a:bodyPr wrap="none" rtlCol="0">
            <a:spAutoFit/>
          </a:bodyPr>
          <a:lstStyle/>
          <a:p>
            <a:pPr rtl="0"/>
            <a:r>
              <a:rPr lang="pt-BR" sz="2800" dirty="0">
                <a:solidFill>
                  <a:schemeClr val="tx1">
                    <a:lumMod val="65000"/>
                    <a:lumOff val="35000"/>
                  </a:schemeClr>
                </a:solidFill>
                <a:latin typeface="Century Gothic" panose="020B0502020202020204" pitchFamily="34" charset="0"/>
              </a:rPr>
              <a:t>ANÁLISE DE RELATÓRIO ANUAL</a:t>
            </a:r>
          </a:p>
        </p:txBody>
      </p:sp>
      <p:pic>
        <p:nvPicPr>
          <p:cNvPr id="2" name="Picture 1">
            <a:extLst>
              <a:ext uri="{FF2B5EF4-FFF2-40B4-BE49-F238E27FC236}">
                <a16:creationId xmlns:a16="http://schemas.microsoft.com/office/drawing/2014/main" id="{272A0981-08C6-E56D-51E7-A7BB4299819B}"/>
              </a:ext>
            </a:extLst>
          </p:cNvPr>
          <p:cNvPicPr>
            <a:picLocks noChangeAspect="1"/>
          </p:cNvPicPr>
          <p:nvPr/>
        </p:nvPicPr>
        <p:blipFill>
          <a:blip r:embed="rId3"/>
          <a:stretch>
            <a:fillRect/>
          </a:stretch>
        </p:blipFill>
        <p:spPr>
          <a:xfrm>
            <a:off x="402427" y="1275488"/>
            <a:ext cx="11542059" cy="4403082"/>
          </a:xfrm>
          <a:prstGeom prst="rect">
            <a:avLst/>
          </a:prstGeom>
        </p:spPr>
      </p:pic>
    </p:spTree>
    <p:extLst>
      <p:ext uri="{BB962C8B-B14F-4D97-AF65-F5344CB8AC3E}">
        <p14:creationId xmlns:p14="http://schemas.microsoft.com/office/powerpoint/2010/main" val="2403000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ANÁLISE DE RELATÓRIO</a:t>
            </a:r>
          </a:p>
        </p:txBody>
      </p:sp>
      <p:sp>
        <p:nvSpPr>
          <p:cNvPr id="3" name="TextBox 2">
            <a:extLst>
              <a:ext uri="{FF2B5EF4-FFF2-40B4-BE49-F238E27FC236}">
                <a16:creationId xmlns:a16="http://schemas.microsoft.com/office/drawing/2014/main" id="{2ABD50DD-9A32-06A6-9713-FFCE73397E58}"/>
              </a:ext>
            </a:extLst>
          </p:cNvPr>
          <p:cNvSpPr txBox="1"/>
          <p:nvPr/>
        </p:nvSpPr>
        <p:spPr>
          <a:xfrm>
            <a:off x="367748" y="248400"/>
            <a:ext cx="5477782" cy="523220"/>
          </a:xfrm>
          <a:prstGeom prst="rect">
            <a:avLst/>
          </a:prstGeom>
          <a:noFill/>
        </p:spPr>
        <p:txBody>
          <a:bodyPr wrap="none" rtlCol="0">
            <a:spAutoFit/>
          </a:bodyPr>
          <a:lstStyle/>
          <a:p>
            <a:pPr rtl="0"/>
            <a:r>
              <a:rPr lang="pt-BR" sz="2800" dirty="0">
                <a:solidFill>
                  <a:schemeClr val="tx1">
                    <a:lumMod val="65000"/>
                    <a:lumOff val="35000"/>
                  </a:schemeClr>
                </a:solidFill>
                <a:latin typeface="Century Gothic" panose="020B0502020202020204" pitchFamily="34" charset="0"/>
              </a:rPr>
              <a:t>ANÁLISE DE RELATÓRIO ANUAL</a:t>
            </a:r>
          </a:p>
        </p:txBody>
      </p:sp>
      <p:pic>
        <p:nvPicPr>
          <p:cNvPr id="2" name="Picture 1">
            <a:extLst>
              <a:ext uri="{FF2B5EF4-FFF2-40B4-BE49-F238E27FC236}">
                <a16:creationId xmlns:a16="http://schemas.microsoft.com/office/drawing/2014/main" id="{82771F86-D2E1-06DD-79FB-493565A50CD6}"/>
              </a:ext>
            </a:extLst>
          </p:cNvPr>
          <p:cNvPicPr>
            <a:picLocks noChangeAspect="1"/>
          </p:cNvPicPr>
          <p:nvPr/>
        </p:nvPicPr>
        <p:blipFill>
          <a:blip r:embed="rId3"/>
          <a:stretch>
            <a:fillRect/>
          </a:stretch>
        </p:blipFill>
        <p:spPr>
          <a:xfrm>
            <a:off x="438307" y="1318917"/>
            <a:ext cx="11409253" cy="3873711"/>
          </a:xfrm>
          <a:prstGeom prst="rect">
            <a:avLst/>
          </a:prstGeom>
        </p:spPr>
      </p:pic>
    </p:spTree>
    <p:extLst>
      <p:ext uri="{BB962C8B-B14F-4D97-AF65-F5344CB8AC3E}">
        <p14:creationId xmlns:p14="http://schemas.microsoft.com/office/powerpoint/2010/main" val="1865916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graphicFrame>
        <p:nvGraphicFramePr>
          <p:cNvPr id="3" name="Table 2">
            <a:extLst>
              <a:ext uri="{FF2B5EF4-FFF2-40B4-BE49-F238E27FC236}">
                <a16:creationId xmlns:a16="http://schemas.microsoft.com/office/drawing/2014/main" id="{AE0581D1-6FEA-A955-42D3-6D515A3F3104}"/>
              </a:ext>
            </a:extLst>
          </p:cNvPr>
          <p:cNvGraphicFramePr>
            <a:graphicFrameLocks noGrp="1"/>
          </p:cNvGraphicFramePr>
          <p:nvPr>
            <p:extLst>
              <p:ext uri="{D42A27DB-BD31-4B8C-83A1-F6EECF244321}">
                <p14:modId xmlns:p14="http://schemas.microsoft.com/office/powerpoint/2010/main" val="4006236773"/>
              </p:ext>
            </p:extLst>
          </p:nvPr>
        </p:nvGraphicFramePr>
        <p:xfrm>
          <a:off x="787790" y="1050352"/>
          <a:ext cx="10227213" cy="231957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31957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6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51876811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resentation-Template_PowerPoint" id="{E0E2BE8C-4103-3A43-BF94-0530E896EB8D}" vid="{9AA00AB7-1210-E44F-95CE-93F9AF2E35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5163</TotalTime>
  <Words>284</Words>
  <Application>Microsoft Office PowerPoint</Application>
  <PresentationFormat>Widescreen</PresentationFormat>
  <Paragraphs>74</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Jill Knoepfel</dc:creator>
  <cp:lastModifiedBy>Hansen Han</cp:lastModifiedBy>
  <cp:revision>39</cp:revision>
  <dcterms:created xsi:type="dcterms:W3CDTF">2022-01-31T17:15:25Z</dcterms:created>
  <dcterms:modified xsi:type="dcterms:W3CDTF">2024-06-05T03:29:57Z</dcterms:modified>
</cp:coreProperties>
</file>