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8" r:id="rId2"/>
    <p:sldId id="296" r:id="rId3"/>
    <p:sldId id="297" r:id="rId4"/>
    <p:sldId id="298" r:id="rId5"/>
    <p:sldId id="299" r:id="rId6"/>
    <p:sldId id="300" r:id="rId7"/>
    <p:sldId id="295" r:id="rId8"/>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F2F2F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86" autoAdjust="0"/>
    <p:restoredTop sz="86447"/>
  </p:normalViewPr>
  <p:slideViewPr>
    <p:cSldViewPr snapToGrid="0" snapToObjects="1">
      <p:cViewPr varScale="1">
        <p:scale>
          <a:sx n="119" d="100"/>
          <a:sy n="119" d="100"/>
        </p:scale>
        <p:origin x="72" y="920"/>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6/8/2024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894" indent="0" algn="ctr">
              <a:buNone/>
              <a:defRPr sz="1500"/>
            </a:lvl2pPr>
            <a:lvl3pPr marL="685788" indent="0" algn="ctr">
              <a:buNone/>
              <a:defRPr sz="1350"/>
            </a:lvl3pPr>
            <a:lvl4pPr marL="1028682" indent="0" algn="ctr">
              <a:buNone/>
              <a:defRPr sz="1200"/>
            </a:lvl4pPr>
            <a:lvl5pPr marL="1371576" indent="0" algn="ctr">
              <a:buNone/>
              <a:defRPr sz="1200"/>
            </a:lvl5pPr>
            <a:lvl6pPr marL="1714470" indent="0" algn="ctr">
              <a:buNone/>
              <a:defRPr sz="1200"/>
            </a:lvl6pPr>
            <a:lvl7pPr marL="2057364" indent="0" algn="ctr">
              <a:buNone/>
              <a:defRPr sz="1200"/>
            </a:lvl7pPr>
            <a:lvl8pPr marL="2400258" indent="0" algn="ctr">
              <a:buNone/>
              <a:defRPr sz="1200"/>
            </a:lvl8pPr>
            <a:lvl9pPr marL="2743152" indent="0" algn="ctr">
              <a:buNone/>
              <a:defRPr sz="12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6"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5125"/>
            <a:ext cx="5800726"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ru-RU"/>
              <a:t>Образец заголовка</a:t>
            </a:r>
            <a:endParaRPr lang="en-US"/>
          </a:p>
        </p:txBody>
      </p:sp>
      <p:sp>
        <p:nvSpPr>
          <p:cNvPr id="3" name="Text Placeholder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894" indent="0">
              <a:buNone/>
              <a:defRPr sz="1500">
                <a:solidFill>
                  <a:schemeClr val="tx1">
                    <a:tint val="75000"/>
                  </a:schemeClr>
                </a:solidFill>
              </a:defRPr>
            </a:lvl2pPr>
            <a:lvl3pPr marL="685788" indent="0">
              <a:buNone/>
              <a:defRPr sz="1350">
                <a:solidFill>
                  <a:schemeClr val="tx1">
                    <a:tint val="75000"/>
                  </a:schemeClr>
                </a:solidFill>
              </a:defRPr>
            </a:lvl3pPr>
            <a:lvl4pPr marL="1028682" indent="0">
              <a:buNone/>
              <a:defRPr sz="1200">
                <a:solidFill>
                  <a:schemeClr val="tx1">
                    <a:tint val="75000"/>
                  </a:schemeClr>
                </a:solidFill>
              </a:defRPr>
            </a:lvl4pPr>
            <a:lvl5pPr marL="1371576" indent="0">
              <a:buNone/>
              <a:defRPr sz="1200">
                <a:solidFill>
                  <a:schemeClr val="tx1">
                    <a:tint val="75000"/>
                  </a:schemeClr>
                </a:solidFill>
              </a:defRPr>
            </a:lvl5pPr>
            <a:lvl6pPr marL="1714470" indent="0">
              <a:buNone/>
              <a:defRPr sz="1200">
                <a:solidFill>
                  <a:schemeClr val="tx1">
                    <a:tint val="75000"/>
                  </a:schemeClr>
                </a:solidFill>
              </a:defRPr>
            </a:lvl6pPr>
            <a:lvl7pPr marL="2057364" indent="0">
              <a:buNone/>
              <a:defRPr sz="1200">
                <a:solidFill>
                  <a:schemeClr val="tx1">
                    <a:tint val="75000"/>
                  </a:schemeClr>
                </a:solidFill>
              </a:defRPr>
            </a:lvl7pPr>
            <a:lvl8pPr marL="2400258" indent="0">
              <a:buNone/>
              <a:defRPr sz="1200">
                <a:solidFill>
                  <a:schemeClr val="tx1">
                    <a:tint val="75000"/>
                  </a:schemeClr>
                </a:solidFill>
              </a:defRPr>
            </a:lvl8pPr>
            <a:lvl9pPr marL="2743152"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894" indent="0">
              <a:buNone/>
              <a:defRPr sz="1500" b="1"/>
            </a:lvl2pPr>
            <a:lvl3pPr marL="685788" indent="0">
              <a:buNone/>
              <a:defRPr sz="1350" b="1"/>
            </a:lvl3pPr>
            <a:lvl4pPr marL="1028682" indent="0">
              <a:buNone/>
              <a:defRPr sz="1200" b="1"/>
            </a:lvl4pPr>
            <a:lvl5pPr marL="1371576" indent="0">
              <a:buNone/>
              <a:defRPr sz="1200" b="1"/>
            </a:lvl5pPr>
            <a:lvl6pPr marL="1714470" indent="0">
              <a:buNone/>
              <a:defRPr sz="1200" b="1"/>
            </a:lvl6pPr>
            <a:lvl7pPr marL="2057364" indent="0">
              <a:buNone/>
              <a:defRPr sz="1200" b="1"/>
            </a:lvl7pPr>
            <a:lvl8pPr marL="2400258" indent="0">
              <a:buNone/>
              <a:defRPr sz="1200" b="1"/>
            </a:lvl8pPr>
            <a:lvl9pPr marL="2743152" indent="0">
              <a:buNone/>
              <a:defRPr sz="12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894" indent="0">
              <a:buNone/>
              <a:defRPr sz="1500" b="1"/>
            </a:lvl2pPr>
            <a:lvl3pPr marL="685788" indent="0">
              <a:buNone/>
              <a:defRPr sz="1350" b="1"/>
            </a:lvl3pPr>
            <a:lvl4pPr marL="1028682" indent="0">
              <a:buNone/>
              <a:defRPr sz="1200" b="1"/>
            </a:lvl4pPr>
            <a:lvl5pPr marL="1371576" indent="0">
              <a:buNone/>
              <a:defRPr sz="1200" b="1"/>
            </a:lvl5pPr>
            <a:lvl6pPr marL="1714470" indent="0">
              <a:buNone/>
              <a:defRPr sz="1200" b="1"/>
            </a:lvl6pPr>
            <a:lvl7pPr marL="2057364" indent="0">
              <a:buNone/>
              <a:defRPr sz="1200" b="1"/>
            </a:lvl7pPr>
            <a:lvl8pPr marL="2400258" indent="0">
              <a:buNone/>
              <a:defRPr sz="1200" b="1"/>
            </a:lvl8pPr>
            <a:lvl9pPr marL="2743152"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ru-RU"/>
              <a:t>Образец заголовка</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894" indent="0">
              <a:buNone/>
              <a:defRPr sz="1050"/>
            </a:lvl2pPr>
            <a:lvl3pPr marL="685788" indent="0">
              <a:buNone/>
              <a:defRPr sz="900"/>
            </a:lvl3pPr>
            <a:lvl4pPr marL="1028682" indent="0">
              <a:buNone/>
              <a:defRPr sz="750"/>
            </a:lvl4pPr>
            <a:lvl5pPr marL="1371576" indent="0">
              <a:buNone/>
              <a:defRPr sz="750"/>
            </a:lvl5pPr>
            <a:lvl6pPr marL="1714470" indent="0">
              <a:buNone/>
              <a:defRPr sz="750"/>
            </a:lvl6pPr>
            <a:lvl7pPr marL="2057364" indent="0">
              <a:buNone/>
              <a:defRPr sz="750"/>
            </a:lvl7pPr>
            <a:lvl8pPr marL="2400258" indent="0">
              <a:buNone/>
              <a:defRPr sz="750"/>
            </a:lvl8pPr>
            <a:lvl9pPr marL="2743152"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ru-RU"/>
              <a:t>Образец заголовка</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894" indent="0">
              <a:buNone/>
              <a:defRPr sz="2100"/>
            </a:lvl2pPr>
            <a:lvl3pPr marL="685788" indent="0">
              <a:buNone/>
              <a:defRPr sz="1800"/>
            </a:lvl3pPr>
            <a:lvl4pPr marL="1028682" indent="0">
              <a:buNone/>
              <a:defRPr sz="1500"/>
            </a:lvl4pPr>
            <a:lvl5pPr marL="1371576" indent="0">
              <a:buNone/>
              <a:defRPr sz="1500"/>
            </a:lvl5pPr>
            <a:lvl6pPr marL="1714470" indent="0">
              <a:buNone/>
              <a:defRPr sz="1500"/>
            </a:lvl6pPr>
            <a:lvl7pPr marL="2057364" indent="0">
              <a:buNone/>
              <a:defRPr sz="1500"/>
            </a:lvl7pPr>
            <a:lvl8pPr marL="2400258" indent="0">
              <a:buNone/>
              <a:defRPr sz="1500"/>
            </a:lvl8pPr>
            <a:lvl9pPr marL="2743152"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894" indent="0">
              <a:buNone/>
              <a:defRPr sz="1050"/>
            </a:lvl2pPr>
            <a:lvl3pPr marL="685788" indent="0">
              <a:buNone/>
              <a:defRPr sz="900"/>
            </a:lvl3pPr>
            <a:lvl4pPr marL="1028682" indent="0">
              <a:buNone/>
              <a:defRPr sz="750"/>
            </a:lvl4pPr>
            <a:lvl5pPr marL="1371576" indent="0">
              <a:buNone/>
              <a:defRPr sz="750"/>
            </a:lvl5pPr>
            <a:lvl6pPr marL="1714470" indent="0">
              <a:buNone/>
              <a:defRPr sz="750"/>
            </a:lvl6pPr>
            <a:lvl7pPr marL="2057364" indent="0">
              <a:buNone/>
              <a:defRPr sz="750"/>
            </a:lvl7pPr>
            <a:lvl8pPr marL="2400258" indent="0">
              <a:buNone/>
              <a:defRPr sz="750"/>
            </a:lvl8pPr>
            <a:lvl9pPr marL="2743152"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81E756-E947-FD4A-8A23-D2C983A1A8BD}" type="datetimeFigureOut">
              <a:rPr lang="en-US" smtClean="0"/>
              <a:t>6/8/2024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7" indent="-171447" algn="l" defTabSz="685788"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41" indent="-171447" algn="l" defTabSz="685788" rtl="0" eaLnBrk="1" latinLnBrk="0" hangingPunct="1">
        <a:lnSpc>
          <a:spcPct val="90000"/>
        </a:lnSpc>
        <a:spcBef>
          <a:spcPts val="376"/>
        </a:spcBef>
        <a:buFont typeface="Arial"/>
        <a:buChar char="•"/>
        <a:defRPr sz="1800" kern="1200">
          <a:solidFill>
            <a:schemeClr val="tx1"/>
          </a:solidFill>
          <a:latin typeface="+mn-lt"/>
          <a:ea typeface="+mn-ea"/>
          <a:cs typeface="+mn-cs"/>
        </a:defRPr>
      </a:lvl2pPr>
      <a:lvl3pPr marL="857235" indent="-171447" algn="l" defTabSz="685788" rtl="0" eaLnBrk="1" latinLnBrk="0" hangingPunct="1">
        <a:lnSpc>
          <a:spcPct val="90000"/>
        </a:lnSpc>
        <a:spcBef>
          <a:spcPts val="376"/>
        </a:spcBef>
        <a:buFont typeface="Arial"/>
        <a:buChar char="•"/>
        <a:defRPr sz="1500" kern="1200">
          <a:solidFill>
            <a:schemeClr val="tx1"/>
          </a:solidFill>
          <a:latin typeface="+mn-lt"/>
          <a:ea typeface="+mn-ea"/>
          <a:cs typeface="+mn-cs"/>
        </a:defRPr>
      </a:lvl3pPr>
      <a:lvl4pPr marL="1200129"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4pPr>
      <a:lvl5pPr marL="1543023"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5pPr>
      <a:lvl6pPr marL="1885917"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6pPr>
      <a:lvl7pPr marL="2228811"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7pPr>
      <a:lvl8pPr marL="2571705"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8pPr>
      <a:lvl9pPr marL="2914599"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9pPr>
    </p:bodyStyle>
    <p:otherStyle>
      <a:defPPr>
        <a:defRPr lang="en-US"/>
      </a:defPPr>
      <a:lvl1pPr marL="0" algn="l" defTabSz="685788" rtl="0" eaLnBrk="1" latinLnBrk="0" hangingPunct="1">
        <a:defRPr sz="1350" kern="1200">
          <a:solidFill>
            <a:schemeClr val="tx1"/>
          </a:solidFill>
          <a:latin typeface="+mn-lt"/>
          <a:ea typeface="+mn-ea"/>
          <a:cs typeface="+mn-cs"/>
        </a:defRPr>
      </a:lvl1pPr>
      <a:lvl2pPr marL="342894" algn="l" defTabSz="685788" rtl="0" eaLnBrk="1" latinLnBrk="0" hangingPunct="1">
        <a:defRPr sz="1350" kern="1200">
          <a:solidFill>
            <a:schemeClr val="tx1"/>
          </a:solidFill>
          <a:latin typeface="+mn-lt"/>
          <a:ea typeface="+mn-ea"/>
          <a:cs typeface="+mn-cs"/>
        </a:defRPr>
      </a:lvl2pPr>
      <a:lvl3pPr marL="685788" algn="l" defTabSz="685788" rtl="0" eaLnBrk="1" latinLnBrk="0" hangingPunct="1">
        <a:defRPr sz="1350" kern="1200">
          <a:solidFill>
            <a:schemeClr val="tx1"/>
          </a:solidFill>
          <a:latin typeface="+mn-lt"/>
          <a:ea typeface="+mn-ea"/>
          <a:cs typeface="+mn-cs"/>
        </a:defRPr>
      </a:lvl3pPr>
      <a:lvl4pPr marL="1028682" algn="l" defTabSz="685788" rtl="0" eaLnBrk="1" latinLnBrk="0" hangingPunct="1">
        <a:defRPr sz="1350" kern="1200">
          <a:solidFill>
            <a:schemeClr val="tx1"/>
          </a:solidFill>
          <a:latin typeface="+mn-lt"/>
          <a:ea typeface="+mn-ea"/>
          <a:cs typeface="+mn-cs"/>
        </a:defRPr>
      </a:lvl4pPr>
      <a:lvl5pPr marL="1371576" algn="l" defTabSz="685788" rtl="0" eaLnBrk="1" latinLnBrk="0" hangingPunct="1">
        <a:defRPr sz="1350" kern="1200">
          <a:solidFill>
            <a:schemeClr val="tx1"/>
          </a:solidFill>
          <a:latin typeface="+mn-lt"/>
          <a:ea typeface="+mn-ea"/>
          <a:cs typeface="+mn-cs"/>
        </a:defRPr>
      </a:lvl5pPr>
      <a:lvl6pPr marL="1714470" algn="l" defTabSz="685788" rtl="0" eaLnBrk="1" latinLnBrk="0" hangingPunct="1">
        <a:defRPr sz="1350" kern="1200">
          <a:solidFill>
            <a:schemeClr val="tx1"/>
          </a:solidFill>
          <a:latin typeface="+mn-lt"/>
          <a:ea typeface="+mn-ea"/>
          <a:cs typeface="+mn-cs"/>
        </a:defRPr>
      </a:lvl6pPr>
      <a:lvl7pPr marL="2057364" algn="l" defTabSz="685788" rtl="0" eaLnBrk="1" latinLnBrk="0" hangingPunct="1">
        <a:defRPr sz="1350" kern="1200">
          <a:solidFill>
            <a:schemeClr val="tx1"/>
          </a:solidFill>
          <a:latin typeface="+mn-lt"/>
          <a:ea typeface="+mn-ea"/>
          <a:cs typeface="+mn-cs"/>
        </a:defRPr>
      </a:lvl7pPr>
      <a:lvl8pPr marL="2400258" algn="l" defTabSz="685788" rtl="0" eaLnBrk="1" latinLnBrk="0" hangingPunct="1">
        <a:defRPr sz="1350" kern="1200">
          <a:solidFill>
            <a:schemeClr val="tx1"/>
          </a:solidFill>
          <a:latin typeface="+mn-lt"/>
          <a:ea typeface="+mn-ea"/>
          <a:cs typeface="+mn-cs"/>
        </a:defRPr>
      </a:lvl8pPr>
      <a:lvl9pPr marL="2743152" algn="l" defTabSz="68578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1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65192"/>
            <a:ext cx="9144000" cy="393080"/>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Century Gothic" panose="020B0502020202020204" pitchFamily="34" charset="0"/>
            </a:endParaRPr>
          </a:p>
        </p:txBody>
      </p:sp>
      <p:sp>
        <p:nvSpPr>
          <p:cNvPr id="7" name="TextBox 6"/>
          <p:cNvSpPr txBox="1"/>
          <p:nvPr/>
        </p:nvSpPr>
        <p:spPr>
          <a:xfrm>
            <a:off x="3730268" y="6565148"/>
            <a:ext cx="5318513" cy="300082"/>
          </a:xfrm>
          <a:prstGeom prst="rect">
            <a:avLst/>
          </a:prstGeom>
          <a:noFill/>
        </p:spPr>
        <p:txBody>
          <a:bodyPr wrap="square" rtlCol="0">
            <a:spAutoFit/>
          </a:bodyPr>
          <a:lstStyle/>
          <a:p>
            <a:pPr algn="r" rtl="0"/>
            <a:r>
              <a:rPr lang="pt-BR" sz="1350" b="1" dirty="0">
                <a:solidFill>
                  <a:schemeClr val="bg1"/>
                </a:solidFill>
                <a:latin typeface="Century Gothic" panose="020B0502020202020204" pitchFamily="34" charset="0"/>
                <a:ea typeface="Arial" charset="0"/>
                <a:cs typeface="Arial" charset="0"/>
              </a:rPr>
              <a:t>IMAGEM DE GILES JOHNSTON REFERENTE AO SOP</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rcRect/>
          <a:stretch/>
        </p:blipFill>
        <p:spPr>
          <a:xfrm>
            <a:off x="5882974" y="411875"/>
            <a:ext cx="2834999" cy="540000"/>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414743" y="1160459"/>
            <a:ext cx="8416106" cy="2000548"/>
          </a:xfrm>
          <a:prstGeom prst="rect">
            <a:avLst/>
          </a:prstGeom>
          <a:noFill/>
        </p:spPr>
        <p:txBody>
          <a:bodyPr wrap="square" rtlCol="0">
            <a:spAutoFit/>
          </a:bodyPr>
          <a:lstStyle/>
          <a:p>
            <a:pPr rtl="0"/>
            <a:r>
              <a:rPr lang="pt-BR" sz="3600" dirty="0">
                <a:latin typeface="Century Gothic" panose="020B0502020202020204" pitchFamily="34" charset="0"/>
              </a:rPr>
              <a:t>IMAGEM DE GILES JOHNSTON </a:t>
            </a:r>
            <a:r>
              <a:rPr lang="pt-BR" sz="4400" dirty="0">
                <a:latin typeface="Century Gothic" panose="020B0502020202020204" pitchFamily="34" charset="0"/>
              </a:rPr>
              <a:t>MODELO DE PROCEDIMENTOS OPERACIONAIS PADRÃO</a:t>
            </a:r>
          </a:p>
        </p:txBody>
      </p:sp>
      <p:sp>
        <p:nvSpPr>
          <p:cNvPr id="9" name="TextBox 8">
            <a:extLst>
              <a:ext uri="{FF2B5EF4-FFF2-40B4-BE49-F238E27FC236}">
                <a16:creationId xmlns:a16="http://schemas.microsoft.com/office/drawing/2014/main" id="{BE98E647-E4C9-4B4B-888B-2F662C468983}"/>
              </a:ext>
            </a:extLst>
          </p:cNvPr>
          <p:cNvSpPr txBox="1"/>
          <p:nvPr/>
        </p:nvSpPr>
        <p:spPr>
          <a:xfrm>
            <a:off x="414745" y="4121101"/>
            <a:ext cx="5890836" cy="784830"/>
          </a:xfrm>
          <a:prstGeom prst="rect">
            <a:avLst/>
          </a:prstGeom>
          <a:noFill/>
        </p:spPr>
        <p:txBody>
          <a:bodyPr wrap="square" rtlCol="0">
            <a:spAutoFit/>
          </a:bodyPr>
          <a:lstStyle/>
          <a:p>
            <a:pPr rtl="0"/>
            <a:r>
              <a:rPr lang="pt-BR" sz="1500">
                <a:latin typeface="Century Gothic" panose="020B0502020202020204" pitchFamily="34" charset="0"/>
              </a:rPr>
              <a:t>CONCLUÍDO POR: [NOME]</a:t>
            </a:r>
          </a:p>
          <a:p>
            <a:endParaRPr lang="en-US" sz="1500" dirty="0">
              <a:latin typeface="Century Gothic" panose="020B0502020202020204" pitchFamily="34" charset="0"/>
            </a:endParaRPr>
          </a:p>
          <a:p>
            <a:pPr rtl="0"/>
            <a:r>
              <a:rPr lang="pt-BR" sz="1500">
                <a:latin typeface="Century Gothic" panose="020B0502020202020204" pitchFamily="34" charset="0"/>
              </a:rPr>
              <a:t>DATA DE CONCLUSÃO: [DATA]</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414744" y="3438776"/>
            <a:ext cx="8303229"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6187503" y="3648905"/>
            <a:ext cx="2861278" cy="2167803"/>
            <a:chOff x="-25440" y="923060"/>
            <a:chExt cx="3815038"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25440" y="1644987"/>
              <a:ext cx="3815038" cy="1272143"/>
            </a:xfrm>
            <a:prstGeom prst="rect">
              <a:avLst/>
            </a:prstGeom>
            <a:noFill/>
          </p:spPr>
          <p:txBody>
            <a:bodyPr wrap="square" rtlCol="0">
              <a:spAutoFit/>
            </a:bodyPr>
            <a:lstStyle/>
            <a:p>
              <a:pPr algn="ctr" rtl="0"/>
              <a:r>
                <a:rPr lang="pt-BR" sz="2800" b="1" dirty="0">
                  <a:solidFill>
                    <a:schemeClr val="bg1"/>
                  </a:solidFill>
                  <a:latin typeface="Century Gothic" panose="020B0502020202020204" pitchFamily="34" charset="0"/>
                </a:rPr>
                <a:t>SEU</a:t>
              </a:r>
            </a:p>
            <a:p>
              <a:pPr algn="ctr" rtl="0"/>
              <a:r>
                <a:rPr lang="pt-BR" sz="28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N.º</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dirty="0">
                <a:solidFill>
                  <a:schemeClr val="tx1"/>
                </a:solidFill>
                <a:latin typeface="Century Gothic" panose="020B0502020202020204" pitchFamily="34" charset="0"/>
              </a:rPr>
              <a:t>DO SOP</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DATA</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“EXEMPLO DE TÍTULO”</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b="1" dirty="0">
                <a:latin typeface="Century Gothic" panose="020B0502020202020204" pitchFamily="34" charset="0"/>
              </a:rPr>
              <a:t>EM CASO DE DÚVIDA, </a:t>
            </a:r>
            <a:br>
              <a:rPr lang="pt-BR" b="1" dirty="0">
                <a:latin typeface="Century Gothic" panose="020B0502020202020204" pitchFamily="34" charset="0"/>
              </a:rPr>
            </a:br>
            <a:r>
              <a:rPr lang="pt-BR" b="1" dirty="0">
                <a:latin typeface="Century Gothic" panose="020B0502020202020204" pitchFamily="34" charset="0"/>
              </a:rPr>
              <a:t>POR FAVOR, AVISE.</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1</a:t>
            </a:r>
          </a:p>
        </p:txBody>
      </p:sp>
      <p:sp>
        <p:nvSpPr>
          <p:cNvPr id="29" name="Rectangle 28">
            <a:extLst>
              <a:ext uri="{FF2B5EF4-FFF2-40B4-BE49-F238E27FC236}">
                <a16:creationId xmlns:a16="http://schemas.microsoft.com/office/drawing/2014/main" id="{145F88CA-CFA6-EE43-A8E7-6E8665C9CDF3}"/>
              </a:ext>
            </a:extLst>
          </p:cNvPr>
          <p:cNvSpPr/>
          <p:nvPr/>
        </p:nvSpPr>
        <p:spPr>
          <a:xfrm>
            <a:off x="2919189" y="5754756"/>
            <a:ext cx="1051491"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PROBLEMA</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spTree>
    <p:extLst>
      <p:ext uri="{BB962C8B-B14F-4D97-AF65-F5344CB8AC3E}">
        <p14:creationId xmlns:p14="http://schemas.microsoft.com/office/powerpoint/2010/main" val="146960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N.º</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DO SOP</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DATA</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“EXEMPLO DE TÍTULO”</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b="1" dirty="0">
                <a:latin typeface="Century Gothic" panose="020B0502020202020204" pitchFamily="34" charset="0"/>
              </a:rPr>
              <a:t>EM CASO DE DÚVIDA, </a:t>
            </a:r>
            <a:br>
              <a:rPr lang="pt-BR" b="1" dirty="0">
                <a:latin typeface="Century Gothic" panose="020B0502020202020204" pitchFamily="34" charset="0"/>
              </a:rPr>
            </a:br>
            <a:r>
              <a:rPr lang="pt-BR" b="1" dirty="0">
                <a:latin typeface="Century Gothic" panose="020B0502020202020204" pitchFamily="34" charset="0"/>
              </a:rPr>
              <a:t>POR FAVOR, AVISE.</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2</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sp>
        <p:nvSpPr>
          <p:cNvPr id="2" name="Rectangle 1">
            <a:extLst>
              <a:ext uri="{FF2B5EF4-FFF2-40B4-BE49-F238E27FC236}">
                <a16:creationId xmlns:a16="http://schemas.microsoft.com/office/drawing/2014/main" id="{C413516A-03D6-AF62-905A-2A3B62AE82EF}"/>
              </a:ext>
            </a:extLst>
          </p:cNvPr>
          <p:cNvSpPr/>
          <p:nvPr/>
        </p:nvSpPr>
        <p:spPr>
          <a:xfrm>
            <a:off x="2919189" y="5754756"/>
            <a:ext cx="1051491"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PROBLEMA</a:t>
            </a:r>
          </a:p>
        </p:txBody>
      </p:sp>
    </p:spTree>
    <p:extLst>
      <p:ext uri="{BB962C8B-B14F-4D97-AF65-F5344CB8AC3E}">
        <p14:creationId xmlns:p14="http://schemas.microsoft.com/office/powerpoint/2010/main" val="390062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N.º</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DO SOP</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DATA</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“EXEMPLO DE TÍTULO”</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b="1" dirty="0">
                <a:latin typeface="Century Gothic" panose="020B0502020202020204" pitchFamily="34" charset="0"/>
              </a:rPr>
              <a:t>EM CASO DE DÚVIDA, </a:t>
            </a:r>
            <a:br>
              <a:rPr lang="pt-BR" b="1" dirty="0">
                <a:latin typeface="Century Gothic" panose="020B0502020202020204" pitchFamily="34" charset="0"/>
              </a:rPr>
            </a:br>
            <a:r>
              <a:rPr lang="pt-BR" b="1" dirty="0">
                <a:latin typeface="Century Gothic" panose="020B0502020202020204" pitchFamily="34" charset="0"/>
              </a:rPr>
              <a:t>POR FAVOR, AVISE.</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3</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sp>
        <p:nvSpPr>
          <p:cNvPr id="2" name="Rectangle 1">
            <a:extLst>
              <a:ext uri="{FF2B5EF4-FFF2-40B4-BE49-F238E27FC236}">
                <a16:creationId xmlns:a16="http://schemas.microsoft.com/office/drawing/2014/main" id="{0DBA564D-AC24-DF13-5A3A-40DE4F225B9E}"/>
              </a:ext>
            </a:extLst>
          </p:cNvPr>
          <p:cNvSpPr/>
          <p:nvPr/>
        </p:nvSpPr>
        <p:spPr>
          <a:xfrm>
            <a:off x="2919189" y="5754756"/>
            <a:ext cx="1051491"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PROBLEMA</a:t>
            </a:r>
          </a:p>
        </p:txBody>
      </p:sp>
    </p:spTree>
    <p:extLst>
      <p:ext uri="{BB962C8B-B14F-4D97-AF65-F5344CB8AC3E}">
        <p14:creationId xmlns:p14="http://schemas.microsoft.com/office/powerpoint/2010/main" val="425997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N.º</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DO SOP</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DATA</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“EXEMPLO DE TÍTULO”</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b="1" dirty="0">
                <a:latin typeface="Century Gothic" panose="020B0502020202020204" pitchFamily="34" charset="0"/>
              </a:rPr>
              <a:t>EM CASO DE DÚVIDA, </a:t>
            </a:r>
            <a:br>
              <a:rPr lang="pt-BR" b="1" dirty="0">
                <a:latin typeface="Century Gothic" panose="020B0502020202020204" pitchFamily="34" charset="0"/>
              </a:rPr>
            </a:br>
            <a:r>
              <a:rPr lang="pt-BR" b="1" dirty="0">
                <a:latin typeface="Century Gothic" panose="020B0502020202020204" pitchFamily="34" charset="0"/>
              </a:rPr>
              <a:t>POR FAVOR, AVISE.</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4</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sp>
        <p:nvSpPr>
          <p:cNvPr id="2" name="Rectangle 1">
            <a:extLst>
              <a:ext uri="{FF2B5EF4-FFF2-40B4-BE49-F238E27FC236}">
                <a16:creationId xmlns:a16="http://schemas.microsoft.com/office/drawing/2014/main" id="{D873F298-A5C0-2D08-5711-7A51439EB3D6}"/>
              </a:ext>
            </a:extLst>
          </p:cNvPr>
          <p:cNvSpPr/>
          <p:nvPr/>
        </p:nvSpPr>
        <p:spPr>
          <a:xfrm>
            <a:off x="2919189" y="5754756"/>
            <a:ext cx="1051491"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PROBLEMA</a:t>
            </a:r>
          </a:p>
        </p:txBody>
      </p:sp>
    </p:spTree>
    <p:extLst>
      <p:ext uri="{BB962C8B-B14F-4D97-AF65-F5344CB8AC3E}">
        <p14:creationId xmlns:p14="http://schemas.microsoft.com/office/powerpoint/2010/main" val="1344814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N.º</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DO SOP</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DATA</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“EXEMPLO DE TÍTULO”</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938719"/>
          </a:xfrm>
          <a:prstGeom prst="rect">
            <a:avLst/>
          </a:prstGeom>
          <a:noFill/>
        </p:spPr>
        <p:txBody>
          <a:bodyPr wrap="square" rtlCol="0">
            <a:spAutoFit/>
          </a:bodyPr>
          <a:lstStyle/>
          <a:p>
            <a:pPr rtl="0"/>
            <a:r>
              <a:rPr lang="pt-BR" sz="1100" dirty="0">
                <a:latin typeface="Century Gothic" panose="020B0502020202020204" pitchFamily="34" charset="0"/>
                <a:cs typeface="Arial" pitchFamily="34" charset="0"/>
              </a:rPr>
              <a:t>Este é um texto de exemplo que serve para descrever a imagem acima e explicar qual é a próxima etapa do processo. As caixas de texto podem ser maiores ou menores, de acordo com as necessidades da explicação.</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b="1" dirty="0">
                <a:latin typeface="Century Gothic" panose="020B0502020202020204" pitchFamily="34" charset="0"/>
              </a:rPr>
              <a:t>EM CASO DE DÚVIDA, </a:t>
            </a:r>
            <a:br>
              <a:rPr lang="pt-BR" b="1" dirty="0">
                <a:latin typeface="Century Gothic" panose="020B0502020202020204" pitchFamily="34" charset="0"/>
              </a:rPr>
            </a:br>
            <a:r>
              <a:rPr lang="pt-BR" b="1" dirty="0">
                <a:latin typeface="Century Gothic" panose="020B0502020202020204" pitchFamily="34" charset="0"/>
              </a:rPr>
              <a:t>POR FAVOR, AVISE.</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5</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200" b="1">
                <a:solidFill>
                  <a:schemeClr val="tx2">
                    <a:lumMod val="60000"/>
                    <a:lumOff val="40000"/>
                  </a:schemeClr>
                </a:solidFill>
                <a:latin typeface="Century Gothic" panose="020B0502020202020204" pitchFamily="34" charset="0"/>
              </a:rPr>
              <a:t>Substitua este formato por uma imagem ou gráfico adequado.</a:t>
            </a:r>
          </a:p>
        </p:txBody>
      </p:sp>
      <p:sp>
        <p:nvSpPr>
          <p:cNvPr id="2" name="Rectangle 1">
            <a:extLst>
              <a:ext uri="{FF2B5EF4-FFF2-40B4-BE49-F238E27FC236}">
                <a16:creationId xmlns:a16="http://schemas.microsoft.com/office/drawing/2014/main" id="{6693DC4C-BFFF-D063-EA93-2E7FA153FBDF}"/>
              </a:ext>
            </a:extLst>
          </p:cNvPr>
          <p:cNvSpPr/>
          <p:nvPr/>
        </p:nvSpPr>
        <p:spPr>
          <a:xfrm>
            <a:off x="2919189" y="5754756"/>
            <a:ext cx="1051491"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1200">
                <a:latin typeface="Century Gothic" panose="020B0502020202020204" pitchFamily="34" charset="0"/>
              </a:rPr>
              <a:t>PROBLEMA</a:t>
            </a:r>
          </a:p>
        </p:txBody>
      </p:sp>
    </p:spTree>
    <p:extLst>
      <p:ext uri="{BB962C8B-B14F-4D97-AF65-F5344CB8AC3E}">
        <p14:creationId xmlns:p14="http://schemas.microsoft.com/office/powerpoint/2010/main" val="336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590844" y="1645014"/>
          <a:ext cx="7670410" cy="1851264"/>
        </p:xfrm>
        <a:graphic>
          <a:graphicData uri="http://schemas.openxmlformats.org/drawingml/2006/table">
            <a:tbl>
              <a:tblPr firstRow="1" firstCol="1" bandRow="1">
                <a:tableStyleId>{5C22544A-7EE6-4342-B048-85BDC9FD1C3A}</a:tableStyleId>
              </a:tblPr>
              <a:tblGrid>
                <a:gridCol w="7670410">
                  <a:extLst>
                    <a:ext uri="{9D8B030D-6E8A-4147-A177-3AD203B41FA5}">
                      <a16:colId xmlns:a16="http://schemas.microsoft.com/office/drawing/2014/main" val="2161760999"/>
                    </a:ext>
                  </a:extLst>
                </a:gridCol>
              </a:tblGrid>
              <a:tr h="1851264">
                <a:tc>
                  <a:txBody>
                    <a:bodyPr/>
                    <a:lstStyle/>
                    <a:p>
                      <a:pPr marL="0" marR="0" algn="ctr" rtl="0">
                        <a:spcBef>
                          <a:spcPts val="0"/>
                        </a:spcBef>
                        <a:spcAft>
                          <a:spcPts val="0"/>
                        </a:spcAft>
                      </a:pPr>
                      <a:r>
                        <a:rPr lang="pt-BR" sz="12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900" b="0">
                          <a:solidFill>
                            <a:schemeClr val="tx1"/>
                          </a:solidFill>
                          <a:effectLst/>
                          <a:latin typeface="Century Gothic" panose="020B0502020202020204" pitchFamily="34" charset="0"/>
                        </a:rPr>
                        <a:t> </a:t>
                      </a:r>
                    </a:p>
                    <a:p>
                      <a:pPr marL="0" marR="0" rtl="0">
                        <a:spcBef>
                          <a:spcPts val="0"/>
                        </a:spcBef>
                        <a:spcAft>
                          <a:spcPts val="0"/>
                        </a:spcAft>
                      </a:pPr>
                      <a:r>
                        <a:rPr lang="pt-BR" sz="11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171450" marR="54769"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Giles-Johnston-Image-SOP-Standard-Operating-Procedures-Template_PowerPoint" id="{9849B731-AFCF-304A-A88B-3E3EFF74ECC7}" vid="{052BC3DA-517B-DB45-8129-1938A3B582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IC-Giles-Johnston-Image-SOP-Standard-Operating-Procedures-Template_PowerPoint</Template>
  <TotalTime>4</TotalTime>
  <Words>783</Words>
  <Application>Microsoft Office PowerPoint</Application>
  <PresentationFormat>Letter Paper (8.5x11 in)</PresentationFormat>
  <Paragraphs>87</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5</cp:revision>
  <dcterms:created xsi:type="dcterms:W3CDTF">2019-06-07T21:25:17Z</dcterms:created>
  <dcterms:modified xsi:type="dcterms:W3CDTF">2024-06-08T02:21:30Z</dcterms:modified>
</cp:coreProperties>
</file>