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7"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86447"/>
  </p:normalViewPr>
  <p:slideViewPr>
    <p:cSldViewPr snapToGrid="0" snapToObjects="1">
      <p:cViewPr varScale="1">
        <p:scale>
          <a:sx n="127" d="100"/>
          <a:sy n="127" d="100"/>
        </p:scale>
        <p:origin x="1192"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154232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524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9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9235156" cy="415498"/>
          </a:xfrm>
          <a:prstGeom prst="rect">
            <a:avLst/>
          </a:prstGeom>
          <a:noFill/>
        </p:spPr>
        <p:txBody>
          <a:bodyPr wrap="square" rtlCol="0">
            <a:spAutoFit/>
          </a:bodyPr>
          <a:lstStyle/>
          <a:p>
            <a:pPr rtl="0"/>
            <a:r>
              <a:rPr lang="pt-BR" sz="2100" b="1" dirty="0">
                <a:solidFill>
                  <a:schemeClr val="tx1">
                    <a:lumMod val="65000"/>
                    <a:lumOff val="35000"/>
                  </a:schemeClr>
                </a:solidFill>
                <a:latin typeface="Century Gothic" panose="020B0502020202020204" pitchFamily="34" charset="0"/>
                <a:ea typeface="Arial" charset="0"/>
                <a:cs typeface="Arial" charset="0"/>
              </a:rPr>
              <a:t>MODELO DE GRÁFICO DE MARCOS DE GERENCIAMENTO DE PROJETO</a:t>
            </a:r>
          </a:p>
        </p:txBody>
      </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695247" y="102119"/>
            <a:ext cx="2257088" cy="448924"/>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PREPARAÇÃO DO PROJETO</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188721" cy="406400"/>
                <a:chOff x="1661859" y="1469410"/>
                <a:chExt cx="118872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11887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761390" cy="1883885"/>
            <a:chOff x="2485615" y="1006539"/>
            <a:chExt cx="1761390"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401467" cy="1144028"/>
              <a:chOff x="1661859" y="677492"/>
              <a:chExt cx="1401467"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2</a:t>
                  </a: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1401467" cy="406400"/>
                <a:chOff x="1661859" y="1469410"/>
                <a:chExt cx="1401467"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59" y="1469410"/>
                  <a:ext cx="140146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3</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203787" cy="406400"/>
                <a:chOff x="1661859" y="1469410"/>
                <a:chExt cx="1203787"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120378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609430" cy="1883885"/>
            <a:chOff x="2485615" y="1006539"/>
            <a:chExt cx="160943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249507" cy="1144028"/>
              <a:chOff x="1661859" y="677492"/>
              <a:chExt cx="124950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4</a:t>
                  </a: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1203787" cy="406400"/>
                <a:chOff x="1661859" y="1469410"/>
                <a:chExt cx="1203787"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59" y="1469410"/>
                  <a:ext cx="120378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1609430" cy="1883885"/>
            <a:chOff x="2485615" y="1006539"/>
            <a:chExt cx="1609430"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249507" cy="1144028"/>
              <a:chOff x="1661859" y="677492"/>
              <a:chExt cx="1249507"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249506" cy="737628"/>
                <a:chOff x="1661860" y="677492"/>
                <a:chExt cx="1249506"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5</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043765" cy="406400"/>
                <a:chOff x="1661859" y="1469410"/>
                <a:chExt cx="1043765"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043765"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1609430" cy="1883885"/>
            <a:chOff x="2485615" y="1006539"/>
            <a:chExt cx="1609430"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249507" cy="1144028"/>
              <a:chOff x="1661859" y="677492"/>
              <a:chExt cx="1249507"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6</a:t>
                  </a: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1123835" cy="406400"/>
                <a:chOff x="1661859" y="1469410"/>
                <a:chExt cx="1123835"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59" y="1469410"/>
                  <a:ext cx="1123835"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7</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872373" cy="406400"/>
                <a:chOff x="1661859" y="1469410"/>
                <a:chExt cx="872373"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59" y="1469410"/>
                  <a:ext cx="872373"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1609430" cy="1883885"/>
            <a:chOff x="2485615" y="1006539"/>
            <a:chExt cx="160943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249507" cy="1144028"/>
              <a:chOff x="1661859" y="677492"/>
              <a:chExt cx="124950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8</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203787" cy="406400"/>
                <a:chOff x="1661859" y="1469410"/>
                <a:chExt cx="1203787"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20378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1670216" cy="1883885"/>
            <a:chOff x="2485615" y="1006539"/>
            <a:chExt cx="1670216"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310293" cy="1144028"/>
              <a:chOff x="1661859" y="677492"/>
              <a:chExt cx="1310293"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9</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310293" cy="406400"/>
                <a:chOff x="1661859" y="1469410"/>
                <a:chExt cx="1310293"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1310292"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609430" cy="1883885"/>
            <a:chOff x="2485615" y="1006539"/>
            <a:chExt cx="1609430"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249507" cy="1144028"/>
              <a:chOff x="1661859" y="677492"/>
              <a:chExt cx="1249507"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10</a:t>
                  </a: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1123837" cy="406400"/>
                <a:chOff x="1661859" y="1469410"/>
                <a:chExt cx="1123837"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112383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11</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Descrição</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249505" cy="406400"/>
                <a:chOff x="1661859" y="1469410"/>
                <a:chExt cx="1249505"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59" y="1469410"/>
                  <a:ext cx="1249505"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dirty="0">
                <a:solidFill>
                  <a:schemeClr val="tx1"/>
                </a:solidFill>
                <a:latin typeface="Century Gothic" panose="020B0502020202020204" pitchFamily="34" charset="0"/>
              </a:rPr>
              <a:t>PROJETO CONCLUÍDO</a:t>
            </a:r>
          </a:p>
        </p:txBody>
      </p:sp>
    </p:spTree>
    <p:extLst>
      <p:ext uri="{BB962C8B-B14F-4D97-AF65-F5344CB8AC3E}">
        <p14:creationId xmlns:p14="http://schemas.microsoft.com/office/powerpoint/2010/main" val="259055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11300959"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ea typeface="Arial" charset="0"/>
                <a:cs typeface="Arial" charset="0"/>
              </a:rPr>
              <a:t>EXEMPLO DE GRÁFICO DE MARCOS DE GERENCIAMENTO DE PROJETO</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a:solidFill>
                  <a:schemeClr val="tx1"/>
                </a:solidFill>
                <a:latin typeface="Century Gothic" panose="020B0502020202020204" pitchFamily="34" charset="0"/>
              </a:rPr>
              <a:t>PREPARAÇÃO DO PROJETO</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2427516" cy="1883885"/>
            <a:chOff x="2485615" y="1006539"/>
            <a:chExt cx="2427516"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2067593" cy="1144028"/>
              <a:chOff x="1661859" y="677492"/>
              <a:chExt cx="2067593"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59" y="677492"/>
                <a:ext cx="2067593" cy="737628"/>
                <a:chOff x="1661859" y="677492"/>
                <a:chExt cx="2067593"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59" y="895310"/>
                  <a:ext cx="2067593"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Aprovação das partes interessadas</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706707" cy="406400"/>
                <a:chOff x="1661859" y="1469410"/>
                <a:chExt cx="1706707"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170670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1417677"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1922362" cy="1883885"/>
            <a:chOff x="2485615" y="1006539"/>
            <a:chExt cx="1922362"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562439" cy="1144028"/>
              <a:chOff x="1661859" y="677492"/>
              <a:chExt cx="1562439"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2</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Aprovação do plano financeiro</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562439" cy="406400"/>
                <a:chOff x="1661859" y="1469410"/>
                <a:chExt cx="1562439"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56243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2955868" cy="1883885"/>
            <a:chOff x="2485615" y="1006539"/>
            <a:chExt cx="2955868"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2595945" cy="1144028"/>
              <a:chOff x="1661859" y="677492"/>
              <a:chExt cx="2595945"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59" y="677492"/>
                <a:ext cx="2595945" cy="737628"/>
                <a:chOff x="1661859" y="677492"/>
                <a:chExt cx="2595945"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3</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59" y="895310"/>
                  <a:ext cx="2595945"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Compartilhar/apresentar o projeto aos membros da equipe</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617001" cy="406400"/>
                <a:chOff x="1661859" y="1469410"/>
                <a:chExt cx="161700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61700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1815170" cy="1883885"/>
            <a:chOff x="2485615" y="1006539"/>
            <a:chExt cx="181517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455247" cy="1144028"/>
              <a:chOff x="1661859" y="677492"/>
              <a:chExt cx="145524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4</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Atribuir tarefas</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455247" cy="406400"/>
                <a:chOff x="1661859" y="1469410"/>
                <a:chExt cx="1455247"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145524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2631780" cy="1883885"/>
            <a:chOff x="2485615" y="1006539"/>
            <a:chExt cx="263178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2271857" cy="1144028"/>
              <a:chOff x="1661859" y="677492"/>
              <a:chExt cx="227185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59" y="677492"/>
                <a:ext cx="2271857" cy="737628"/>
                <a:chOff x="1661859" y="677492"/>
                <a:chExt cx="2271857"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5</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59" y="895310"/>
                  <a:ext cx="2271857"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Testes de versão beta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300307" cy="406400"/>
                <a:chOff x="1661859" y="1469410"/>
                <a:chExt cx="1300307"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59" y="1469410"/>
                  <a:ext cx="130030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2495132" cy="1883885"/>
            <a:chOff x="2485615" y="1006539"/>
            <a:chExt cx="2495132"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2135209" cy="1144028"/>
              <a:chOff x="1661859" y="677492"/>
              <a:chExt cx="2135209"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2135208" cy="737628"/>
                <a:chOff x="1661860" y="677492"/>
                <a:chExt cx="2135208"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6</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2135208"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dirty="0">
                      <a:latin typeface="Century Gothic" panose="020B0502020202020204" pitchFamily="34" charset="0"/>
                    </a:rPr>
                    <a:t>Testes de versão beta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249507" cy="406400"/>
                <a:chOff x="1661859" y="1469410"/>
                <a:chExt cx="1249507"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124950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050">
                      <a:solidFill>
                        <a:schemeClr val="tx1">
                          <a:lumMod val="50000"/>
                          <a:lumOff val="50000"/>
                        </a:schemeClr>
                      </a:solidFill>
                      <a:latin typeface="Century Gothic" panose="020B0502020202020204" pitchFamily="34" charset="0"/>
                    </a:rPr>
                    <a:t>MARCO</a:t>
                  </a:r>
                  <a:r>
                    <a:rPr lang="pt-BR" sz="1100">
                      <a:solidFill>
                        <a:schemeClr val="tx1">
                          <a:lumMod val="50000"/>
                          <a:lumOff val="50000"/>
                        </a:schemeClr>
                      </a:solidFill>
                      <a:latin typeface="Century Gothic" panose="020B0502020202020204" pitchFamily="34" charset="0"/>
                    </a:rPr>
                    <a:t> </a:t>
                  </a:r>
                  <a:r>
                    <a:rPr lang="pt-BR" sz="1200">
                      <a:solidFill>
                        <a:schemeClr val="tx1">
                          <a:lumMod val="50000"/>
                          <a:lumOff val="50000"/>
                        </a:schemeClr>
                      </a:solidFill>
                      <a:latin typeface="Century Gothic" panose="020B0502020202020204" pitchFamily="34" charset="0"/>
                    </a:rPr>
                    <a:t>7</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pt-BR" sz="1200">
                      <a:latin typeface="Century Gothic" panose="020B0502020202020204" pitchFamily="34" charset="0"/>
                    </a:rPr>
                    <a:t>Lançamento</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203787" cy="406400"/>
                <a:chOff x="1661859" y="1469410"/>
                <a:chExt cx="1203787"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59" y="1469410"/>
                  <a:ext cx="120378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pt-BR" sz="1000" dirty="0">
                      <a:solidFill>
                        <a:schemeClr val="tx1">
                          <a:lumMod val="50000"/>
                          <a:lumOff val="50000"/>
                        </a:schemeClr>
                      </a:solidFill>
                      <a:latin typeface="Century Gothic" panose="020B0502020202020204" pitchFamily="34" charset="0"/>
                    </a:rPr>
                    <a:t>PRAZO FINAL</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pt-BR">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60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pt-BR" sz="1400">
                <a:solidFill>
                  <a:schemeClr val="tx1"/>
                </a:solidFill>
                <a:latin typeface="Century Gothic" panose="020B0502020202020204" pitchFamily="34" charset="0"/>
              </a:rPr>
              <a:t>PROJETO CONCLUÍDO</a:t>
            </a:r>
          </a:p>
        </p:txBody>
      </p:sp>
    </p:spTree>
    <p:extLst>
      <p:ext uri="{BB962C8B-B14F-4D97-AF65-F5344CB8AC3E}">
        <p14:creationId xmlns:p14="http://schemas.microsoft.com/office/powerpoint/2010/main" val="310139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2956</TotalTime>
  <Words>270</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17</cp:revision>
  <dcterms:created xsi:type="dcterms:W3CDTF">2023-08-14T02:32:27Z</dcterms:created>
  <dcterms:modified xsi:type="dcterms:W3CDTF">2024-08-29T17:02:38Z</dcterms:modified>
</cp:coreProperties>
</file>