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8" r:id="rId2"/>
    <p:sldId id="31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5F0DC"/>
    <a:srgbClr val="6BD6F0"/>
    <a:srgbClr val="BEEF60"/>
    <a:srgbClr val="00BD32"/>
    <a:srgbClr val="AAF6F2"/>
    <a:srgbClr val="B1DDE6"/>
    <a:srgbClr val="D9B9D9"/>
    <a:srgbClr val="F79173"/>
    <a:srgbClr val="C8DC85"/>
    <a:srgbClr val="A5D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86447"/>
  </p:normalViewPr>
  <p:slideViewPr>
    <p:cSldViewPr snapToGrid="0" snapToObjects="1">
      <p:cViewPr varScale="1">
        <p:scale>
          <a:sx n="127" d="100"/>
          <a:sy n="127" d="100"/>
        </p:scale>
        <p:origin x="1192" y="1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4524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542322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8/29/24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7996"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9279978" cy="415498"/>
          </a:xfrm>
          <a:prstGeom prst="rect">
            <a:avLst/>
          </a:prstGeom>
          <a:noFill/>
        </p:spPr>
        <p:txBody>
          <a:bodyPr wrap="square" rtlCol="0">
            <a:spAutoFit/>
          </a:bodyPr>
          <a:lstStyle/>
          <a:p>
            <a:pPr rtl="0"/>
            <a:r>
              <a:rPr lang="pt-BR" sz="2100" b="1" dirty="0">
                <a:solidFill>
                  <a:schemeClr val="tx1">
                    <a:lumMod val="65000"/>
                    <a:lumOff val="35000"/>
                  </a:schemeClr>
                </a:solidFill>
                <a:latin typeface="Century Gothic" panose="020B0502020202020204" pitchFamily="34" charset="0"/>
                <a:ea typeface="Arial" charset="0"/>
                <a:cs typeface="Arial" charset="0"/>
              </a:rPr>
              <a:t>EXEMPLO DE GRÁFICO DE MARCOS DE GERENCIAMENTO DE PROJETO</a:t>
            </a:r>
          </a:p>
        </p:txBody>
      </p:sp>
      <p:pic>
        <p:nvPicPr>
          <p:cNvPr id="4" name="Picture 3">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rcRect/>
          <a:stretch/>
        </p:blipFill>
        <p:spPr>
          <a:xfrm>
            <a:off x="9626456" y="113906"/>
            <a:ext cx="2170994" cy="431800"/>
          </a:xfrm>
          <a:prstGeom prst="rect">
            <a:avLst/>
          </a:prstGeom>
        </p:spPr>
      </p:pic>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879596"/>
            <a:ext cx="1568475" cy="581837"/>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400" dirty="0">
                <a:solidFill>
                  <a:schemeClr val="tx1"/>
                </a:solidFill>
                <a:latin typeface="Century Gothic" panose="020B0502020202020204" pitchFamily="34" charset="0"/>
              </a:rPr>
              <a:t>PREPARAÇÃO DO PROJETO</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3013475" y="933387"/>
            <a:ext cx="2427516" cy="1883885"/>
            <a:chOff x="2485615" y="1006539"/>
            <a:chExt cx="2427516"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2067593" cy="1144028"/>
              <a:chOff x="1661859" y="677492"/>
              <a:chExt cx="2067593"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59" y="677492"/>
                <a:ext cx="2067593" cy="737628"/>
                <a:chOff x="1661859" y="677492"/>
                <a:chExt cx="2067593"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59" y="895310"/>
                  <a:ext cx="2067593"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Aprovação das partes interessadas</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1346239" cy="406400"/>
                <a:chOff x="1661859" y="1469410"/>
                <a:chExt cx="1346239"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59" y="1469410"/>
                  <a:ext cx="134623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1</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545269" y="933387"/>
            <a:ext cx="2099950" cy="1883885"/>
            <a:chOff x="2485615" y="1006539"/>
            <a:chExt cx="209995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740027" cy="1144028"/>
              <a:chOff x="1661859" y="677492"/>
              <a:chExt cx="174002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59" y="677492"/>
                <a:ext cx="1740027" cy="737628"/>
                <a:chOff x="1661859" y="677492"/>
                <a:chExt cx="1740027"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2</a:t>
                  </a: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59" y="895310"/>
                  <a:ext cx="1740027"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Aprovação do plano financeiro</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1357971" cy="406400"/>
                <a:chOff x="1661859" y="1469410"/>
                <a:chExt cx="1357971"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59" y="1469410"/>
                  <a:ext cx="135797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2</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699490" y="2888465"/>
            <a:ext cx="3020146" cy="1883885"/>
            <a:chOff x="2485615" y="1006539"/>
            <a:chExt cx="3020146"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2660223" cy="1144028"/>
              <a:chOff x="1661859" y="677492"/>
              <a:chExt cx="2660223"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59" y="677492"/>
                <a:ext cx="2660223" cy="737628"/>
                <a:chOff x="1661859" y="677492"/>
                <a:chExt cx="2660223"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3</a:t>
                  </a: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59" y="895310"/>
                  <a:ext cx="2660223"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Compartilhar/apresentar o projeto aos membros da equipe</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1403689" cy="406400"/>
                <a:chOff x="1661859" y="1469410"/>
                <a:chExt cx="1403689"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59" y="1469410"/>
                  <a:ext cx="140368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3</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4946436" y="2888465"/>
            <a:ext cx="1792812" cy="1883885"/>
            <a:chOff x="2485615" y="1006539"/>
            <a:chExt cx="1792812"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432889" cy="1144028"/>
              <a:chOff x="1661859" y="677492"/>
              <a:chExt cx="1432889"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4</a:t>
                  </a: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Atribuir tarefas</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1432889" cy="406400"/>
                <a:chOff x="1661859" y="1469410"/>
                <a:chExt cx="1432889"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60" y="1469410"/>
                  <a:ext cx="1432888"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4</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8193382" y="2888465"/>
            <a:ext cx="2447600" cy="1883885"/>
            <a:chOff x="2485615" y="1006539"/>
            <a:chExt cx="2447600"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2087677" cy="1144028"/>
              <a:chOff x="1661859" y="677492"/>
              <a:chExt cx="2087677"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59" y="677492"/>
                <a:ext cx="2087677" cy="737628"/>
                <a:chOff x="1661859" y="677492"/>
                <a:chExt cx="2087677"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5</a:t>
                  </a: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59" y="895310"/>
                  <a:ext cx="2087677"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Testes de versão beta 1.0</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1387169" cy="406400"/>
                <a:chOff x="1661859" y="1469410"/>
                <a:chExt cx="1387169"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59" y="1469410"/>
                  <a:ext cx="138716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5</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3470675" y="4772350"/>
            <a:ext cx="2495132" cy="1883885"/>
            <a:chOff x="2485615" y="1006539"/>
            <a:chExt cx="2495132"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2135209" cy="1144028"/>
              <a:chOff x="1661859" y="677492"/>
              <a:chExt cx="2135209"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2135208" cy="737628"/>
                <a:chOff x="1661860" y="677492"/>
                <a:chExt cx="2135208"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6</a:t>
                  </a: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2135208"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Testes de versão beta 2.0</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1179551" cy="406400"/>
                <a:chOff x="1661859" y="1469410"/>
                <a:chExt cx="1179551"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59" y="1469410"/>
                  <a:ext cx="117955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6</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941682" y="4772350"/>
            <a:ext cx="1609430" cy="1883885"/>
            <a:chOff x="2485615" y="1006539"/>
            <a:chExt cx="1609430"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249507" cy="1144028"/>
              <a:chOff x="1661859" y="677492"/>
              <a:chExt cx="1249507"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7</a:t>
                  </a: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Lançamento</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1097517" cy="406400"/>
                <a:chOff x="1661859" y="1469410"/>
                <a:chExt cx="1097517"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60" y="1469410"/>
                  <a:ext cx="109751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7</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362408" cy="457200"/>
          </a:xfrm>
          <a:prstGeom prst="roundRect">
            <a:avLst>
              <a:gd name="adj" fmla="val 50000"/>
            </a:avLst>
          </a:prstGeom>
          <a:solidFill>
            <a:srgbClr val="75F0DC"/>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400" dirty="0">
                <a:solidFill>
                  <a:schemeClr val="tx1"/>
                </a:solidFill>
                <a:latin typeface="Century Gothic" panose="020B0502020202020204" pitchFamily="34" charset="0"/>
              </a:rPr>
              <a:t>PROJETO CONCLUÍDO</a:t>
            </a:r>
          </a:p>
        </p:txBody>
      </p:sp>
    </p:spTree>
    <p:extLst>
      <p:ext uri="{BB962C8B-B14F-4D97-AF65-F5344CB8AC3E}">
        <p14:creationId xmlns:p14="http://schemas.microsoft.com/office/powerpoint/2010/main" val="3101393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11772166"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ea typeface="Arial" charset="0"/>
                <a:cs typeface="Arial" charset="0"/>
              </a:rPr>
              <a:t>MODELO DE GRÁFICO DE MARCOS DE GERENCIAMENTO DE PROJETO</a:t>
            </a:r>
          </a:p>
        </p:txBody>
      </p:sp>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2485615" y="933387"/>
            <a:ext cx="1609430" cy="1883885"/>
            <a:chOff x="2485615" y="1006539"/>
            <a:chExt cx="1609430"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249507" cy="1144028"/>
              <a:chOff x="1661859" y="677492"/>
              <a:chExt cx="1249507"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1188721" cy="406400"/>
                <a:chOff x="1661859" y="1469410"/>
                <a:chExt cx="1188721"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11887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dirty="0">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1</a:t>
              </a:r>
            </a:p>
          </p:txBody>
        </p:sp>
      </p:grpSp>
      <p:grpSp>
        <p:nvGrpSpPr>
          <p:cNvPr id="77" name="Group 76">
            <a:extLst>
              <a:ext uri="{FF2B5EF4-FFF2-40B4-BE49-F238E27FC236}">
                <a16:creationId xmlns:a16="http://schemas.microsoft.com/office/drawing/2014/main" id="{2258BAD2-F773-A2C2-EE32-1835717783E4}"/>
              </a:ext>
            </a:extLst>
          </p:cNvPr>
          <p:cNvGrpSpPr/>
          <p:nvPr/>
        </p:nvGrpSpPr>
        <p:grpSpPr>
          <a:xfrm>
            <a:off x="4603620" y="933387"/>
            <a:ext cx="1609430" cy="1883885"/>
            <a:chOff x="2485615" y="1006539"/>
            <a:chExt cx="1609430" cy="1883885"/>
          </a:xfrm>
        </p:grpSpPr>
        <p:sp>
          <p:nvSpPr>
            <p:cNvPr id="78" name="Rounded Rectangle 77">
              <a:extLst>
                <a:ext uri="{FF2B5EF4-FFF2-40B4-BE49-F238E27FC236}">
                  <a16:creationId xmlns:a16="http://schemas.microsoft.com/office/drawing/2014/main" id="{E30FFFBF-CA08-9CE5-72DD-18565A75F46D}"/>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79" name="Group 78">
              <a:extLst>
                <a:ext uri="{FF2B5EF4-FFF2-40B4-BE49-F238E27FC236}">
                  <a16:creationId xmlns:a16="http://schemas.microsoft.com/office/drawing/2014/main" id="{22EF26B6-3442-1BB4-6041-7B99DEAA8DE1}"/>
                </a:ext>
              </a:extLst>
            </p:cNvPr>
            <p:cNvGrpSpPr/>
            <p:nvPr/>
          </p:nvGrpSpPr>
          <p:grpSpPr>
            <a:xfrm>
              <a:off x="2845538" y="1588376"/>
              <a:ext cx="1249507" cy="1144028"/>
              <a:chOff x="1661859" y="677492"/>
              <a:chExt cx="1249507" cy="1144028"/>
            </a:xfrm>
          </p:grpSpPr>
          <p:grpSp>
            <p:nvGrpSpPr>
              <p:cNvPr id="82" name="Group 81">
                <a:extLst>
                  <a:ext uri="{FF2B5EF4-FFF2-40B4-BE49-F238E27FC236}">
                    <a16:creationId xmlns:a16="http://schemas.microsoft.com/office/drawing/2014/main" id="{B87C09C9-068A-B68F-3AD1-5A8D1B207760}"/>
                  </a:ext>
                </a:extLst>
              </p:cNvPr>
              <p:cNvGrpSpPr/>
              <p:nvPr/>
            </p:nvGrpSpPr>
            <p:grpSpPr>
              <a:xfrm>
                <a:off x="1661860" y="677492"/>
                <a:ext cx="1249506" cy="737628"/>
                <a:chOff x="1661860" y="677492"/>
                <a:chExt cx="1249506" cy="737628"/>
              </a:xfrm>
            </p:grpSpPr>
            <p:sp>
              <p:nvSpPr>
                <p:cNvPr id="86" name="TextBox 58">
                  <a:extLst>
                    <a:ext uri="{FF2B5EF4-FFF2-40B4-BE49-F238E27FC236}">
                      <a16:creationId xmlns:a16="http://schemas.microsoft.com/office/drawing/2014/main" id="{6427316A-8578-0E1F-DE04-EF9ACC331275}"/>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2</a:t>
                  </a:r>
                </a:p>
              </p:txBody>
            </p:sp>
            <p:sp>
              <p:nvSpPr>
                <p:cNvPr id="87" name="TextBox 60">
                  <a:extLst>
                    <a:ext uri="{FF2B5EF4-FFF2-40B4-BE49-F238E27FC236}">
                      <a16:creationId xmlns:a16="http://schemas.microsoft.com/office/drawing/2014/main" id="{89AA113C-CEAD-79A1-0143-D05B4EC9117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83" name="Group 82">
                <a:extLst>
                  <a:ext uri="{FF2B5EF4-FFF2-40B4-BE49-F238E27FC236}">
                    <a16:creationId xmlns:a16="http://schemas.microsoft.com/office/drawing/2014/main" id="{7F1C5AD7-4B94-B4DD-C6AF-72F26C5BC6C4}"/>
                  </a:ext>
                </a:extLst>
              </p:cNvPr>
              <p:cNvGrpSpPr/>
              <p:nvPr/>
            </p:nvGrpSpPr>
            <p:grpSpPr>
              <a:xfrm>
                <a:off x="1661859" y="1415120"/>
                <a:ext cx="1203787" cy="406400"/>
                <a:chOff x="1661859" y="1469410"/>
                <a:chExt cx="1203787" cy="406400"/>
              </a:xfrm>
            </p:grpSpPr>
            <p:sp>
              <p:nvSpPr>
                <p:cNvPr id="84" name="Rectangle 83">
                  <a:extLst>
                    <a:ext uri="{FF2B5EF4-FFF2-40B4-BE49-F238E27FC236}">
                      <a16:creationId xmlns:a16="http://schemas.microsoft.com/office/drawing/2014/main" id="{2A1C78DC-3512-B9EA-5687-4067C58B7097}"/>
                    </a:ext>
                  </a:extLst>
                </p:cNvPr>
                <p:cNvSpPr/>
                <p:nvPr/>
              </p:nvSpPr>
              <p:spPr>
                <a:xfrm>
                  <a:off x="1661860" y="1469410"/>
                  <a:ext cx="120378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85" name="Rectangle 84">
                  <a:extLst>
                    <a:ext uri="{FF2B5EF4-FFF2-40B4-BE49-F238E27FC236}">
                      <a16:creationId xmlns:a16="http://schemas.microsoft.com/office/drawing/2014/main" id="{7C13599E-56CB-4CFD-6073-3E1C3532CA84}"/>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81" name="Oval 80">
              <a:extLst>
                <a:ext uri="{FF2B5EF4-FFF2-40B4-BE49-F238E27FC236}">
                  <a16:creationId xmlns:a16="http://schemas.microsoft.com/office/drawing/2014/main" id="{1F1A81B7-43A1-1B00-AC40-45126CF0A0CD}"/>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2</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721625" y="933387"/>
            <a:ext cx="1609430" cy="1883885"/>
            <a:chOff x="2485615" y="1006539"/>
            <a:chExt cx="160943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249507" cy="1144028"/>
              <a:chOff x="1661859" y="677492"/>
              <a:chExt cx="124950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3</a:t>
                  </a: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1203787" cy="406400"/>
                <a:chOff x="1661859" y="1469410"/>
                <a:chExt cx="1203787"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60" y="1469410"/>
                  <a:ext cx="120378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3</a:t>
              </a:r>
            </a:p>
          </p:txBody>
        </p:sp>
      </p:grpSp>
      <p:grpSp>
        <p:nvGrpSpPr>
          <p:cNvPr id="105" name="Group 104">
            <a:extLst>
              <a:ext uri="{FF2B5EF4-FFF2-40B4-BE49-F238E27FC236}">
                <a16:creationId xmlns:a16="http://schemas.microsoft.com/office/drawing/2014/main" id="{A36B9EA0-826C-33E9-3950-4ABB7D5A20AD}"/>
              </a:ext>
            </a:extLst>
          </p:cNvPr>
          <p:cNvGrpSpPr/>
          <p:nvPr/>
        </p:nvGrpSpPr>
        <p:grpSpPr>
          <a:xfrm>
            <a:off x="8839629" y="933387"/>
            <a:ext cx="1609430" cy="1883885"/>
            <a:chOff x="2485615" y="1006539"/>
            <a:chExt cx="1609430" cy="1883885"/>
          </a:xfrm>
        </p:grpSpPr>
        <p:sp>
          <p:nvSpPr>
            <p:cNvPr id="106" name="Rounded Rectangle 105">
              <a:extLst>
                <a:ext uri="{FF2B5EF4-FFF2-40B4-BE49-F238E27FC236}">
                  <a16:creationId xmlns:a16="http://schemas.microsoft.com/office/drawing/2014/main" id="{3CDC235E-2480-930E-4355-2B11C833741F}"/>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07" name="Group 106">
              <a:extLst>
                <a:ext uri="{FF2B5EF4-FFF2-40B4-BE49-F238E27FC236}">
                  <a16:creationId xmlns:a16="http://schemas.microsoft.com/office/drawing/2014/main" id="{DB120CCF-D4F0-0201-B2AA-BC70DCF65EA1}"/>
                </a:ext>
              </a:extLst>
            </p:cNvPr>
            <p:cNvGrpSpPr/>
            <p:nvPr/>
          </p:nvGrpSpPr>
          <p:grpSpPr>
            <a:xfrm>
              <a:off x="2845538" y="1588376"/>
              <a:ext cx="1249507" cy="1144028"/>
              <a:chOff x="1661859" y="677492"/>
              <a:chExt cx="1249507" cy="1144028"/>
            </a:xfrm>
          </p:grpSpPr>
          <p:grpSp>
            <p:nvGrpSpPr>
              <p:cNvPr id="109" name="Group 108">
                <a:extLst>
                  <a:ext uri="{FF2B5EF4-FFF2-40B4-BE49-F238E27FC236}">
                    <a16:creationId xmlns:a16="http://schemas.microsoft.com/office/drawing/2014/main" id="{83FBA52A-0B32-47E9-A681-71F4A28860AF}"/>
                  </a:ext>
                </a:extLst>
              </p:cNvPr>
              <p:cNvGrpSpPr/>
              <p:nvPr/>
            </p:nvGrpSpPr>
            <p:grpSpPr>
              <a:xfrm>
                <a:off x="1661860" y="677492"/>
                <a:ext cx="1249506" cy="737628"/>
                <a:chOff x="1661860" y="677492"/>
                <a:chExt cx="1249506" cy="737628"/>
              </a:xfrm>
            </p:grpSpPr>
            <p:sp>
              <p:nvSpPr>
                <p:cNvPr id="113" name="TextBox 58">
                  <a:extLst>
                    <a:ext uri="{FF2B5EF4-FFF2-40B4-BE49-F238E27FC236}">
                      <a16:creationId xmlns:a16="http://schemas.microsoft.com/office/drawing/2014/main" id="{0E89BE2E-F1E2-1174-D0AB-B2896BC66AF1}"/>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4</a:t>
                  </a:r>
                </a:p>
              </p:txBody>
            </p:sp>
            <p:sp>
              <p:nvSpPr>
                <p:cNvPr id="114" name="TextBox 60">
                  <a:extLst>
                    <a:ext uri="{FF2B5EF4-FFF2-40B4-BE49-F238E27FC236}">
                      <a16:creationId xmlns:a16="http://schemas.microsoft.com/office/drawing/2014/main" id="{778C49BE-EC28-A12B-3679-E3B0DB25DF7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10" name="Group 109">
                <a:extLst>
                  <a:ext uri="{FF2B5EF4-FFF2-40B4-BE49-F238E27FC236}">
                    <a16:creationId xmlns:a16="http://schemas.microsoft.com/office/drawing/2014/main" id="{4E9C5990-2497-D949-9932-275A68B45C40}"/>
                  </a:ext>
                </a:extLst>
              </p:cNvPr>
              <p:cNvGrpSpPr/>
              <p:nvPr/>
            </p:nvGrpSpPr>
            <p:grpSpPr>
              <a:xfrm>
                <a:off x="1661859" y="1415120"/>
                <a:ext cx="1203787" cy="406400"/>
                <a:chOff x="1661859" y="1469410"/>
                <a:chExt cx="1203787" cy="406400"/>
              </a:xfrm>
            </p:grpSpPr>
            <p:sp>
              <p:nvSpPr>
                <p:cNvPr id="111" name="Rectangle 110">
                  <a:extLst>
                    <a:ext uri="{FF2B5EF4-FFF2-40B4-BE49-F238E27FC236}">
                      <a16:creationId xmlns:a16="http://schemas.microsoft.com/office/drawing/2014/main" id="{7474A230-32F9-C221-D13F-A919B48AABA3}"/>
                    </a:ext>
                  </a:extLst>
                </p:cNvPr>
                <p:cNvSpPr/>
                <p:nvPr/>
              </p:nvSpPr>
              <p:spPr>
                <a:xfrm>
                  <a:off x="1661859" y="1469410"/>
                  <a:ext cx="120378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12" name="Rectangle 111">
                  <a:extLst>
                    <a:ext uri="{FF2B5EF4-FFF2-40B4-BE49-F238E27FC236}">
                      <a16:creationId xmlns:a16="http://schemas.microsoft.com/office/drawing/2014/main" id="{3C17AAE4-43EA-7FE9-BCC5-DD534E7F5B2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08" name="Oval 107">
              <a:extLst>
                <a:ext uri="{FF2B5EF4-FFF2-40B4-BE49-F238E27FC236}">
                  <a16:creationId xmlns:a16="http://schemas.microsoft.com/office/drawing/2014/main" id="{BCB1D2D7-B8A9-2AEE-21F6-C31C13834189}"/>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4</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333385" y="2888465"/>
            <a:ext cx="1609430" cy="1883885"/>
            <a:chOff x="2485615" y="1006539"/>
            <a:chExt cx="1609430"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1249507" cy="1144028"/>
              <a:chOff x="1661859" y="677492"/>
              <a:chExt cx="1249507"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60" y="677492"/>
                <a:ext cx="1249506" cy="737628"/>
                <a:chOff x="1661860" y="677492"/>
                <a:chExt cx="1249506"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5</a:t>
                  </a: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1073151" cy="406400"/>
                <a:chOff x="1661859" y="1469410"/>
                <a:chExt cx="1073151"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60" y="1469410"/>
                  <a:ext cx="107315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5</a:t>
              </a:r>
            </a:p>
          </p:txBody>
        </p:sp>
      </p:grpSp>
      <p:grpSp>
        <p:nvGrpSpPr>
          <p:cNvPr id="166" name="Group 165">
            <a:extLst>
              <a:ext uri="{FF2B5EF4-FFF2-40B4-BE49-F238E27FC236}">
                <a16:creationId xmlns:a16="http://schemas.microsoft.com/office/drawing/2014/main" id="{DA76AD82-FC31-76C1-470F-BAF1E9E14F09}"/>
              </a:ext>
            </a:extLst>
          </p:cNvPr>
          <p:cNvGrpSpPr/>
          <p:nvPr/>
        </p:nvGrpSpPr>
        <p:grpSpPr>
          <a:xfrm>
            <a:off x="3451390" y="2888465"/>
            <a:ext cx="1717894" cy="1883885"/>
            <a:chOff x="2485615" y="1006539"/>
            <a:chExt cx="1717894" cy="1883885"/>
          </a:xfrm>
        </p:grpSpPr>
        <p:sp>
          <p:nvSpPr>
            <p:cNvPr id="167" name="Rounded Rectangle 166">
              <a:extLst>
                <a:ext uri="{FF2B5EF4-FFF2-40B4-BE49-F238E27FC236}">
                  <a16:creationId xmlns:a16="http://schemas.microsoft.com/office/drawing/2014/main" id="{A3CDF859-BE7F-D056-3E6F-D6D907A3899E}"/>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68" name="Group 167">
              <a:extLst>
                <a:ext uri="{FF2B5EF4-FFF2-40B4-BE49-F238E27FC236}">
                  <a16:creationId xmlns:a16="http://schemas.microsoft.com/office/drawing/2014/main" id="{1B247EF9-DE7C-E0B1-7586-E6213E61B05C}"/>
                </a:ext>
              </a:extLst>
            </p:cNvPr>
            <p:cNvGrpSpPr/>
            <p:nvPr/>
          </p:nvGrpSpPr>
          <p:grpSpPr>
            <a:xfrm>
              <a:off x="2845538" y="1588376"/>
              <a:ext cx="1357971" cy="1144028"/>
              <a:chOff x="1661859" y="677492"/>
              <a:chExt cx="1357971" cy="1144028"/>
            </a:xfrm>
          </p:grpSpPr>
          <p:grpSp>
            <p:nvGrpSpPr>
              <p:cNvPr id="170" name="Group 169">
                <a:extLst>
                  <a:ext uri="{FF2B5EF4-FFF2-40B4-BE49-F238E27FC236}">
                    <a16:creationId xmlns:a16="http://schemas.microsoft.com/office/drawing/2014/main" id="{C802DF3A-1AFF-C01B-2385-580EFF2CE887}"/>
                  </a:ext>
                </a:extLst>
              </p:cNvPr>
              <p:cNvGrpSpPr/>
              <p:nvPr/>
            </p:nvGrpSpPr>
            <p:grpSpPr>
              <a:xfrm>
                <a:off x="1661860" y="677492"/>
                <a:ext cx="1249506" cy="737628"/>
                <a:chOff x="1661860" y="677492"/>
                <a:chExt cx="1249506" cy="737628"/>
              </a:xfrm>
            </p:grpSpPr>
            <p:sp>
              <p:nvSpPr>
                <p:cNvPr id="174" name="TextBox 58">
                  <a:extLst>
                    <a:ext uri="{FF2B5EF4-FFF2-40B4-BE49-F238E27FC236}">
                      <a16:creationId xmlns:a16="http://schemas.microsoft.com/office/drawing/2014/main" id="{B0CA90FD-3848-F8BC-6BC4-2E47569A7A4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6</a:t>
                  </a:r>
                </a:p>
              </p:txBody>
            </p:sp>
            <p:sp>
              <p:nvSpPr>
                <p:cNvPr id="175" name="TextBox 60">
                  <a:extLst>
                    <a:ext uri="{FF2B5EF4-FFF2-40B4-BE49-F238E27FC236}">
                      <a16:creationId xmlns:a16="http://schemas.microsoft.com/office/drawing/2014/main" id="{46180F3A-BAE4-8C4D-DD76-7DDB7A1A25D1}"/>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71" name="Group 170">
                <a:extLst>
                  <a:ext uri="{FF2B5EF4-FFF2-40B4-BE49-F238E27FC236}">
                    <a16:creationId xmlns:a16="http://schemas.microsoft.com/office/drawing/2014/main" id="{733224E6-400F-E198-7A24-9B013DDB3FF3}"/>
                  </a:ext>
                </a:extLst>
              </p:cNvPr>
              <p:cNvGrpSpPr/>
              <p:nvPr/>
            </p:nvGrpSpPr>
            <p:grpSpPr>
              <a:xfrm>
                <a:off x="1661859" y="1415120"/>
                <a:ext cx="1357971" cy="406400"/>
                <a:chOff x="1661859" y="1469410"/>
                <a:chExt cx="1357971" cy="406400"/>
              </a:xfrm>
            </p:grpSpPr>
            <p:sp>
              <p:nvSpPr>
                <p:cNvPr id="172" name="Rectangle 171">
                  <a:extLst>
                    <a:ext uri="{FF2B5EF4-FFF2-40B4-BE49-F238E27FC236}">
                      <a16:creationId xmlns:a16="http://schemas.microsoft.com/office/drawing/2014/main" id="{891C8A4B-472C-6E45-EF49-F7F77EC8C1BD}"/>
                    </a:ext>
                  </a:extLst>
                </p:cNvPr>
                <p:cNvSpPr/>
                <p:nvPr/>
              </p:nvSpPr>
              <p:spPr>
                <a:xfrm>
                  <a:off x="1661860" y="1469410"/>
                  <a:ext cx="135797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73" name="Rectangle 172">
                  <a:extLst>
                    <a:ext uri="{FF2B5EF4-FFF2-40B4-BE49-F238E27FC236}">
                      <a16:creationId xmlns:a16="http://schemas.microsoft.com/office/drawing/2014/main" id="{DBE17DFD-B836-CDE0-D153-223E3D776FF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69" name="Oval 168">
              <a:extLst>
                <a:ext uri="{FF2B5EF4-FFF2-40B4-BE49-F238E27FC236}">
                  <a16:creationId xmlns:a16="http://schemas.microsoft.com/office/drawing/2014/main" id="{5654BC4A-79FD-EC52-4CBF-ACA4B218B0AA}"/>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6</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5569395" y="2888465"/>
            <a:ext cx="1609430" cy="1883885"/>
            <a:chOff x="2485615" y="1006539"/>
            <a:chExt cx="1609430"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249507" cy="1144028"/>
              <a:chOff x="1661859" y="677492"/>
              <a:chExt cx="1249507"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7</a:t>
                  </a: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1203787" cy="406400"/>
                <a:chOff x="1661859" y="1469410"/>
                <a:chExt cx="1203787"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60" y="1469410"/>
                  <a:ext cx="120378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7</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7687399" y="2888465"/>
            <a:ext cx="1672500" cy="1883885"/>
            <a:chOff x="2485615" y="1006539"/>
            <a:chExt cx="1672500"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312577" cy="1144028"/>
              <a:chOff x="1661859" y="677492"/>
              <a:chExt cx="1312577"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8</a:t>
                  </a: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1312577" cy="406400"/>
                <a:chOff x="1661859" y="1469410"/>
                <a:chExt cx="1312577"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59" y="1469410"/>
                  <a:ext cx="131257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8</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2424829" y="4772350"/>
            <a:ext cx="1609430" cy="1883885"/>
            <a:chOff x="2485615" y="1006539"/>
            <a:chExt cx="1609430"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249507" cy="1144028"/>
              <a:chOff x="1661859" y="677492"/>
              <a:chExt cx="1249507"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9</a:t>
                  </a: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1249507" cy="406400"/>
                <a:chOff x="1661859" y="1469410"/>
                <a:chExt cx="1249507"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60" y="1469410"/>
                  <a:ext cx="124950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9</a:t>
              </a:r>
            </a:p>
          </p:txBody>
        </p:sp>
      </p:grpSp>
      <p:grpSp>
        <p:nvGrpSpPr>
          <p:cNvPr id="216" name="Group 215">
            <a:extLst>
              <a:ext uri="{FF2B5EF4-FFF2-40B4-BE49-F238E27FC236}">
                <a16:creationId xmlns:a16="http://schemas.microsoft.com/office/drawing/2014/main" id="{F0956F20-2B3C-8EC4-E718-26F1D8539407}"/>
              </a:ext>
            </a:extLst>
          </p:cNvPr>
          <p:cNvGrpSpPr/>
          <p:nvPr/>
        </p:nvGrpSpPr>
        <p:grpSpPr>
          <a:xfrm>
            <a:off x="4542834" y="4772350"/>
            <a:ext cx="1624496" cy="1883885"/>
            <a:chOff x="2485615" y="1006539"/>
            <a:chExt cx="1624496" cy="1883885"/>
          </a:xfrm>
        </p:grpSpPr>
        <p:sp>
          <p:nvSpPr>
            <p:cNvPr id="217" name="Rounded Rectangle 216">
              <a:extLst>
                <a:ext uri="{FF2B5EF4-FFF2-40B4-BE49-F238E27FC236}">
                  <a16:creationId xmlns:a16="http://schemas.microsoft.com/office/drawing/2014/main" id="{38A1D067-F0C6-9239-15F5-85764AB8B921}"/>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18" name="Group 217">
              <a:extLst>
                <a:ext uri="{FF2B5EF4-FFF2-40B4-BE49-F238E27FC236}">
                  <a16:creationId xmlns:a16="http://schemas.microsoft.com/office/drawing/2014/main" id="{1492014D-3429-1769-18E9-528230266002}"/>
                </a:ext>
              </a:extLst>
            </p:cNvPr>
            <p:cNvGrpSpPr/>
            <p:nvPr/>
          </p:nvGrpSpPr>
          <p:grpSpPr>
            <a:xfrm>
              <a:off x="2845538" y="1588376"/>
              <a:ext cx="1264573" cy="1144028"/>
              <a:chOff x="1661859" y="677492"/>
              <a:chExt cx="1264573" cy="1144028"/>
            </a:xfrm>
          </p:grpSpPr>
          <p:grpSp>
            <p:nvGrpSpPr>
              <p:cNvPr id="220" name="Group 219">
                <a:extLst>
                  <a:ext uri="{FF2B5EF4-FFF2-40B4-BE49-F238E27FC236}">
                    <a16:creationId xmlns:a16="http://schemas.microsoft.com/office/drawing/2014/main" id="{D3784615-1493-C131-7CD7-71F3792E1262}"/>
                  </a:ext>
                </a:extLst>
              </p:cNvPr>
              <p:cNvGrpSpPr/>
              <p:nvPr/>
            </p:nvGrpSpPr>
            <p:grpSpPr>
              <a:xfrm>
                <a:off x="1661860" y="677492"/>
                <a:ext cx="1249506" cy="737628"/>
                <a:chOff x="1661860" y="677492"/>
                <a:chExt cx="1249506" cy="737628"/>
              </a:xfrm>
            </p:grpSpPr>
            <p:sp>
              <p:nvSpPr>
                <p:cNvPr id="224" name="TextBox 58">
                  <a:extLst>
                    <a:ext uri="{FF2B5EF4-FFF2-40B4-BE49-F238E27FC236}">
                      <a16:creationId xmlns:a16="http://schemas.microsoft.com/office/drawing/2014/main" id="{08132ADE-6CF5-ECE4-2448-D321D9FD2E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10</a:t>
                  </a:r>
                </a:p>
              </p:txBody>
            </p:sp>
            <p:sp>
              <p:nvSpPr>
                <p:cNvPr id="225" name="TextBox 60">
                  <a:extLst>
                    <a:ext uri="{FF2B5EF4-FFF2-40B4-BE49-F238E27FC236}">
                      <a16:creationId xmlns:a16="http://schemas.microsoft.com/office/drawing/2014/main" id="{1AE78B78-0940-482C-6DF9-B0FB8D8163E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221" name="Group 220">
                <a:extLst>
                  <a:ext uri="{FF2B5EF4-FFF2-40B4-BE49-F238E27FC236}">
                    <a16:creationId xmlns:a16="http://schemas.microsoft.com/office/drawing/2014/main" id="{86A13077-FCB7-CCAA-AA02-5288698938AA}"/>
                  </a:ext>
                </a:extLst>
              </p:cNvPr>
              <p:cNvGrpSpPr/>
              <p:nvPr/>
            </p:nvGrpSpPr>
            <p:grpSpPr>
              <a:xfrm>
                <a:off x="1661859" y="1415120"/>
                <a:ext cx="1264573" cy="406400"/>
                <a:chOff x="1661859" y="1469410"/>
                <a:chExt cx="1264573" cy="406400"/>
              </a:xfrm>
            </p:grpSpPr>
            <p:sp>
              <p:nvSpPr>
                <p:cNvPr id="222" name="Rectangle 221">
                  <a:extLst>
                    <a:ext uri="{FF2B5EF4-FFF2-40B4-BE49-F238E27FC236}">
                      <a16:creationId xmlns:a16="http://schemas.microsoft.com/office/drawing/2014/main" id="{59CA391E-9F5D-9069-FD36-74AA279A1FE1}"/>
                    </a:ext>
                  </a:extLst>
                </p:cNvPr>
                <p:cNvSpPr/>
                <p:nvPr/>
              </p:nvSpPr>
              <p:spPr>
                <a:xfrm>
                  <a:off x="1661860" y="1469410"/>
                  <a:ext cx="1264572"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23" name="Rectangle 222">
                  <a:extLst>
                    <a:ext uri="{FF2B5EF4-FFF2-40B4-BE49-F238E27FC236}">
                      <a16:creationId xmlns:a16="http://schemas.microsoft.com/office/drawing/2014/main" id="{00FC03F3-E1BD-0981-1881-7357464B902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19" name="Oval 218">
              <a:extLst>
                <a:ext uri="{FF2B5EF4-FFF2-40B4-BE49-F238E27FC236}">
                  <a16:creationId xmlns:a16="http://schemas.microsoft.com/office/drawing/2014/main" id="{50A51A2E-C9CE-8B78-BF50-6571B3B661A4}"/>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10</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660838" y="4772350"/>
            <a:ext cx="1670216" cy="1883885"/>
            <a:chOff x="2485615" y="1006539"/>
            <a:chExt cx="1670216"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310293" cy="1144028"/>
              <a:chOff x="1661859" y="677492"/>
              <a:chExt cx="1310293"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11</a:t>
                  </a: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1310293" cy="406400"/>
                <a:chOff x="1661859" y="1469410"/>
                <a:chExt cx="1310293"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59" y="1469410"/>
                  <a:ext cx="1310293"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11</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7" y="4778133"/>
            <a:ext cx="2359152" cy="470304"/>
          </a:xfrm>
          <a:prstGeom prst="roundRect">
            <a:avLst>
              <a:gd name="adj" fmla="val 50000"/>
            </a:avLst>
          </a:prstGeom>
          <a:solidFill>
            <a:srgbClr val="00BD32"/>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400" dirty="0">
                <a:solidFill>
                  <a:schemeClr val="tx1"/>
                </a:solidFill>
                <a:latin typeface="Century Gothic" panose="020B0502020202020204" pitchFamily="34" charset="0"/>
              </a:rPr>
              <a:t>PROJETO CONCLUÍDO</a:t>
            </a:r>
          </a:p>
        </p:txBody>
      </p:sp>
      <p:sp>
        <p:nvSpPr>
          <p:cNvPr id="9" name="Rounded Rectangle 7">
            <a:extLst>
              <a:ext uri="{FF2B5EF4-FFF2-40B4-BE49-F238E27FC236}">
                <a16:creationId xmlns:a16="http://schemas.microsoft.com/office/drawing/2014/main" id="{F1A8AEFB-C716-DEF0-F549-1B50CBBD71FE}"/>
              </a:ext>
            </a:extLst>
          </p:cNvPr>
          <p:cNvSpPr>
            <a:spLocks noChangeAspect="1"/>
          </p:cNvSpPr>
          <p:nvPr/>
        </p:nvSpPr>
        <p:spPr>
          <a:xfrm>
            <a:off x="349985" y="879596"/>
            <a:ext cx="1568475" cy="581837"/>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400" dirty="0">
                <a:solidFill>
                  <a:schemeClr val="tx1"/>
                </a:solidFill>
                <a:latin typeface="Century Gothic" panose="020B0502020202020204" pitchFamily="34" charset="0"/>
              </a:rPr>
              <a:t>PREPARAÇÃO DO PROJETO</a:t>
            </a:r>
          </a:p>
        </p:txBody>
      </p:sp>
    </p:spTree>
    <p:extLst>
      <p:ext uri="{BB962C8B-B14F-4D97-AF65-F5344CB8AC3E}">
        <p14:creationId xmlns:p14="http://schemas.microsoft.com/office/powerpoint/2010/main" val="259055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2957</TotalTime>
  <Words>270</Words>
  <Application>Microsoft Macintosh PowerPoint</Application>
  <PresentationFormat>Widescreen</PresentationFormat>
  <Paragraphs>102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18</cp:revision>
  <dcterms:created xsi:type="dcterms:W3CDTF">2023-08-14T02:32:27Z</dcterms:created>
  <dcterms:modified xsi:type="dcterms:W3CDTF">2024-08-29T17:03:18Z</dcterms:modified>
</cp:coreProperties>
</file>