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E0F306-FE15-401A-A74E-A81F304D24AB}" v="3" dt="2023-06-26T23:48:51.5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86447"/>
  </p:normalViewPr>
  <p:slideViewPr>
    <p:cSldViewPr snapToGrid="0" snapToObjects="1">
      <p:cViewPr varScale="1">
        <p:scale>
          <a:sx n="107" d="100"/>
          <a:sy n="107" d="100"/>
        </p:scale>
        <p:origin x="1314" y="78"/>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AE0F306-FE15-401A-A74E-A81F304D24AB}"/>
    <pc:docChg chg="modSld">
      <pc:chgData name="Bess Dunlevy" userId="dd4b9a8537dbe9d0" providerId="LiveId" clId="{2AE0F306-FE15-401A-A74E-A81F304D24AB}" dt="2023-06-26T23:51:55.132" v="75" actId="20577"/>
      <pc:docMkLst>
        <pc:docMk/>
      </pc:docMkLst>
      <pc:sldChg chg="modSp mod">
        <pc:chgData name="Bess Dunlevy" userId="dd4b9a8537dbe9d0" providerId="LiveId" clId="{2AE0F306-FE15-401A-A74E-A81F304D24AB}" dt="2023-06-26T23:48:40.422" v="0" actId="20577"/>
        <pc:sldMkLst>
          <pc:docMk/>
          <pc:sldMk cId="1508588292" sldId="342"/>
        </pc:sldMkLst>
        <pc:spChg chg="mod">
          <ac:chgData name="Bess Dunlevy" userId="dd4b9a8537dbe9d0" providerId="LiveId" clId="{2AE0F306-FE15-401A-A74E-A81F304D24AB}" dt="2023-06-26T23:48:40.422" v="0" actId="20577"/>
          <ac:spMkLst>
            <pc:docMk/>
            <pc:sldMk cId="1508588292" sldId="342"/>
            <ac:spMk id="33" creationId="{143A449B-AAB7-994A-92CE-8F48E2CA7DF6}"/>
          </ac:spMkLst>
        </pc:spChg>
      </pc:sldChg>
      <pc:sldChg chg="modSp mod">
        <pc:chgData name="Bess Dunlevy" userId="dd4b9a8537dbe9d0" providerId="LiveId" clId="{2AE0F306-FE15-401A-A74E-A81F304D24AB}" dt="2023-06-26T23:51:55.132" v="75" actId="20577"/>
        <pc:sldMkLst>
          <pc:docMk/>
          <pc:sldMk cId="3634812223" sldId="354"/>
        </pc:sldMkLst>
        <pc:graphicFrameChg chg="mod modGraphic">
          <ac:chgData name="Bess Dunlevy" userId="dd4b9a8537dbe9d0" providerId="LiveId" clId="{2AE0F306-FE15-401A-A74E-A81F304D24AB}" dt="2023-06-26T23:51:55.132" v="75" actId="20577"/>
          <ac:graphicFrameMkLst>
            <pc:docMk/>
            <pc:sldMk cId="3634812223" sldId="354"/>
            <ac:graphicFrameMk id="2" creationId="{9D38ADDE-708E-A9E6-3914-D86A6CD905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7505"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escrição da forma gerada automaticamente">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85" y="864453"/>
            <a:ext cx="6950745" cy="1384995"/>
          </a:xfrm>
          <a:prstGeom prst="rect">
            <a:avLst/>
          </a:prstGeom>
          <a:noFill/>
        </p:spPr>
        <p:txBody>
          <a:bodyPr wrap="square" rtlCol="0">
            <a:spAutoFit/>
          </a:bodyPr>
          <a:lstStyle/>
          <a:p>
            <a:pPr rtl="0"/>
            <a:r>
              <a:rPr lang="pt-BR" sz="4200" b="1">
                <a:solidFill>
                  <a:schemeClr val="tx1">
                    <a:lumMod val="75000"/>
                    <a:lumOff val="25000"/>
                  </a:schemeClr>
                </a:solidFill>
                <a:latin typeface="Century Gothic" panose="020B0502020202020204" pitchFamily="34" charset="0"/>
              </a:rPr>
              <a:t>MODELO DE CALENDÁRIO DE CONTEÚDO SIMPLES</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3209365" y="6477000"/>
            <a:ext cx="8537875"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APRESENTAÇÃO DO MODELO DE CALENDÁRIO DE CONTEÚDO SIMPLES</a:t>
            </a:r>
          </a:p>
        </p:txBody>
      </p:sp>
      <p:pic>
        <p:nvPicPr>
          <p:cNvPr id="2" name="Picture 1">
            <a:hlinkClick r:id="rId3"/>
            <a:extLst>
              <a:ext uri="{FF2B5EF4-FFF2-40B4-BE49-F238E27FC236}">
                <a16:creationId xmlns:a16="http://schemas.microsoft.com/office/drawing/2014/main" id="{332502D4-0B7D-09FF-3520-7E1D9F61F80D}"/>
              </a:ext>
            </a:extLst>
          </p:cNvPr>
          <p:cNvPicPr>
            <a:picLocks noChangeAspect="1"/>
          </p:cNvPicPr>
          <p:nvPr/>
        </p:nvPicPr>
        <p:blipFill>
          <a:blip r:embed="rId4"/>
          <a:srcRect/>
          <a:stretch/>
        </p:blipFill>
        <p:spPr>
          <a:xfrm>
            <a:off x="9048309" y="238430"/>
            <a:ext cx="2745668" cy="546100"/>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D38ADDE-708E-A9E6-3914-D86A6CD90554}"/>
              </a:ext>
            </a:extLst>
          </p:cNvPr>
          <p:cNvGraphicFramePr>
            <a:graphicFrameLocks noGrp="1"/>
          </p:cNvGraphicFramePr>
          <p:nvPr>
            <p:extLst>
              <p:ext uri="{D42A27DB-BD31-4B8C-83A1-F6EECF244321}">
                <p14:modId xmlns:p14="http://schemas.microsoft.com/office/powerpoint/2010/main" val="1242417257"/>
              </p:ext>
            </p:extLst>
          </p:nvPr>
        </p:nvGraphicFramePr>
        <p:xfrm>
          <a:off x="215660" y="213126"/>
          <a:ext cx="11697416" cy="6431747"/>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rtl="0" fontAlgn="ctr"/>
                      <a:r>
                        <a:rPr lang="pt-BR" sz="900" b="0" i="0" u="none" strike="noStrike">
                          <a:solidFill>
                            <a:srgbClr val="000000"/>
                          </a:solidFill>
                          <a:effectLst/>
                          <a:latin typeface="Century Gothic" panose="020B0502020202020204" pitchFamily="34" charset="0"/>
                        </a:rPr>
                        <a:t>PLATAFORMA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rtl="0" fontAlgn="ctr"/>
                      <a:r>
                        <a:rPr lang="pt-BR" sz="800" b="0" i="0" u="none" strike="noStrike">
                          <a:solidFill>
                            <a:srgbClr val="000000"/>
                          </a:solidFill>
                          <a:effectLst/>
                          <a:latin typeface="Century Gothic" panose="020B0502020202020204" pitchFamily="34" charset="0"/>
                        </a:rPr>
                        <a:t>SEGUNDA-FEIRA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TERÇA-FEIRA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QUARTA-FEIRA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QUINTA-FEIRA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SEXTA-FEIRA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SÁBADO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DOMINGO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rtl="0" fontAlgn="ctr"/>
                      <a:r>
                        <a:rPr lang="pt-BR" sz="900" b="1" i="0" u="none" strike="noStrike">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Conteúdo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rtl="0" fontAlgn="ctr"/>
                      <a:r>
                        <a:rPr lang="pt-BR" sz="900" b="1" i="0" u="none" strike="noStrike">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rtl="0" fontAlgn="ctr"/>
                      <a:r>
                        <a:rPr lang="pt-BR" sz="900" b="1" i="0" u="none" strike="noStrike">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rtl="0" fontAlgn="ctr"/>
                      <a:r>
                        <a:rPr lang="pt-BR" sz="900" b="1" i="0" u="none" strike="noStrike">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rtl="0" fontAlgn="ctr"/>
                      <a:r>
                        <a:rPr lang="pt-BR" sz="900" b="1" i="0" u="none" strike="noStrike">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rtl="0" fontAlgn="ctr"/>
                      <a:r>
                        <a:rPr lang="pt-BR" sz="900" b="1" i="0" u="none" strike="noStrike">
                          <a:solidFill>
                            <a:srgbClr val="C65911"/>
                          </a:solidFill>
                          <a:effectLst/>
                          <a:latin typeface="Century Gothic" panose="020B0502020202020204" pitchFamily="34" charset="0"/>
                        </a:rPr>
                        <a:t>OUTROS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rtl="0" fontAlgn="ctr"/>
                      <a:r>
                        <a:rPr lang="pt-BR" sz="900" b="1" i="0" u="none" strike="noStrike">
                          <a:solidFill>
                            <a:srgbClr val="00B0F0"/>
                          </a:solidFill>
                          <a:effectLst/>
                          <a:latin typeface="Century Gothic" panose="020B0502020202020204" pitchFamily="34" charset="0"/>
                        </a:rPr>
                        <a:t>OUTROS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rtl="0" fontAlgn="ctr"/>
                      <a:r>
                        <a:rPr lang="pt-BR" sz="900" b="1" i="0" u="none" strike="noStrike">
                          <a:solidFill>
                            <a:srgbClr val="548235"/>
                          </a:solidFill>
                          <a:effectLst/>
                          <a:latin typeface="Century Gothic" panose="020B0502020202020204" pitchFamily="34" charset="0"/>
                        </a:rPr>
                        <a:t>OUTROS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6</TotalTime>
  <Words>207</Words>
  <Application>Microsoft Office PowerPoint</Application>
  <PresentationFormat>Widescreen</PresentationFormat>
  <Paragraphs>108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Hansen Han</cp:lastModifiedBy>
  <cp:revision>5</cp:revision>
  <dcterms:created xsi:type="dcterms:W3CDTF">2023-06-26T23:44:25Z</dcterms:created>
  <dcterms:modified xsi:type="dcterms:W3CDTF">2024-08-31T09:23:19Z</dcterms:modified>
</cp:coreProperties>
</file>