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07" d="100"/>
          <a:sy n="107" d="100"/>
        </p:scale>
        <p:origin x="1314" y="10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928664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750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escrição da forma gerada automaticamente">
            <a:extLst>
              <a:ext uri="{FF2B5EF4-FFF2-40B4-BE49-F238E27FC236}">
                <a16:creationId xmlns:a16="http://schemas.microsoft.com/office/drawing/2014/main" id="{1AE65A14-F267-A448-B5E0-4329D1561F45}"/>
              </a:ext>
            </a:extLst>
          </p:cNvPr>
          <p:cNvPicPr>
            <a:picLocks noChangeAspect="1"/>
          </p:cNvPicPr>
          <p:nvPr/>
        </p:nvPicPr>
        <p:blipFill>
          <a:blip r:embed="rId3"/>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6" y="864453"/>
            <a:ext cx="6180880" cy="2031325"/>
          </a:xfrm>
          <a:prstGeom prst="rect">
            <a:avLst/>
          </a:prstGeom>
          <a:noFill/>
        </p:spPr>
        <p:txBody>
          <a:bodyPr wrap="square" rtlCol="0">
            <a:spAutoFit/>
          </a:bodyPr>
          <a:lstStyle/>
          <a:p>
            <a:pPr rtl="0"/>
            <a:r>
              <a:rPr lang="pt-BR" sz="4200" b="1">
                <a:solidFill>
                  <a:schemeClr val="tx1">
                    <a:lumMod val="75000"/>
                    <a:lumOff val="25000"/>
                  </a:schemeClr>
                </a:solidFill>
                <a:latin typeface="Century Gothic" panose="020B0502020202020204" pitchFamily="34" charset="0"/>
              </a:rPr>
              <a:t>EXEMPLO DE MODELO DE CALENDÁRIO DE CONTEÚDO SIMPLES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815789" y="6477000"/>
            <a:ext cx="10931452"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APRESENTAÇÃO DE EXEMPLO DO MODELO DE CALENDÁRIO DE CONTEÚDO SIMPLES</a:t>
            </a:r>
          </a:p>
        </p:txBody>
      </p:sp>
      <p:pic>
        <p:nvPicPr>
          <p:cNvPr id="4" name="Picture 3">
            <a:hlinkClick r:id="rId4"/>
            <a:extLst>
              <a:ext uri="{FF2B5EF4-FFF2-40B4-BE49-F238E27FC236}">
                <a16:creationId xmlns:a16="http://schemas.microsoft.com/office/drawing/2014/main" id="{710CF6EF-39EB-7640-E752-8FF5E46BE7C3}"/>
              </a:ext>
            </a:extLst>
          </p:cNvPr>
          <p:cNvPicPr>
            <a:picLocks noChangeAspect="1"/>
          </p:cNvPicPr>
          <p:nvPr/>
        </p:nvPicPr>
        <p:blipFill>
          <a:blip r:embed="rId5"/>
          <a:srcRect/>
          <a:stretch/>
        </p:blipFill>
        <p:spPr>
          <a:xfrm>
            <a:off x="9048309" y="238430"/>
            <a:ext cx="2745668" cy="54610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pt-BR" sz="900" b="0" i="0" u="none" strike="noStrike">
                          <a:solidFill>
                            <a:srgbClr val="000000"/>
                          </a:solidFill>
                          <a:effectLst/>
                          <a:latin typeface="Century Gothic" panose="020B0502020202020204" pitchFamily="34" charset="0"/>
                        </a:rPr>
                        <a:t>PLATAFORMA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pt-BR" sz="800" b="0" i="0" u="none" strike="noStrike">
                          <a:solidFill>
                            <a:srgbClr val="000000"/>
                          </a:solidFill>
                          <a:effectLst/>
                          <a:latin typeface="Century Gothic" panose="020B0502020202020204" pitchFamily="34" charset="0"/>
                        </a:rPr>
                        <a:t>SEGUNDA-FEIRA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TERÇA-FEIRA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QUARTA-FEIRA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QUINTA-FEIRA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SEXTA-FEIRA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SÁBADO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DOMINGO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pt-BR"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Vídeo de instruções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Publicação de teste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teste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Marco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pt-BR"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Melhores receitas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 de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pt-BR"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Metas de carreira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Publicação de 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Cinco principais artigos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Nenhuma publicação no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pt-BR"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Campanha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Reunião interna – nenhuma publicação</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Lançamento da campanha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Vídeo da campanha Beta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Recurso de foto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Enquete de público de fim de semana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Resultados da enquete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pt-BR"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pt-BR" sz="900" b="1" i="0" u="none" strike="noStrike">
                          <a:solidFill>
                            <a:srgbClr val="C65911"/>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pt-BR" sz="900" b="1" i="0" u="none" strike="noStrike">
                          <a:solidFill>
                            <a:srgbClr val="00B0F0"/>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pt-BR" sz="900" b="1" i="0" u="none" strike="noStrike">
                          <a:solidFill>
                            <a:srgbClr val="548235"/>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TotalTime>
  <Words>340</Words>
  <Application>Microsoft Office PowerPoint</Application>
  <PresentationFormat>Widescreen</PresentationFormat>
  <Paragraphs>136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Hansen Han</cp:lastModifiedBy>
  <cp:revision>5</cp:revision>
  <dcterms:created xsi:type="dcterms:W3CDTF">2023-06-26T23:44:25Z</dcterms:created>
  <dcterms:modified xsi:type="dcterms:W3CDTF">2024-08-31T09:23:17Z</dcterms:modified>
</cp:coreProperties>
</file>