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20" r:id="rId3"/>
    <p:sldId id="343"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EF3"/>
    <a:srgbClr val="F0A622"/>
    <a:srgbClr val="F10002"/>
    <a:srgbClr val="FFC0E3"/>
    <a:srgbClr val="00E7F2"/>
    <a:srgbClr val="00BD32"/>
    <a:srgbClr val="5B7191"/>
    <a:srgbClr val="CE1D02"/>
    <a:srgbClr val="E3EAF6"/>
    <a:srgbClr val="CDD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32" autoAdjust="0"/>
    <p:restoredTop sz="86447"/>
  </p:normalViewPr>
  <p:slideViewPr>
    <p:cSldViewPr snapToGrid="0" snapToObjects="1">
      <p:cViewPr varScale="1">
        <p:scale>
          <a:sx n="128" d="100"/>
          <a:sy n="128" d="100"/>
        </p:scale>
        <p:origin x="568" y="176"/>
      </p:cViewPr>
      <p:guideLst/>
    </p:cSldViewPr>
  </p:slideViewPr>
  <p:outlineViewPr>
    <p:cViewPr>
      <p:scale>
        <a:sx n="33" d="100"/>
        <a:sy n="33" d="100"/>
      </p:scale>
      <p:origin x="0" y="0"/>
    </p:cViewPr>
    <p:sldLst>
      <p:sld r:id="rId1" collapse="1"/>
      <p:sld r:id="rId2" collapse="1"/>
      <p:sld r:id="rId3"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slide" Target="slides/slide3.xml"/><Relationship Id="rId1"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A8F20262-4E1B-4343-8E0C-46DDB1FA92B7}"/>
    <pc:docChg chg="modSld">
      <pc:chgData name="Bess Dunlevy" userId="dd4b9a8537dbe9d0" providerId="LiveId" clId="{A8F20262-4E1B-4343-8E0C-46DDB1FA92B7}" dt="2023-03-28T00:04:52.484" v="46" actId="20577"/>
      <pc:docMkLst>
        <pc:docMk/>
      </pc:docMkLst>
      <pc:sldChg chg="modSp mod">
        <pc:chgData name="Bess Dunlevy" userId="dd4b9a8537dbe9d0" providerId="LiveId" clId="{A8F20262-4E1B-4343-8E0C-46DDB1FA92B7}" dt="2023-03-28T00:04:52.484" v="46" actId="20577"/>
        <pc:sldMkLst>
          <pc:docMk/>
          <pc:sldMk cId="1036723312" sldId="320"/>
        </pc:sldMkLst>
        <pc:spChg chg="mod">
          <ac:chgData name="Bess Dunlevy" userId="dd4b9a8537dbe9d0" providerId="LiveId" clId="{A8F20262-4E1B-4343-8E0C-46DDB1FA92B7}" dt="2023-03-28T00:04:52.484" v="46" actId="20577"/>
          <ac:spMkLst>
            <pc:docMk/>
            <pc:sldMk cId="1036723312" sldId="320"/>
            <ac:spMk id="9" creationId="{E6EEB223-E166-A54F-887F-3F76EDC4E433}"/>
          </ac:spMkLst>
        </pc:spChg>
      </pc:sldChg>
      <pc:sldChg chg="modSp mod">
        <pc:chgData name="Bess Dunlevy" userId="dd4b9a8537dbe9d0" providerId="LiveId" clId="{A8F20262-4E1B-4343-8E0C-46DDB1FA92B7}" dt="2023-03-28T00:04:43.820" v="38" actId="20577"/>
        <pc:sldMkLst>
          <pc:docMk/>
          <pc:sldMk cId="4149389064" sldId="343"/>
        </pc:sldMkLst>
        <pc:spChg chg="mod">
          <ac:chgData name="Bess Dunlevy" userId="dd4b9a8537dbe9d0" providerId="LiveId" clId="{A8F20262-4E1B-4343-8E0C-46DDB1FA92B7}" dt="2023-03-28T00:04:43.820" v="38" actId="20577"/>
          <ac:spMkLst>
            <pc:docMk/>
            <pc:sldMk cId="4149389064" sldId="343"/>
            <ac:spMk id="9" creationId="{E6EEB223-E166-A54F-887F-3F76EDC4E43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11/2/24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2</a:t>
            </a:fld>
            <a:endParaRPr/>
          </a:p>
        </p:txBody>
      </p:sp>
    </p:spTree>
    <p:extLst>
      <p:ext uri="{BB962C8B-B14F-4D97-AF65-F5344CB8AC3E}">
        <p14:creationId xmlns:p14="http://schemas.microsoft.com/office/powerpoint/2010/main" val="3618666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3</a:t>
            </a:fld>
            <a:endParaRPr/>
          </a:p>
        </p:txBody>
      </p:sp>
    </p:spTree>
    <p:extLst>
      <p:ext uri="{BB962C8B-B14F-4D97-AF65-F5344CB8AC3E}">
        <p14:creationId xmlns:p14="http://schemas.microsoft.com/office/powerpoint/2010/main" val="829561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11/2/24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pt.smartsheet.com/try-it?trp=58061"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19"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notesSlide" Target="../notesSlides/notesSlide2.xml"/><Relationship Id="rId16"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5F649A-21D3-4946-B06E-8A79DDA0D00E}"/>
              </a:ext>
            </a:extLst>
          </p:cNvPr>
          <p:cNvSpPr txBox="1"/>
          <p:nvPr/>
        </p:nvSpPr>
        <p:spPr>
          <a:xfrm>
            <a:off x="880808" y="2596291"/>
            <a:ext cx="9247166" cy="646331"/>
          </a:xfrm>
          <a:prstGeom prst="rect">
            <a:avLst/>
          </a:prstGeom>
          <a:noFill/>
        </p:spPr>
        <p:txBody>
          <a:bodyPr wrap="square" rtlCol="0">
            <a:spAutoFit/>
          </a:bodyPr>
          <a:lstStyle/>
          <a:p>
            <a:pPr rtl="0"/>
            <a:r>
              <a:rPr lang="pt-BR" sz="3600">
                <a:latin typeface="Century Gothic" panose="020B0502020202020204" pitchFamily="34" charset="0"/>
              </a:rPr>
              <a:t>SEA-TECH INDUSTRIES</a:t>
            </a:r>
          </a:p>
        </p:txBody>
      </p:sp>
      <p:sp>
        <p:nvSpPr>
          <p:cNvPr id="3" name="TextBox 2">
            <a:extLst>
              <a:ext uri="{FF2B5EF4-FFF2-40B4-BE49-F238E27FC236}">
                <a16:creationId xmlns:a16="http://schemas.microsoft.com/office/drawing/2014/main" id="{8D229698-1152-43F9-BE56-3EBDC68FD012}"/>
              </a:ext>
            </a:extLst>
          </p:cNvPr>
          <p:cNvSpPr txBox="1"/>
          <p:nvPr/>
        </p:nvSpPr>
        <p:spPr>
          <a:xfrm>
            <a:off x="880809" y="4425164"/>
            <a:ext cx="3886500" cy="307777"/>
          </a:xfrm>
          <a:prstGeom prst="rect">
            <a:avLst/>
          </a:prstGeom>
          <a:noFill/>
        </p:spPr>
        <p:txBody>
          <a:bodyPr wrap="square" rtlCol="0">
            <a:spAutoFit/>
          </a:bodyPr>
          <a:lstStyle/>
          <a:p>
            <a:pPr rtl="0">
              <a:spcAft>
                <a:spcPts val="600"/>
              </a:spcAft>
            </a:pPr>
            <a:r>
              <a:rPr lang="pt-BR" sz="1400" dirty="0">
                <a:solidFill>
                  <a:schemeClr val="tx1">
                    <a:lumMod val="65000"/>
                    <a:lumOff val="35000"/>
                  </a:schemeClr>
                </a:solidFill>
                <a:latin typeface="Century Gothic" panose="020B0502020202020204" pitchFamily="34" charset="0"/>
              </a:rPr>
              <a:t>COMPILADO POR</a:t>
            </a:r>
          </a:p>
        </p:txBody>
      </p:sp>
      <p:grpSp>
        <p:nvGrpSpPr>
          <p:cNvPr id="65" name="Group 64">
            <a:extLst>
              <a:ext uri="{FF2B5EF4-FFF2-40B4-BE49-F238E27FC236}">
                <a16:creationId xmlns:a16="http://schemas.microsoft.com/office/drawing/2014/main" id="{D7F7C8EC-ED2B-B949-A541-63F70BC666B6}"/>
              </a:ext>
            </a:extLst>
          </p:cNvPr>
          <p:cNvGrpSpPr/>
          <p:nvPr/>
        </p:nvGrpSpPr>
        <p:grpSpPr>
          <a:xfrm>
            <a:off x="5960677" y="353237"/>
            <a:ext cx="5724680" cy="6219640"/>
            <a:chOff x="7203068" y="-14628"/>
            <a:chExt cx="5724680" cy="6219640"/>
          </a:xfrm>
        </p:grpSpPr>
        <p:sp>
          <p:nvSpPr>
            <p:cNvPr id="38" name="Triangle 37">
              <a:extLst>
                <a:ext uri="{FF2B5EF4-FFF2-40B4-BE49-F238E27FC236}">
                  <a16:creationId xmlns:a16="http://schemas.microsoft.com/office/drawing/2014/main" id="{E6E602D8-F760-DF41-A042-4E9312ECA237}"/>
                </a:ext>
              </a:extLst>
            </p:cNvPr>
            <p:cNvSpPr/>
            <p:nvPr/>
          </p:nvSpPr>
          <p:spPr>
            <a:xfrm>
              <a:off x="8267700" y="1219200"/>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94C1830B-F673-5C4D-A41E-73B264FFA0FA}"/>
                </a:ext>
              </a:extLst>
            </p:cNvPr>
            <p:cNvSpPr/>
            <p:nvPr/>
          </p:nvSpPr>
          <p:spPr>
            <a:xfrm rot="10800000">
              <a:off x="8267698" y="2340726"/>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0138B3C3-DCBC-554F-80E8-C536867E9D83}"/>
                </a:ext>
              </a:extLst>
            </p:cNvPr>
            <p:cNvSpPr/>
            <p:nvPr/>
          </p:nvSpPr>
          <p:spPr>
            <a:xfrm>
              <a:off x="9117614" y="2441587"/>
              <a:ext cx="1498109" cy="1121526"/>
            </a:xfrm>
            <a:prstGeom prst="triangle">
              <a:avLst/>
            </a:prstGeom>
            <a:gradFill>
              <a:gsLst>
                <a:gs pos="82000">
                  <a:srgbClr val="00BD32"/>
                </a:gs>
                <a:gs pos="0">
                  <a:schemeClr val="bg1">
                    <a:alpha val="50000"/>
                  </a:schemeClr>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00E7AB9E-C70E-4643-9CF4-14B9DBB9726A}"/>
                </a:ext>
              </a:extLst>
            </p:cNvPr>
            <p:cNvSpPr/>
            <p:nvPr/>
          </p:nvSpPr>
          <p:spPr>
            <a:xfrm rot="10800000">
              <a:off x="9117612" y="3563113"/>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F8B7F251-44DE-3441-A174-00EE573C8640}"/>
                </a:ext>
              </a:extLst>
            </p:cNvPr>
            <p:cNvSpPr/>
            <p:nvPr/>
          </p:nvSpPr>
          <p:spPr>
            <a:xfrm rot="10800000">
              <a:off x="9118598" y="-14627"/>
              <a:ext cx="3073402" cy="230083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F5839A51-5A39-3D46-9345-7F6E11F7AE3E}"/>
                </a:ext>
              </a:extLst>
            </p:cNvPr>
            <p:cNvSpPr/>
            <p:nvPr/>
          </p:nvSpPr>
          <p:spPr>
            <a:xfrm>
              <a:off x="11194577" y="5032308"/>
              <a:ext cx="825935" cy="618318"/>
            </a:xfrm>
            <a:prstGeom prst="triangle">
              <a:avLst/>
            </a:prstGeom>
            <a:gradFill>
              <a:gsLst>
                <a:gs pos="100000">
                  <a:schemeClr val="bg1">
                    <a:alpha val="50000"/>
                  </a:schemeClr>
                </a:gs>
                <a:gs pos="0">
                  <a:schemeClr val="tx2">
                    <a:lumMod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iangle 43">
              <a:extLst>
                <a:ext uri="{FF2B5EF4-FFF2-40B4-BE49-F238E27FC236}">
                  <a16:creationId xmlns:a16="http://schemas.microsoft.com/office/drawing/2014/main" id="{58136418-34E8-B247-836A-152A294654E9}"/>
                </a:ext>
              </a:extLst>
            </p:cNvPr>
            <p:cNvSpPr/>
            <p:nvPr/>
          </p:nvSpPr>
          <p:spPr>
            <a:xfrm rot="10800000">
              <a:off x="10726003" y="4976702"/>
              <a:ext cx="825935" cy="618318"/>
            </a:xfrm>
            <a:prstGeom prst="triangle">
              <a:avLst/>
            </a:prstGeom>
            <a:gradFill>
              <a:gsLst>
                <a:gs pos="82000">
                  <a:schemeClr val="tx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riangle 44">
              <a:extLst>
                <a:ext uri="{FF2B5EF4-FFF2-40B4-BE49-F238E27FC236}">
                  <a16:creationId xmlns:a16="http://schemas.microsoft.com/office/drawing/2014/main" id="{34FE18B5-F9A5-3D40-ACC0-6B6A68C72E49}"/>
                </a:ext>
              </a:extLst>
            </p:cNvPr>
            <p:cNvSpPr/>
            <p:nvPr/>
          </p:nvSpPr>
          <p:spPr>
            <a:xfrm>
              <a:off x="10726004" y="4358384"/>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riangle 45">
              <a:extLst>
                <a:ext uri="{FF2B5EF4-FFF2-40B4-BE49-F238E27FC236}">
                  <a16:creationId xmlns:a16="http://schemas.microsoft.com/office/drawing/2014/main" id="{B7B3D5D1-3822-0B4D-B163-AF44A4C9EBCB}"/>
                </a:ext>
              </a:extLst>
            </p:cNvPr>
            <p:cNvSpPr/>
            <p:nvPr/>
          </p:nvSpPr>
          <p:spPr>
            <a:xfrm>
              <a:off x="10732980" y="2926103"/>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riangle 46">
              <a:extLst>
                <a:ext uri="{FF2B5EF4-FFF2-40B4-BE49-F238E27FC236}">
                  <a16:creationId xmlns:a16="http://schemas.microsoft.com/office/drawing/2014/main" id="{3622D9C8-9B35-504C-9930-EADF0A6FE121}"/>
                </a:ext>
              </a:extLst>
            </p:cNvPr>
            <p:cNvSpPr/>
            <p:nvPr/>
          </p:nvSpPr>
          <p:spPr>
            <a:xfrm rot="10800000">
              <a:off x="10732979" y="3544421"/>
              <a:ext cx="825935" cy="618318"/>
            </a:xfrm>
            <a:prstGeom prst="triangle">
              <a:avLst/>
            </a:prstGeom>
            <a:gradFill>
              <a:gsLst>
                <a:gs pos="100000">
                  <a:schemeClr val="bg1">
                    <a:alpha val="50000"/>
                  </a:schemeClr>
                </a:gs>
                <a:gs pos="0">
                  <a:schemeClr val="tx2">
                    <a:lumMod val="60000"/>
                    <a:lumOff val="4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riangle 47">
              <a:extLst>
                <a:ext uri="{FF2B5EF4-FFF2-40B4-BE49-F238E27FC236}">
                  <a16:creationId xmlns:a16="http://schemas.microsoft.com/office/drawing/2014/main" id="{8FB73460-F7B7-0F4D-AC00-FB39E4220308}"/>
                </a:ext>
              </a:extLst>
            </p:cNvPr>
            <p:cNvSpPr/>
            <p:nvPr/>
          </p:nvSpPr>
          <p:spPr>
            <a:xfrm>
              <a:off x="11201553" y="3600027"/>
              <a:ext cx="825935" cy="618318"/>
            </a:xfrm>
            <a:prstGeom prst="triangle">
              <a:avLst/>
            </a:prstGeom>
            <a:gradFill>
              <a:gsLst>
                <a:gs pos="82000">
                  <a:srgbClr val="F0A62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riangle 48">
              <a:extLst>
                <a:ext uri="{FF2B5EF4-FFF2-40B4-BE49-F238E27FC236}">
                  <a16:creationId xmlns:a16="http://schemas.microsoft.com/office/drawing/2014/main" id="{C90C3849-141E-604A-A3F6-D1733FF0541F}"/>
                </a:ext>
              </a:extLst>
            </p:cNvPr>
            <p:cNvSpPr/>
            <p:nvPr/>
          </p:nvSpPr>
          <p:spPr>
            <a:xfrm rot="10800000">
              <a:off x="11201552" y="4218345"/>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riangle 49">
              <a:extLst>
                <a:ext uri="{FF2B5EF4-FFF2-40B4-BE49-F238E27FC236}">
                  <a16:creationId xmlns:a16="http://schemas.microsoft.com/office/drawing/2014/main" id="{9B2137C1-B295-CC4C-AB71-24F69B0115C3}"/>
                </a:ext>
              </a:extLst>
            </p:cNvPr>
            <p:cNvSpPr/>
            <p:nvPr/>
          </p:nvSpPr>
          <p:spPr>
            <a:xfrm>
              <a:off x="9465415" y="5351037"/>
              <a:ext cx="613059" cy="458953"/>
            </a:xfrm>
            <a:prstGeom prst="triangle">
              <a:avLst/>
            </a:prstGeom>
            <a:gradFill>
              <a:gsLst>
                <a:gs pos="100000">
                  <a:schemeClr val="bg1">
                    <a:alpha val="50000"/>
                  </a:schemeClr>
                </a:gs>
                <a:gs pos="0">
                  <a:srgbClr val="92D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riangle 50">
              <a:extLst>
                <a:ext uri="{FF2B5EF4-FFF2-40B4-BE49-F238E27FC236}">
                  <a16:creationId xmlns:a16="http://schemas.microsoft.com/office/drawing/2014/main" id="{698A1386-A455-0D43-8AAF-0789E778B2C8}"/>
                </a:ext>
              </a:extLst>
            </p:cNvPr>
            <p:cNvSpPr/>
            <p:nvPr/>
          </p:nvSpPr>
          <p:spPr>
            <a:xfrm rot="10800000">
              <a:off x="8796054" y="4684640"/>
              <a:ext cx="613059" cy="458953"/>
            </a:xfrm>
            <a:prstGeom prst="triangle">
              <a:avLst/>
            </a:prstGeom>
            <a:gradFill>
              <a:gsLst>
                <a:gs pos="82000">
                  <a:srgbClr val="00BD3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riangle 51">
              <a:extLst>
                <a:ext uri="{FF2B5EF4-FFF2-40B4-BE49-F238E27FC236}">
                  <a16:creationId xmlns:a16="http://schemas.microsoft.com/office/drawing/2014/main" id="{9BDA921D-9CA8-E04E-806F-450E1B28A97E}"/>
                </a:ext>
              </a:extLst>
            </p:cNvPr>
            <p:cNvSpPr/>
            <p:nvPr/>
          </p:nvSpPr>
          <p:spPr>
            <a:xfrm>
              <a:off x="8796055" y="4225687"/>
              <a:ext cx="613059" cy="458953"/>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riangle 52">
              <a:extLst>
                <a:ext uri="{FF2B5EF4-FFF2-40B4-BE49-F238E27FC236}">
                  <a16:creationId xmlns:a16="http://schemas.microsoft.com/office/drawing/2014/main" id="{BE1646B1-714E-5648-A575-09088BA055EB}"/>
                </a:ext>
              </a:extLst>
            </p:cNvPr>
            <p:cNvSpPr/>
            <p:nvPr/>
          </p:nvSpPr>
          <p:spPr>
            <a:xfrm>
              <a:off x="11429639" y="676405"/>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riangle 53">
              <a:extLst>
                <a:ext uri="{FF2B5EF4-FFF2-40B4-BE49-F238E27FC236}">
                  <a16:creationId xmlns:a16="http://schemas.microsoft.com/office/drawing/2014/main" id="{62149B97-4C44-BC45-9D6F-D1D5FABC3F43}"/>
                </a:ext>
              </a:extLst>
            </p:cNvPr>
            <p:cNvSpPr/>
            <p:nvPr/>
          </p:nvSpPr>
          <p:spPr>
            <a:xfrm rot="10800000">
              <a:off x="11429637" y="1797931"/>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riangle 54">
              <a:extLst>
                <a:ext uri="{FF2B5EF4-FFF2-40B4-BE49-F238E27FC236}">
                  <a16:creationId xmlns:a16="http://schemas.microsoft.com/office/drawing/2014/main" id="{64ECBC73-824F-FD49-998C-F04D37EA2CD8}"/>
                </a:ext>
              </a:extLst>
            </p:cNvPr>
            <p:cNvSpPr/>
            <p:nvPr/>
          </p:nvSpPr>
          <p:spPr>
            <a:xfrm rot="10800000">
              <a:off x="10001145" y="4978503"/>
              <a:ext cx="401094" cy="300270"/>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riangle 55">
              <a:extLst>
                <a:ext uri="{FF2B5EF4-FFF2-40B4-BE49-F238E27FC236}">
                  <a16:creationId xmlns:a16="http://schemas.microsoft.com/office/drawing/2014/main" id="{93C78C48-A7AD-6E44-8747-216D734987CC}"/>
                </a:ext>
              </a:extLst>
            </p:cNvPr>
            <p:cNvSpPr/>
            <p:nvPr/>
          </p:nvSpPr>
          <p:spPr>
            <a:xfrm>
              <a:off x="8478550" y="3436582"/>
              <a:ext cx="401094" cy="300270"/>
            </a:xfrm>
            <a:prstGeom prst="triangl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riangle 56">
              <a:extLst>
                <a:ext uri="{FF2B5EF4-FFF2-40B4-BE49-F238E27FC236}">
                  <a16:creationId xmlns:a16="http://schemas.microsoft.com/office/drawing/2014/main" id="{85366D21-3641-0645-A356-7381BF76DA84}"/>
                </a:ext>
              </a:extLst>
            </p:cNvPr>
            <p:cNvSpPr/>
            <p:nvPr/>
          </p:nvSpPr>
          <p:spPr>
            <a:xfrm>
              <a:off x="10560298" y="3911608"/>
              <a:ext cx="221130" cy="165545"/>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riangle 57">
              <a:extLst>
                <a:ext uri="{FF2B5EF4-FFF2-40B4-BE49-F238E27FC236}">
                  <a16:creationId xmlns:a16="http://schemas.microsoft.com/office/drawing/2014/main" id="{A0370E60-D0DA-F441-B82D-26EDF95ABBF8}"/>
                </a:ext>
              </a:extLst>
            </p:cNvPr>
            <p:cNvSpPr/>
            <p:nvPr/>
          </p:nvSpPr>
          <p:spPr>
            <a:xfrm rot="10800000">
              <a:off x="10924816" y="6039467"/>
              <a:ext cx="221130" cy="165545"/>
            </a:xfrm>
            <a:prstGeom prst="triangl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Triangle 58">
              <a:extLst>
                <a:ext uri="{FF2B5EF4-FFF2-40B4-BE49-F238E27FC236}">
                  <a16:creationId xmlns:a16="http://schemas.microsoft.com/office/drawing/2014/main" id="{0DE66A53-CAAF-BA4C-B531-CF2495CAE8A4}"/>
                </a:ext>
              </a:extLst>
            </p:cNvPr>
            <p:cNvSpPr/>
            <p:nvPr/>
          </p:nvSpPr>
          <p:spPr>
            <a:xfrm rot="10800000">
              <a:off x="8157134" y="1651419"/>
              <a:ext cx="221130" cy="165545"/>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riangle 59">
              <a:extLst>
                <a:ext uri="{FF2B5EF4-FFF2-40B4-BE49-F238E27FC236}">
                  <a16:creationId xmlns:a16="http://schemas.microsoft.com/office/drawing/2014/main" id="{2F5DDB50-3310-0C4B-A1D5-A7FB45F55483}"/>
                </a:ext>
              </a:extLst>
            </p:cNvPr>
            <p:cNvSpPr/>
            <p:nvPr/>
          </p:nvSpPr>
          <p:spPr>
            <a:xfrm>
              <a:off x="11586492" y="2465841"/>
              <a:ext cx="221130" cy="165545"/>
            </a:xfrm>
            <a:prstGeom prst="triangl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riangle 60">
              <a:extLst>
                <a:ext uri="{FF2B5EF4-FFF2-40B4-BE49-F238E27FC236}">
                  <a16:creationId xmlns:a16="http://schemas.microsoft.com/office/drawing/2014/main" id="{D4B8C50A-66D8-1743-8738-2A9BF2BE5F66}"/>
                </a:ext>
              </a:extLst>
            </p:cNvPr>
            <p:cNvSpPr/>
            <p:nvPr/>
          </p:nvSpPr>
          <p:spPr>
            <a:xfrm>
              <a:off x="8875258" y="425489"/>
              <a:ext cx="164136" cy="122877"/>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riangle 61">
              <a:extLst>
                <a:ext uri="{FF2B5EF4-FFF2-40B4-BE49-F238E27FC236}">
                  <a16:creationId xmlns:a16="http://schemas.microsoft.com/office/drawing/2014/main" id="{4F9B99A0-C911-0145-966C-8FF0E418F36E}"/>
                </a:ext>
              </a:extLst>
            </p:cNvPr>
            <p:cNvSpPr/>
            <p:nvPr/>
          </p:nvSpPr>
          <p:spPr>
            <a:xfrm rot="10800000">
              <a:off x="11900905" y="4908188"/>
              <a:ext cx="164136" cy="122877"/>
            </a:xfrm>
            <a:prstGeom prst="triangl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riangle 62">
              <a:extLst>
                <a:ext uri="{FF2B5EF4-FFF2-40B4-BE49-F238E27FC236}">
                  <a16:creationId xmlns:a16="http://schemas.microsoft.com/office/drawing/2014/main" id="{0697A30B-2586-DC4D-B8DF-1A0A400A1926}"/>
                </a:ext>
              </a:extLst>
            </p:cNvPr>
            <p:cNvSpPr/>
            <p:nvPr/>
          </p:nvSpPr>
          <p:spPr>
            <a:xfrm>
              <a:off x="9494499" y="1271969"/>
              <a:ext cx="401094" cy="300270"/>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riangle 63">
              <a:extLst>
                <a:ext uri="{FF2B5EF4-FFF2-40B4-BE49-F238E27FC236}">
                  <a16:creationId xmlns:a16="http://schemas.microsoft.com/office/drawing/2014/main" id="{24366BEE-7D91-D647-A36B-434A86F3763B}"/>
                </a:ext>
              </a:extLst>
            </p:cNvPr>
            <p:cNvSpPr/>
            <p:nvPr/>
          </p:nvSpPr>
          <p:spPr>
            <a:xfrm rot="10800000">
              <a:off x="7203068" y="-14628"/>
              <a:ext cx="1592986" cy="119255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Box 32">
            <a:extLst>
              <a:ext uri="{FF2B5EF4-FFF2-40B4-BE49-F238E27FC236}">
                <a16:creationId xmlns:a16="http://schemas.microsoft.com/office/drawing/2014/main" id="{143A449B-AAB7-994A-92CE-8F48E2CA7DF6}"/>
              </a:ext>
            </a:extLst>
          </p:cNvPr>
          <p:cNvSpPr txBox="1"/>
          <p:nvPr/>
        </p:nvSpPr>
        <p:spPr>
          <a:xfrm>
            <a:off x="409777" y="353237"/>
            <a:ext cx="5953932" cy="954107"/>
          </a:xfrm>
          <a:prstGeom prst="rect">
            <a:avLst/>
          </a:prstGeom>
          <a:noFill/>
        </p:spPr>
        <p:txBody>
          <a:bodyPr wrap="square" rtlCol="0">
            <a:spAutoFit/>
          </a:bodyPr>
          <a:lstStyle/>
          <a:p>
            <a:pPr rtl="0"/>
            <a:r>
              <a:rPr lang="pt-BR" sz="2800" b="1">
                <a:solidFill>
                  <a:schemeClr val="tx1">
                    <a:lumMod val="65000"/>
                    <a:lumOff val="35000"/>
                  </a:schemeClr>
                </a:solidFill>
                <a:latin typeface="Century Gothic" panose="020B0502020202020204" pitchFamily="34" charset="0"/>
              </a:rPr>
              <a:t>EXEMPLO DE MODELO DE MAPEAMENTO DE CONTAS</a:t>
            </a:r>
          </a:p>
        </p:txBody>
      </p:sp>
      <p:sp>
        <p:nvSpPr>
          <p:cNvPr id="35" name="TextBox 34">
            <a:extLst>
              <a:ext uri="{FF2B5EF4-FFF2-40B4-BE49-F238E27FC236}">
                <a16:creationId xmlns:a16="http://schemas.microsoft.com/office/drawing/2014/main" id="{D4A01080-4F03-D14C-BCAD-D43C7E40BEF8}"/>
              </a:ext>
            </a:extLst>
          </p:cNvPr>
          <p:cNvSpPr txBox="1"/>
          <p:nvPr/>
        </p:nvSpPr>
        <p:spPr>
          <a:xfrm>
            <a:off x="880808" y="4752036"/>
            <a:ext cx="3969487" cy="338554"/>
          </a:xfrm>
          <a:prstGeom prst="rect">
            <a:avLst/>
          </a:prstGeom>
          <a:noFill/>
        </p:spPr>
        <p:txBody>
          <a:bodyPr wrap="square" rtlCol="0">
            <a:spAutoFit/>
          </a:bodyPr>
          <a:lstStyle/>
          <a:p>
            <a:pPr rtl="0">
              <a:spcAft>
                <a:spcPts val="600"/>
              </a:spcAft>
            </a:pPr>
            <a:r>
              <a:rPr lang="pt-BR" sz="1600">
                <a:solidFill>
                  <a:schemeClr val="tx1">
                    <a:lumMod val="85000"/>
                    <a:lumOff val="15000"/>
                  </a:schemeClr>
                </a:solidFill>
                <a:latin typeface="Century Gothic" panose="020B0502020202020204" pitchFamily="34" charset="0"/>
              </a:rPr>
              <a:t>V. Fries</a:t>
            </a:r>
          </a:p>
        </p:txBody>
      </p:sp>
      <p:sp>
        <p:nvSpPr>
          <p:cNvPr id="36" name="TextBox 35">
            <a:extLst>
              <a:ext uri="{FF2B5EF4-FFF2-40B4-BE49-F238E27FC236}">
                <a16:creationId xmlns:a16="http://schemas.microsoft.com/office/drawing/2014/main" id="{E95A0212-8878-DB48-B186-5F02B91F6AA8}"/>
              </a:ext>
            </a:extLst>
          </p:cNvPr>
          <p:cNvSpPr txBox="1"/>
          <p:nvPr/>
        </p:nvSpPr>
        <p:spPr>
          <a:xfrm>
            <a:off x="880807" y="5481349"/>
            <a:ext cx="1494645" cy="338554"/>
          </a:xfrm>
          <a:prstGeom prst="rect">
            <a:avLst/>
          </a:prstGeom>
          <a:noFill/>
        </p:spPr>
        <p:txBody>
          <a:bodyPr wrap="square" rtlCol="0">
            <a:spAutoFit/>
          </a:bodyPr>
          <a:lstStyle/>
          <a:p>
            <a:pPr rtl="0">
              <a:spcAft>
                <a:spcPts val="600"/>
              </a:spcAft>
            </a:pPr>
            <a:r>
              <a:rPr lang="pt-BR" sz="1600">
                <a:solidFill>
                  <a:schemeClr val="tx1">
                    <a:lumMod val="85000"/>
                    <a:lumOff val="15000"/>
                  </a:schemeClr>
                </a:solidFill>
                <a:latin typeface="Century Gothic" panose="020B0502020202020204" pitchFamily="34" charset="0"/>
              </a:rPr>
              <a:t>00/00/0000</a:t>
            </a:r>
          </a:p>
        </p:txBody>
      </p:sp>
      <p:pic>
        <p:nvPicPr>
          <p:cNvPr id="5" name="Picture 4">
            <a:hlinkClick r:id="rId2"/>
            <a:extLst>
              <a:ext uri="{FF2B5EF4-FFF2-40B4-BE49-F238E27FC236}">
                <a16:creationId xmlns:a16="http://schemas.microsoft.com/office/drawing/2014/main" id="{52C861E5-E332-348C-2038-77F2352DACA2}"/>
              </a:ext>
            </a:extLst>
          </p:cNvPr>
          <p:cNvPicPr>
            <a:picLocks noChangeAspect="1"/>
          </p:cNvPicPr>
          <p:nvPr/>
        </p:nvPicPr>
        <p:blipFill>
          <a:blip r:embed="rId3"/>
          <a:srcRect/>
          <a:stretch/>
        </p:blipFill>
        <p:spPr>
          <a:xfrm>
            <a:off x="9106121" y="307317"/>
            <a:ext cx="2832588" cy="563388"/>
          </a:xfrm>
          <a:prstGeom prst="rect">
            <a:avLst/>
          </a:prstGeom>
        </p:spPr>
      </p:pic>
    </p:spTree>
    <p:extLst>
      <p:ext uri="{BB962C8B-B14F-4D97-AF65-F5344CB8AC3E}">
        <p14:creationId xmlns:p14="http://schemas.microsoft.com/office/powerpoint/2010/main" val="1925317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5" y="6477000"/>
            <a:ext cx="6970535"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rPr>
              <a:t>EXEMPLO DE MODELO DE MAPEAMENTO DE CONTAS</a:t>
            </a:r>
          </a:p>
        </p:txBody>
      </p:sp>
      <p:cxnSp>
        <p:nvCxnSpPr>
          <p:cNvPr id="7" name="AutoShape 171">
            <a:extLst>
              <a:ext uri="{FF2B5EF4-FFF2-40B4-BE49-F238E27FC236}">
                <a16:creationId xmlns:a16="http://schemas.microsoft.com/office/drawing/2014/main" id="{5295E306-9C6E-704F-A191-5441D3EE3DC1}"/>
              </a:ext>
            </a:extLst>
          </p:cNvPr>
          <p:cNvCxnSpPr>
            <a:cxnSpLocks noChangeShapeType="1"/>
          </p:cNvCxnSpPr>
          <p:nvPr/>
        </p:nvCxnSpPr>
        <p:spPr bwMode="auto">
          <a:xfrm rot="16200000" flipH="1">
            <a:off x="5035019" y="2590105"/>
            <a:ext cx="3086094" cy="1676398"/>
          </a:xfrm>
          <a:prstGeom prst="bentConnector3">
            <a:avLst>
              <a:gd name="adj1" fmla="val 24897"/>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8" name="Straight Arrow Connector 7">
            <a:extLst>
              <a:ext uri="{FF2B5EF4-FFF2-40B4-BE49-F238E27FC236}">
                <a16:creationId xmlns:a16="http://schemas.microsoft.com/office/drawing/2014/main" id="{3F884CF1-A195-6946-833B-8E40F202CA9B}"/>
              </a:ext>
            </a:extLst>
          </p:cNvPr>
          <p:cNvCxnSpPr/>
          <p:nvPr/>
        </p:nvCxnSpPr>
        <p:spPr>
          <a:xfrm>
            <a:off x="4939764" y="31298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B14D588-A172-854A-8F36-5C78A962E3BF}"/>
              </a:ext>
            </a:extLst>
          </p:cNvPr>
          <p:cNvCxnSpPr/>
          <p:nvPr/>
        </p:nvCxnSpPr>
        <p:spPr>
          <a:xfrm>
            <a:off x="4939764" y="40442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8430146-06A2-D242-8FCB-C52D97F0E59E}"/>
              </a:ext>
            </a:extLst>
          </p:cNvPr>
          <p:cNvCxnSpPr/>
          <p:nvPr/>
        </p:nvCxnSpPr>
        <p:spPr>
          <a:xfrm>
            <a:off x="4939764" y="49459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52713743-D03D-EA4C-8DD2-D3276CF0BFFE}"/>
              </a:ext>
            </a:extLst>
          </p:cNvPr>
          <p:cNvCxnSpPr/>
          <p:nvPr/>
        </p:nvCxnSpPr>
        <p:spPr>
          <a:xfrm>
            <a:off x="4939764" y="58603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87FE94B-F175-ED47-9A1C-D5A46151AE99}"/>
              </a:ext>
            </a:extLst>
          </p:cNvPr>
          <p:cNvCxnSpPr/>
          <p:nvPr/>
        </p:nvCxnSpPr>
        <p:spPr>
          <a:xfrm>
            <a:off x="7428964" y="31552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55ECF897-908F-1745-94E8-E48B4675B1F5}"/>
              </a:ext>
            </a:extLst>
          </p:cNvPr>
          <p:cNvCxnSpPr/>
          <p:nvPr/>
        </p:nvCxnSpPr>
        <p:spPr>
          <a:xfrm>
            <a:off x="7428964" y="40569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226F4D2-6D0A-9B43-9439-ADA8B6A74071}"/>
              </a:ext>
            </a:extLst>
          </p:cNvPr>
          <p:cNvCxnSpPr/>
          <p:nvPr/>
        </p:nvCxnSpPr>
        <p:spPr>
          <a:xfrm>
            <a:off x="7428964" y="49713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5A7A260D-BFDF-D544-828A-C00B2AE932FC}"/>
              </a:ext>
            </a:extLst>
          </p:cNvPr>
          <p:cNvCxnSpPr/>
          <p:nvPr/>
        </p:nvCxnSpPr>
        <p:spPr>
          <a:xfrm>
            <a:off x="9854664" y="31552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B781A75-3E19-E940-A149-663F1F5B7D6B}"/>
              </a:ext>
            </a:extLst>
          </p:cNvPr>
          <p:cNvCxnSpPr/>
          <p:nvPr/>
        </p:nvCxnSpPr>
        <p:spPr>
          <a:xfrm>
            <a:off x="9854664" y="40569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6349A1E-E1EE-304B-941B-EEF47DA1928E}"/>
              </a:ext>
            </a:extLst>
          </p:cNvPr>
          <p:cNvCxnSpPr/>
          <p:nvPr/>
        </p:nvCxnSpPr>
        <p:spPr>
          <a:xfrm>
            <a:off x="189964" y="31298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669BD72-4111-BA46-8511-CA6400C24B0F}"/>
              </a:ext>
            </a:extLst>
          </p:cNvPr>
          <p:cNvCxnSpPr/>
          <p:nvPr/>
        </p:nvCxnSpPr>
        <p:spPr>
          <a:xfrm>
            <a:off x="189964" y="40442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FC594DB-5F97-5F47-8CAF-1E886A498E59}"/>
              </a:ext>
            </a:extLst>
          </p:cNvPr>
          <p:cNvCxnSpPr/>
          <p:nvPr/>
        </p:nvCxnSpPr>
        <p:spPr>
          <a:xfrm>
            <a:off x="189964" y="49459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4301D956-7C91-CF4C-B719-EF3EB604A774}"/>
              </a:ext>
            </a:extLst>
          </p:cNvPr>
          <p:cNvCxnSpPr/>
          <p:nvPr/>
        </p:nvCxnSpPr>
        <p:spPr>
          <a:xfrm>
            <a:off x="9854664" y="49586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A04170D-713B-BB41-95F0-033107A7B3F1}"/>
              </a:ext>
            </a:extLst>
          </p:cNvPr>
          <p:cNvCxnSpPr/>
          <p:nvPr/>
        </p:nvCxnSpPr>
        <p:spPr>
          <a:xfrm>
            <a:off x="2526764" y="31298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214103C-7145-5B4F-B4EB-0C6FFB3BEA8E}"/>
              </a:ext>
            </a:extLst>
          </p:cNvPr>
          <p:cNvCxnSpPr/>
          <p:nvPr/>
        </p:nvCxnSpPr>
        <p:spPr>
          <a:xfrm>
            <a:off x="2526764" y="40442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AD77367F-0599-D744-A725-E60AF69C6305}"/>
              </a:ext>
            </a:extLst>
          </p:cNvPr>
          <p:cNvCxnSpPr/>
          <p:nvPr/>
        </p:nvCxnSpPr>
        <p:spPr>
          <a:xfrm>
            <a:off x="2526764" y="4945954"/>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27" name="AutoShape 171">
            <a:extLst>
              <a:ext uri="{FF2B5EF4-FFF2-40B4-BE49-F238E27FC236}">
                <a16:creationId xmlns:a16="http://schemas.microsoft.com/office/drawing/2014/main" id="{8AB91BD4-ED1F-1D48-9A60-8105802C0FA5}"/>
              </a:ext>
            </a:extLst>
          </p:cNvPr>
          <p:cNvCxnSpPr>
            <a:cxnSpLocks noChangeShapeType="1"/>
          </p:cNvCxnSpPr>
          <p:nvPr/>
        </p:nvCxnSpPr>
        <p:spPr bwMode="auto">
          <a:xfrm rot="5400000">
            <a:off x="-1048286" y="3123506"/>
            <a:ext cx="3060703" cy="584198"/>
          </a:xfrm>
          <a:prstGeom prst="bentConnector3">
            <a:avLst>
              <a:gd name="adj1" fmla="val 17220"/>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28" name="AutoShape 171">
            <a:extLst>
              <a:ext uri="{FF2B5EF4-FFF2-40B4-BE49-F238E27FC236}">
                <a16:creationId xmlns:a16="http://schemas.microsoft.com/office/drawing/2014/main" id="{AF368FF0-A04D-484D-BFBD-727393A5326C}"/>
              </a:ext>
            </a:extLst>
          </p:cNvPr>
          <p:cNvCxnSpPr>
            <a:cxnSpLocks noChangeShapeType="1"/>
          </p:cNvCxnSpPr>
          <p:nvPr/>
        </p:nvCxnSpPr>
        <p:spPr bwMode="auto">
          <a:xfrm rot="5400000">
            <a:off x="3180816" y="3682307"/>
            <a:ext cx="3936998" cy="419099"/>
          </a:xfrm>
          <a:prstGeom prst="bentConnector3">
            <a:avLst>
              <a:gd name="adj1" fmla="val 11935"/>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29" name="AutoShape 171">
            <a:extLst>
              <a:ext uri="{FF2B5EF4-FFF2-40B4-BE49-F238E27FC236}">
                <a16:creationId xmlns:a16="http://schemas.microsoft.com/office/drawing/2014/main" id="{7810ADE8-6B01-9C45-9DB3-2A5088EB5EAB}"/>
              </a:ext>
            </a:extLst>
          </p:cNvPr>
          <p:cNvCxnSpPr>
            <a:cxnSpLocks noChangeShapeType="1"/>
          </p:cNvCxnSpPr>
          <p:nvPr/>
        </p:nvCxnSpPr>
        <p:spPr bwMode="auto">
          <a:xfrm rot="16200000" flipH="1">
            <a:off x="501117" y="2920304"/>
            <a:ext cx="2882895" cy="1168400"/>
          </a:xfrm>
          <a:prstGeom prst="bentConnector3">
            <a:avLst>
              <a:gd name="adj1" fmla="val 20925"/>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30" name="AutoShape 171">
            <a:extLst>
              <a:ext uri="{FF2B5EF4-FFF2-40B4-BE49-F238E27FC236}">
                <a16:creationId xmlns:a16="http://schemas.microsoft.com/office/drawing/2014/main" id="{40908CDD-5011-2948-8189-BBA4A09F5FE2}"/>
              </a:ext>
            </a:extLst>
          </p:cNvPr>
          <p:cNvCxnSpPr>
            <a:cxnSpLocks noChangeShapeType="1"/>
          </p:cNvCxnSpPr>
          <p:nvPr/>
        </p:nvCxnSpPr>
        <p:spPr bwMode="auto">
          <a:xfrm flipH="1">
            <a:off x="393164" y="729554"/>
            <a:ext cx="914400" cy="1097280"/>
          </a:xfrm>
          <a:prstGeom prst="bentConnector3">
            <a:avLst>
              <a:gd name="adj1" fmla="val 123373"/>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31" name="AutoShape 171">
            <a:extLst>
              <a:ext uri="{FF2B5EF4-FFF2-40B4-BE49-F238E27FC236}">
                <a16:creationId xmlns:a16="http://schemas.microsoft.com/office/drawing/2014/main" id="{371BF201-67B4-2841-ABB1-E381A98217A6}"/>
              </a:ext>
            </a:extLst>
          </p:cNvPr>
          <p:cNvCxnSpPr>
            <a:cxnSpLocks noChangeShapeType="1"/>
          </p:cNvCxnSpPr>
          <p:nvPr/>
        </p:nvCxnSpPr>
        <p:spPr bwMode="auto">
          <a:xfrm>
            <a:off x="2285464" y="749874"/>
            <a:ext cx="3632200" cy="1071880"/>
          </a:xfrm>
          <a:prstGeom prst="bentConnector3">
            <a:avLst>
              <a:gd name="adj1" fmla="val 31469"/>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pic>
        <p:nvPicPr>
          <p:cNvPr id="32" name="Picture 31">
            <a:extLst>
              <a:ext uri="{FF2B5EF4-FFF2-40B4-BE49-F238E27FC236}">
                <a16:creationId xmlns:a16="http://schemas.microsoft.com/office/drawing/2014/main" id="{0B4EA5BA-145F-D74A-9902-4EFEEA39B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04352" y="2812441"/>
            <a:ext cx="619238" cy="619238"/>
          </a:xfrm>
          <a:prstGeom prst="rect">
            <a:avLst/>
          </a:prstGeom>
        </p:spPr>
      </p:pic>
      <p:sp>
        <p:nvSpPr>
          <p:cNvPr id="33" name="AutoShape 167">
            <a:extLst>
              <a:ext uri="{FF2B5EF4-FFF2-40B4-BE49-F238E27FC236}">
                <a16:creationId xmlns:a16="http://schemas.microsoft.com/office/drawing/2014/main" id="{424A8C9F-6BD2-4840-81AA-7F48AE41D539}"/>
              </a:ext>
            </a:extLst>
          </p:cNvPr>
          <p:cNvSpPr>
            <a:spLocks noChangeArrowheads="1"/>
          </p:cNvSpPr>
          <p:nvPr/>
        </p:nvSpPr>
        <p:spPr bwMode="auto">
          <a:xfrm>
            <a:off x="380464" y="2812441"/>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100">
                <a:effectLst/>
                <a:latin typeface="Century Gothic" panose="020B0502020202020204" pitchFamily="34" charset="0"/>
                <a:ea typeface="+mn-ea"/>
                <a:cs typeface="+mn-cs"/>
              </a:rPr>
              <a:t>Y. Honda</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000">
                <a:solidFill>
                  <a:schemeClr val="tx1">
                    <a:lumMod val="65000"/>
                    <a:lumOff val="35000"/>
                  </a:schemeClr>
                </a:solidFill>
                <a:effectLst/>
                <a:latin typeface="Century Gothic" panose="020B0502020202020204" pitchFamily="34" charset="0"/>
                <a:ea typeface="+mn-ea"/>
                <a:cs typeface="+mn-cs"/>
              </a:rPr>
              <a:t>Controlador</a:t>
            </a:r>
          </a:p>
        </p:txBody>
      </p:sp>
      <p:sp>
        <p:nvSpPr>
          <p:cNvPr id="34" name="AutoShape 167">
            <a:extLst>
              <a:ext uri="{FF2B5EF4-FFF2-40B4-BE49-F238E27FC236}">
                <a16:creationId xmlns:a16="http://schemas.microsoft.com/office/drawing/2014/main" id="{F86EE6F5-935B-C94F-BA23-4402D38488F4}"/>
              </a:ext>
            </a:extLst>
          </p:cNvPr>
          <p:cNvSpPr>
            <a:spLocks noChangeArrowheads="1"/>
          </p:cNvSpPr>
          <p:nvPr/>
        </p:nvSpPr>
        <p:spPr bwMode="auto">
          <a:xfrm>
            <a:off x="5134054" y="2812441"/>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100">
                <a:effectLst/>
                <a:latin typeface="Century Gothic" panose="020B0502020202020204" pitchFamily="34" charset="0"/>
                <a:ea typeface="+mn-ea"/>
                <a:cs typeface="+mn-cs"/>
              </a:rPr>
              <a:t>J. Lipton</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000">
                <a:solidFill>
                  <a:schemeClr val="tx1">
                    <a:lumMod val="65000"/>
                    <a:lumOff val="35000"/>
                  </a:schemeClr>
                </a:solidFill>
                <a:effectLst/>
                <a:latin typeface="Century Gothic" panose="020B0502020202020204" pitchFamily="34" charset="0"/>
                <a:ea typeface="+mn-ea"/>
                <a:cs typeface="+mn-cs"/>
              </a:rPr>
              <a:t>Relacionamento com o cliente</a:t>
            </a:r>
          </a:p>
        </p:txBody>
      </p:sp>
      <p:pic>
        <p:nvPicPr>
          <p:cNvPr id="35" name="Picture 34">
            <a:extLst>
              <a:ext uri="{FF2B5EF4-FFF2-40B4-BE49-F238E27FC236}">
                <a16:creationId xmlns:a16="http://schemas.microsoft.com/office/drawing/2014/main" id="{19323387-9A42-834C-A442-D5DDB16CF2F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6467898" y="2812441"/>
            <a:ext cx="619238" cy="619238"/>
          </a:xfrm>
          <a:prstGeom prst="rect">
            <a:avLst/>
          </a:prstGeom>
        </p:spPr>
      </p:pic>
      <p:sp>
        <p:nvSpPr>
          <p:cNvPr id="36" name="AutoShape 167">
            <a:extLst>
              <a:ext uri="{FF2B5EF4-FFF2-40B4-BE49-F238E27FC236}">
                <a16:creationId xmlns:a16="http://schemas.microsoft.com/office/drawing/2014/main" id="{A5B9846C-A709-9B45-BD15-25CEE6CC1D56}"/>
              </a:ext>
            </a:extLst>
          </p:cNvPr>
          <p:cNvSpPr>
            <a:spLocks noChangeArrowheads="1"/>
          </p:cNvSpPr>
          <p:nvPr/>
        </p:nvSpPr>
        <p:spPr bwMode="auto">
          <a:xfrm>
            <a:off x="378983" y="1540590"/>
            <a:ext cx="1257889" cy="628944"/>
          </a:xfrm>
          <a:prstGeom prst="flowChartAlternateProcess">
            <a:avLst/>
          </a:prstGeom>
          <a:solidFill>
            <a:srgbClr val="EAEEF3"/>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100">
                <a:effectLst/>
                <a:latin typeface="Century Gothic" panose="020B0502020202020204" pitchFamily="34" charset="0"/>
                <a:ea typeface="+mn-ea"/>
                <a:cs typeface="+mn-cs"/>
              </a:rPr>
              <a:t>E. Fitzgerald</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000">
                <a:solidFill>
                  <a:schemeClr val="tx1">
                    <a:lumMod val="65000"/>
                    <a:lumOff val="35000"/>
                  </a:schemeClr>
                </a:solidFill>
                <a:effectLst/>
                <a:latin typeface="Century Gothic" panose="020B0502020202020204" pitchFamily="34" charset="0"/>
                <a:ea typeface="+mn-ea"/>
                <a:cs typeface="+mn-cs"/>
              </a:rPr>
              <a:t>Vice-presidente</a:t>
            </a:r>
          </a:p>
        </p:txBody>
      </p:sp>
      <p:pic>
        <p:nvPicPr>
          <p:cNvPr id="37" name="Picture 36">
            <a:extLst>
              <a:ext uri="{FF2B5EF4-FFF2-40B4-BE49-F238E27FC236}">
                <a16:creationId xmlns:a16="http://schemas.microsoft.com/office/drawing/2014/main" id="{804F28E5-9134-6C4A-8DD0-41153683D75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702871" y="1549325"/>
            <a:ext cx="619238" cy="619238"/>
          </a:xfrm>
          <a:prstGeom prst="rect">
            <a:avLst/>
          </a:prstGeom>
        </p:spPr>
      </p:pic>
      <p:pic>
        <p:nvPicPr>
          <p:cNvPr id="38" name="Picture 37">
            <a:extLst>
              <a:ext uri="{FF2B5EF4-FFF2-40B4-BE49-F238E27FC236}">
                <a16:creationId xmlns:a16="http://schemas.microsoft.com/office/drawing/2014/main" id="{47807048-6017-DD4C-A5C1-F0D29D37EF47}"/>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467898" y="1549325"/>
            <a:ext cx="619238" cy="619238"/>
          </a:xfrm>
          <a:prstGeom prst="rect">
            <a:avLst/>
          </a:prstGeom>
        </p:spPr>
      </p:pic>
      <p:sp>
        <p:nvSpPr>
          <p:cNvPr id="39" name="AutoShape 167">
            <a:extLst>
              <a:ext uri="{FF2B5EF4-FFF2-40B4-BE49-F238E27FC236}">
                <a16:creationId xmlns:a16="http://schemas.microsoft.com/office/drawing/2014/main" id="{1C410E73-2C25-DE48-BC3C-BBD05114EA83}"/>
              </a:ext>
            </a:extLst>
          </p:cNvPr>
          <p:cNvSpPr>
            <a:spLocks noChangeArrowheads="1"/>
          </p:cNvSpPr>
          <p:nvPr/>
        </p:nvSpPr>
        <p:spPr bwMode="auto">
          <a:xfrm>
            <a:off x="5134054" y="1540590"/>
            <a:ext cx="1257889" cy="628944"/>
          </a:xfrm>
          <a:prstGeom prst="flowChartAlternateProcess">
            <a:avLst/>
          </a:prstGeom>
          <a:solidFill>
            <a:schemeClr val="bg1">
              <a:lumMod val="95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t-BR" sz="1100">
                <a:effectLst/>
                <a:latin typeface="Century Gothic" panose="020B0502020202020204" pitchFamily="34" charset="0"/>
                <a:ea typeface="+mn-ea"/>
                <a:cs typeface="+mn-cs"/>
              </a:rPr>
              <a:t>N. S. Kahn</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000">
                <a:solidFill>
                  <a:schemeClr val="tx1">
                    <a:lumMod val="65000"/>
                    <a:lumOff val="35000"/>
                  </a:schemeClr>
                </a:solidFill>
                <a:effectLst/>
                <a:latin typeface="Century Gothic" panose="020B0502020202020204" pitchFamily="34" charset="0"/>
                <a:ea typeface="+mn-ea"/>
                <a:cs typeface="+mn-cs"/>
              </a:rPr>
              <a:t>Vice-presidente</a:t>
            </a:r>
          </a:p>
        </p:txBody>
      </p:sp>
      <p:sp>
        <p:nvSpPr>
          <p:cNvPr id="40" name="AutoShape 167">
            <a:extLst>
              <a:ext uri="{FF2B5EF4-FFF2-40B4-BE49-F238E27FC236}">
                <a16:creationId xmlns:a16="http://schemas.microsoft.com/office/drawing/2014/main" id="{5D320656-CE9C-0340-8C77-F0CCBA855F57}"/>
              </a:ext>
            </a:extLst>
          </p:cNvPr>
          <p:cNvSpPr>
            <a:spLocks noChangeArrowheads="1"/>
          </p:cNvSpPr>
          <p:nvPr/>
        </p:nvSpPr>
        <p:spPr bwMode="auto">
          <a:xfrm>
            <a:off x="1233292" y="412054"/>
            <a:ext cx="1257889" cy="628944"/>
          </a:xfrm>
          <a:prstGeom prst="flowChartAlternateProcess">
            <a:avLst/>
          </a:prstGeom>
          <a:solidFill>
            <a:schemeClr val="tx2">
              <a:lumMod val="20000"/>
              <a:lumOff val="8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100">
                <a:effectLst/>
                <a:latin typeface="Century Gothic" panose="020B0502020202020204" pitchFamily="34" charset="0"/>
                <a:ea typeface="+mn-ea"/>
                <a:cs typeface="+mn-cs"/>
              </a:rPr>
              <a:t>D. Nguyen</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r>
              <a:rPr lang="pt-BR" sz="1000">
                <a:solidFill>
                  <a:schemeClr val="tx1">
                    <a:lumMod val="65000"/>
                    <a:lumOff val="35000"/>
                  </a:schemeClr>
                </a:solidFill>
                <a:effectLst/>
                <a:latin typeface="Century Gothic" panose="020B0502020202020204" pitchFamily="34" charset="0"/>
                <a:ea typeface="+mn-ea"/>
                <a:cs typeface="+mn-cs"/>
              </a:rPr>
              <a:t>Presidente</a:t>
            </a:r>
          </a:p>
        </p:txBody>
      </p:sp>
      <p:pic>
        <p:nvPicPr>
          <p:cNvPr id="41" name="Picture 40">
            <a:extLst>
              <a:ext uri="{FF2B5EF4-FFF2-40B4-BE49-F238E27FC236}">
                <a16:creationId xmlns:a16="http://schemas.microsoft.com/office/drawing/2014/main" id="{53934459-A699-7A4A-B9D2-287B7EA45104}"/>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552813" y="412054"/>
            <a:ext cx="619238" cy="619238"/>
          </a:xfrm>
          <a:prstGeom prst="rect">
            <a:avLst/>
          </a:prstGeom>
        </p:spPr>
      </p:pic>
      <p:pic>
        <p:nvPicPr>
          <p:cNvPr id="42" name="Picture 41">
            <a:extLst>
              <a:ext uri="{FF2B5EF4-FFF2-40B4-BE49-F238E27FC236}">
                <a16:creationId xmlns:a16="http://schemas.microsoft.com/office/drawing/2014/main" id="{57AEECA2-6798-A043-9491-0B146AF317D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691652" y="3721197"/>
            <a:ext cx="619238" cy="619238"/>
          </a:xfrm>
          <a:prstGeom prst="rect">
            <a:avLst/>
          </a:prstGeom>
        </p:spPr>
      </p:pic>
      <p:sp>
        <p:nvSpPr>
          <p:cNvPr id="43" name="AutoShape 167">
            <a:extLst>
              <a:ext uri="{FF2B5EF4-FFF2-40B4-BE49-F238E27FC236}">
                <a16:creationId xmlns:a16="http://schemas.microsoft.com/office/drawing/2014/main" id="{168D976B-D125-5B4B-8162-C30F22A66B43}"/>
              </a:ext>
            </a:extLst>
          </p:cNvPr>
          <p:cNvSpPr>
            <a:spLocks noChangeArrowheads="1"/>
          </p:cNvSpPr>
          <p:nvPr/>
        </p:nvSpPr>
        <p:spPr bwMode="auto">
          <a:xfrm>
            <a:off x="367764" y="3721197"/>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100">
                <a:effectLst/>
                <a:latin typeface="Century Gothic" panose="020B0502020202020204" pitchFamily="34" charset="0"/>
                <a:ea typeface="+mn-ea"/>
                <a:cs typeface="+mn-cs"/>
              </a:rPr>
              <a:t>F. Cortez</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000">
                <a:solidFill>
                  <a:schemeClr val="tx1">
                    <a:lumMod val="65000"/>
                    <a:lumOff val="35000"/>
                  </a:schemeClr>
                </a:solidFill>
                <a:effectLst/>
                <a:latin typeface="Century Gothic" panose="020B0502020202020204" pitchFamily="34" charset="0"/>
                <a:ea typeface="+mn-ea"/>
                <a:cs typeface="+mn-cs"/>
              </a:rPr>
              <a:t>Gerente de benefícios</a:t>
            </a:r>
          </a:p>
        </p:txBody>
      </p:sp>
      <p:sp>
        <p:nvSpPr>
          <p:cNvPr id="44" name="AutoShape 167">
            <a:extLst>
              <a:ext uri="{FF2B5EF4-FFF2-40B4-BE49-F238E27FC236}">
                <a16:creationId xmlns:a16="http://schemas.microsoft.com/office/drawing/2014/main" id="{BEF88054-7EE7-6C4C-B7F2-FD66F79E6C25}"/>
              </a:ext>
            </a:extLst>
          </p:cNvPr>
          <p:cNvSpPr>
            <a:spLocks noChangeArrowheads="1"/>
          </p:cNvSpPr>
          <p:nvPr/>
        </p:nvSpPr>
        <p:spPr bwMode="auto">
          <a:xfrm>
            <a:off x="5134054" y="3721197"/>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100">
                <a:effectLst/>
                <a:latin typeface="Century Gothic" panose="020B0502020202020204" pitchFamily="34" charset="0"/>
                <a:ea typeface="+mn-ea"/>
                <a:cs typeface="+mn-cs"/>
              </a:rPr>
              <a:t>J. Byrne</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000">
                <a:solidFill>
                  <a:schemeClr val="tx1">
                    <a:lumMod val="65000"/>
                    <a:lumOff val="35000"/>
                  </a:schemeClr>
                </a:solidFill>
                <a:effectLst/>
                <a:latin typeface="Century Gothic" panose="020B0502020202020204" pitchFamily="34" charset="0"/>
                <a:ea typeface="+mn-ea"/>
                <a:cs typeface="+mn-cs"/>
              </a:rPr>
              <a:t>Gerente de rendimentos</a:t>
            </a:r>
          </a:p>
        </p:txBody>
      </p:sp>
      <p:pic>
        <p:nvPicPr>
          <p:cNvPr id="45" name="Picture 44">
            <a:extLst>
              <a:ext uri="{FF2B5EF4-FFF2-40B4-BE49-F238E27FC236}">
                <a16:creationId xmlns:a16="http://schemas.microsoft.com/office/drawing/2014/main" id="{11B21337-D2DF-0F45-9EED-B740218B58B0}"/>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6467898" y="3721197"/>
            <a:ext cx="619238" cy="619238"/>
          </a:xfrm>
          <a:prstGeom prst="rect">
            <a:avLst/>
          </a:prstGeom>
        </p:spPr>
      </p:pic>
      <p:pic>
        <p:nvPicPr>
          <p:cNvPr id="46" name="Picture 45">
            <a:extLst>
              <a:ext uri="{FF2B5EF4-FFF2-40B4-BE49-F238E27FC236}">
                <a16:creationId xmlns:a16="http://schemas.microsoft.com/office/drawing/2014/main" id="{3EEA092E-2AA6-8347-9DDC-B1F09E4A5DED}"/>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1704352" y="4629953"/>
            <a:ext cx="619238" cy="619238"/>
          </a:xfrm>
          <a:prstGeom prst="rect">
            <a:avLst/>
          </a:prstGeom>
        </p:spPr>
      </p:pic>
      <p:sp>
        <p:nvSpPr>
          <p:cNvPr id="47" name="AutoShape 167">
            <a:extLst>
              <a:ext uri="{FF2B5EF4-FFF2-40B4-BE49-F238E27FC236}">
                <a16:creationId xmlns:a16="http://schemas.microsoft.com/office/drawing/2014/main" id="{32F7F66F-21D4-414F-B5F9-BA0CE0BE0644}"/>
              </a:ext>
            </a:extLst>
          </p:cNvPr>
          <p:cNvSpPr>
            <a:spLocks noChangeArrowheads="1"/>
          </p:cNvSpPr>
          <p:nvPr/>
        </p:nvSpPr>
        <p:spPr bwMode="auto">
          <a:xfrm>
            <a:off x="380464" y="4629953"/>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100" dirty="0">
                <a:effectLst/>
                <a:latin typeface="Century Gothic" panose="020B0502020202020204" pitchFamily="34" charset="0"/>
                <a:ea typeface="+mn-ea"/>
                <a:cs typeface="+mn-cs"/>
              </a:rPr>
              <a:t>H. Jones Jr.</a:t>
            </a:r>
          </a:p>
          <a:p>
            <a:pPr algn="ctr" rtl="0">
              <a:defRPr sz="1000"/>
            </a:pPr>
            <a:r>
              <a:rPr lang="pt-BR"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000" dirty="0">
                <a:solidFill>
                  <a:schemeClr val="tx1">
                    <a:lumMod val="65000"/>
                    <a:lumOff val="35000"/>
                  </a:schemeClr>
                </a:solidFill>
                <a:effectLst/>
                <a:latin typeface="Century Gothic" panose="020B0502020202020204" pitchFamily="34" charset="0"/>
                <a:ea typeface="+mn-ea"/>
                <a:cs typeface="+mn-cs"/>
              </a:rPr>
              <a:t>Salário</a:t>
            </a:r>
          </a:p>
        </p:txBody>
      </p:sp>
      <p:sp>
        <p:nvSpPr>
          <p:cNvPr id="48" name="AutoShape 167">
            <a:extLst>
              <a:ext uri="{FF2B5EF4-FFF2-40B4-BE49-F238E27FC236}">
                <a16:creationId xmlns:a16="http://schemas.microsoft.com/office/drawing/2014/main" id="{6ABCF732-9637-9343-BB13-05F563F39881}"/>
              </a:ext>
            </a:extLst>
          </p:cNvPr>
          <p:cNvSpPr>
            <a:spLocks noChangeArrowheads="1"/>
          </p:cNvSpPr>
          <p:nvPr/>
        </p:nvSpPr>
        <p:spPr bwMode="auto">
          <a:xfrm>
            <a:off x="5134054" y="4629953"/>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100">
                <a:effectLst/>
                <a:latin typeface="Century Gothic" panose="020B0502020202020204" pitchFamily="34" charset="0"/>
                <a:ea typeface="+mn-ea"/>
                <a:cs typeface="+mn-cs"/>
              </a:rPr>
              <a:t>R. Halford</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000">
                <a:solidFill>
                  <a:schemeClr val="tx1">
                    <a:lumMod val="65000"/>
                    <a:lumOff val="35000"/>
                  </a:schemeClr>
                </a:solidFill>
                <a:effectLst/>
                <a:latin typeface="Century Gothic" panose="020B0502020202020204" pitchFamily="34" charset="0"/>
                <a:ea typeface="+mn-ea"/>
                <a:cs typeface="+mn-cs"/>
              </a:rPr>
              <a:t>Gerente de rendimentos</a:t>
            </a:r>
          </a:p>
        </p:txBody>
      </p:sp>
      <p:pic>
        <p:nvPicPr>
          <p:cNvPr id="49" name="Picture 48">
            <a:extLst>
              <a:ext uri="{FF2B5EF4-FFF2-40B4-BE49-F238E27FC236}">
                <a16:creationId xmlns:a16="http://schemas.microsoft.com/office/drawing/2014/main" id="{ED236CC3-1EE5-8C4D-9DCF-B50FFE1EB00C}"/>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6467898" y="4629953"/>
            <a:ext cx="619238" cy="619238"/>
          </a:xfrm>
          <a:prstGeom prst="rect">
            <a:avLst/>
          </a:prstGeom>
        </p:spPr>
      </p:pic>
      <p:pic>
        <p:nvPicPr>
          <p:cNvPr id="50" name="Picture 49">
            <a:extLst>
              <a:ext uri="{FF2B5EF4-FFF2-40B4-BE49-F238E27FC236}">
                <a16:creationId xmlns:a16="http://schemas.microsoft.com/office/drawing/2014/main" id="{6591E0A5-8CC9-414B-9B08-29B4F1557C4A}"/>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4053852" y="2795509"/>
            <a:ext cx="619238" cy="619238"/>
          </a:xfrm>
          <a:prstGeom prst="rect">
            <a:avLst/>
          </a:prstGeom>
        </p:spPr>
      </p:pic>
      <p:sp>
        <p:nvSpPr>
          <p:cNvPr id="51" name="AutoShape 167">
            <a:extLst>
              <a:ext uri="{FF2B5EF4-FFF2-40B4-BE49-F238E27FC236}">
                <a16:creationId xmlns:a16="http://schemas.microsoft.com/office/drawing/2014/main" id="{56F1D7FA-D8E6-7E44-824B-B3E18340FC24}"/>
              </a:ext>
            </a:extLst>
          </p:cNvPr>
          <p:cNvSpPr>
            <a:spLocks noChangeArrowheads="1"/>
          </p:cNvSpPr>
          <p:nvPr/>
        </p:nvSpPr>
        <p:spPr bwMode="auto">
          <a:xfrm>
            <a:off x="2729964" y="2795509"/>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100">
                <a:effectLst/>
                <a:latin typeface="Century Gothic" panose="020B0502020202020204" pitchFamily="34" charset="0"/>
                <a:ea typeface="+mn-ea"/>
                <a:cs typeface="+mn-cs"/>
              </a:rPr>
              <a:t>D. Martin</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000">
                <a:solidFill>
                  <a:schemeClr val="tx1">
                    <a:lumMod val="65000"/>
                    <a:lumOff val="35000"/>
                  </a:schemeClr>
                </a:solidFill>
                <a:effectLst/>
                <a:latin typeface="Century Gothic" panose="020B0502020202020204" pitchFamily="34" charset="0"/>
                <a:ea typeface="+mn-ea"/>
                <a:cs typeface="+mn-cs"/>
              </a:rPr>
              <a:t>Analista de orçamento</a:t>
            </a:r>
          </a:p>
        </p:txBody>
      </p:sp>
      <p:sp>
        <p:nvSpPr>
          <p:cNvPr id="52" name="AutoShape 167">
            <a:extLst>
              <a:ext uri="{FF2B5EF4-FFF2-40B4-BE49-F238E27FC236}">
                <a16:creationId xmlns:a16="http://schemas.microsoft.com/office/drawing/2014/main" id="{C8E72869-5DAD-CA47-9092-DB35F22AA336}"/>
              </a:ext>
            </a:extLst>
          </p:cNvPr>
          <p:cNvSpPr>
            <a:spLocks noChangeArrowheads="1"/>
          </p:cNvSpPr>
          <p:nvPr/>
        </p:nvSpPr>
        <p:spPr bwMode="auto">
          <a:xfrm>
            <a:off x="5134054" y="5538709"/>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100">
                <a:effectLst/>
                <a:latin typeface="Century Gothic" panose="020B0502020202020204" pitchFamily="34" charset="0"/>
                <a:ea typeface="+mn-ea"/>
                <a:cs typeface="+mn-cs"/>
              </a:rPr>
              <a:t>R. Faulkner</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000">
                <a:solidFill>
                  <a:schemeClr val="tx1">
                    <a:lumMod val="65000"/>
                    <a:lumOff val="35000"/>
                  </a:schemeClr>
                </a:solidFill>
                <a:effectLst/>
                <a:latin typeface="Century Gothic" panose="020B0502020202020204" pitchFamily="34" charset="0"/>
                <a:ea typeface="+mn-ea"/>
                <a:cs typeface="+mn-cs"/>
              </a:rPr>
              <a:t>Analista</a:t>
            </a:r>
          </a:p>
        </p:txBody>
      </p:sp>
      <p:pic>
        <p:nvPicPr>
          <p:cNvPr id="53" name="Picture 52">
            <a:extLst>
              <a:ext uri="{FF2B5EF4-FFF2-40B4-BE49-F238E27FC236}">
                <a16:creationId xmlns:a16="http://schemas.microsoft.com/office/drawing/2014/main" id="{F0780B07-56E2-FB4C-83AB-839A481EDF05}"/>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6467898" y="5538709"/>
            <a:ext cx="619238" cy="619238"/>
          </a:xfrm>
          <a:prstGeom prst="rect">
            <a:avLst/>
          </a:prstGeom>
        </p:spPr>
      </p:pic>
      <p:pic>
        <p:nvPicPr>
          <p:cNvPr id="54" name="Picture 53">
            <a:extLst>
              <a:ext uri="{FF2B5EF4-FFF2-40B4-BE49-F238E27FC236}">
                <a16:creationId xmlns:a16="http://schemas.microsoft.com/office/drawing/2014/main" id="{4924B181-99E8-A047-AB24-AB755971427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4053852" y="3704265"/>
            <a:ext cx="619238" cy="619238"/>
          </a:xfrm>
          <a:prstGeom prst="rect">
            <a:avLst/>
          </a:prstGeom>
        </p:spPr>
      </p:pic>
      <p:sp>
        <p:nvSpPr>
          <p:cNvPr id="55" name="AutoShape 167">
            <a:extLst>
              <a:ext uri="{FF2B5EF4-FFF2-40B4-BE49-F238E27FC236}">
                <a16:creationId xmlns:a16="http://schemas.microsoft.com/office/drawing/2014/main" id="{53EC517C-3BCE-3C4F-8C4C-FA32693F391F}"/>
              </a:ext>
            </a:extLst>
          </p:cNvPr>
          <p:cNvSpPr>
            <a:spLocks noChangeArrowheads="1"/>
          </p:cNvSpPr>
          <p:nvPr/>
        </p:nvSpPr>
        <p:spPr bwMode="auto">
          <a:xfrm>
            <a:off x="2729964" y="3704265"/>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t-BR" sz="1100">
                <a:effectLst/>
                <a:latin typeface="Century Gothic" panose="020B0502020202020204" pitchFamily="34" charset="0"/>
                <a:ea typeface="+mn-ea"/>
                <a:cs typeface="+mn-cs"/>
              </a:rPr>
              <a:t>F. A. Sinatra</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000">
                <a:solidFill>
                  <a:schemeClr val="tx1">
                    <a:lumMod val="65000"/>
                    <a:lumOff val="35000"/>
                  </a:schemeClr>
                </a:solidFill>
                <a:effectLst/>
                <a:latin typeface="Century Gothic" panose="020B0502020202020204" pitchFamily="34" charset="0"/>
                <a:ea typeface="+mn-ea"/>
                <a:cs typeface="+mn-cs"/>
              </a:rPr>
              <a:t>Analista de orçamento</a:t>
            </a:r>
          </a:p>
        </p:txBody>
      </p:sp>
      <p:sp>
        <p:nvSpPr>
          <p:cNvPr id="56" name="AutoShape 167">
            <a:extLst>
              <a:ext uri="{FF2B5EF4-FFF2-40B4-BE49-F238E27FC236}">
                <a16:creationId xmlns:a16="http://schemas.microsoft.com/office/drawing/2014/main" id="{E7180F8D-38D4-9848-8BA3-0B5C9396DB93}"/>
              </a:ext>
            </a:extLst>
          </p:cNvPr>
          <p:cNvSpPr>
            <a:spLocks noChangeArrowheads="1"/>
          </p:cNvSpPr>
          <p:nvPr/>
        </p:nvSpPr>
        <p:spPr bwMode="auto">
          <a:xfrm>
            <a:off x="7623254" y="2827965"/>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100">
                <a:effectLst/>
                <a:latin typeface="Century Gothic" panose="020B0502020202020204" pitchFamily="34" charset="0"/>
                <a:ea typeface="+mn-ea"/>
                <a:cs typeface="+mn-cs"/>
              </a:rPr>
              <a:t>N. Schon</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000">
                <a:solidFill>
                  <a:schemeClr val="tx1">
                    <a:lumMod val="65000"/>
                    <a:lumOff val="35000"/>
                  </a:schemeClr>
                </a:solidFill>
                <a:effectLst/>
                <a:latin typeface="Century Gothic" panose="020B0502020202020204" pitchFamily="34" charset="0"/>
                <a:ea typeface="+mn-ea"/>
                <a:cs typeface="+mn-cs"/>
              </a:rPr>
              <a:t>Analista</a:t>
            </a:r>
          </a:p>
        </p:txBody>
      </p:sp>
      <p:pic>
        <p:nvPicPr>
          <p:cNvPr id="57" name="Picture 56">
            <a:extLst>
              <a:ext uri="{FF2B5EF4-FFF2-40B4-BE49-F238E27FC236}">
                <a16:creationId xmlns:a16="http://schemas.microsoft.com/office/drawing/2014/main" id="{7DB2825A-4D8E-3044-8BBF-F8B4A607CA6F}"/>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8957098" y="2827965"/>
            <a:ext cx="619238" cy="619238"/>
          </a:xfrm>
          <a:prstGeom prst="rect">
            <a:avLst/>
          </a:prstGeom>
        </p:spPr>
      </p:pic>
      <p:pic>
        <p:nvPicPr>
          <p:cNvPr id="58" name="Picture 57">
            <a:extLst>
              <a:ext uri="{FF2B5EF4-FFF2-40B4-BE49-F238E27FC236}">
                <a16:creationId xmlns:a16="http://schemas.microsoft.com/office/drawing/2014/main" id="{A7D52DE8-FC92-7944-8514-AB4BFAB8ED57}"/>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4041152" y="4613021"/>
            <a:ext cx="619238" cy="619238"/>
          </a:xfrm>
          <a:prstGeom prst="rect">
            <a:avLst/>
          </a:prstGeom>
        </p:spPr>
      </p:pic>
      <p:sp>
        <p:nvSpPr>
          <p:cNvPr id="59" name="AutoShape 167">
            <a:extLst>
              <a:ext uri="{FF2B5EF4-FFF2-40B4-BE49-F238E27FC236}">
                <a16:creationId xmlns:a16="http://schemas.microsoft.com/office/drawing/2014/main" id="{69A17ADE-45F0-EA41-8552-9EAF0CB5CDED}"/>
              </a:ext>
            </a:extLst>
          </p:cNvPr>
          <p:cNvSpPr>
            <a:spLocks noChangeArrowheads="1"/>
          </p:cNvSpPr>
          <p:nvPr/>
        </p:nvSpPr>
        <p:spPr bwMode="auto">
          <a:xfrm>
            <a:off x="2717264" y="4613021"/>
            <a:ext cx="1257889" cy="628944"/>
          </a:xfrm>
          <a:prstGeom prst="rect">
            <a:avLst/>
          </a:prstGeom>
          <a:solidFill>
            <a:srgbClr val="F7F9FB"/>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100" dirty="0">
                <a:effectLst/>
                <a:latin typeface="Century Gothic" panose="020B0502020202020204" pitchFamily="34" charset="0"/>
                <a:ea typeface="+mn-ea"/>
                <a:cs typeface="+mn-cs"/>
              </a:rPr>
              <a:t>S. Chavez</a:t>
            </a:r>
          </a:p>
          <a:p>
            <a:pPr algn="ctr" rtl="0">
              <a:defRPr sz="1000"/>
            </a:pPr>
            <a:r>
              <a:rPr lang="pt-BR" sz="900" b="0" i="0" u="none" strike="noStrike" baseline="0" dirty="0">
                <a:solidFill>
                  <a:schemeClr val="tx1">
                    <a:lumMod val="65000"/>
                    <a:lumOff val="35000"/>
                  </a:schemeClr>
                </a:solidFill>
                <a:latin typeface="Century Gothic" panose="020B0502020202020204" pitchFamily="34" charset="0"/>
                <a:ea typeface="Century Gothic" charset="0"/>
                <a:cs typeface="Century Gothic" charset="0"/>
              </a:rPr>
              <a:t>––––––––––––––––––––</a:t>
            </a:r>
          </a:p>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000" dirty="0">
                <a:solidFill>
                  <a:schemeClr val="tx1">
                    <a:lumMod val="65000"/>
                    <a:lumOff val="35000"/>
                  </a:schemeClr>
                </a:solidFill>
                <a:effectLst/>
                <a:latin typeface="Century Gothic" panose="020B0502020202020204" pitchFamily="34" charset="0"/>
                <a:ea typeface="+mn-ea"/>
                <a:cs typeface="+mn-cs"/>
              </a:rPr>
              <a:t>Gerente de folhas de pagamento</a:t>
            </a:r>
          </a:p>
        </p:txBody>
      </p:sp>
      <p:sp>
        <p:nvSpPr>
          <p:cNvPr id="60" name="AutoShape 167">
            <a:extLst>
              <a:ext uri="{FF2B5EF4-FFF2-40B4-BE49-F238E27FC236}">
                <a16:creationId xmlns:a16="http://schemas.microsoft.com/office/drawing/2014/main" id="{288AFE51-2399-C447-BFCA-F5C20E0CA852}"/>
              </a:ext>
            </a:extLst>
          </p:cNvPr>
          <p:cNvSpPr>
            <a:spLocks noChangeArrowheads="1"/>
          </p:cNvSpPr>
          <p:nvPr/>
        </p:nvSpPr>
        <p:spPr bwMode="auto">
          <a:xfrm>
            <a:off x="7623254" y="3736721"/>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pt-BR" sz="1100">
                <a:effectLst/>
                <a:latin typeface="Century Gothic" panose="020B0502020202020204" pitchFamily="34" charset="0"/>
                <a:ea typeface="+mn-ea"/>
                <a:cs typeface="+mn-cs"/>
              </a:rPr>
              <a:t>E. Haines</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pt-BR"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Analista</a:t>
            </a:r>
          </a:p>
        </p:txBody>
      </p:sp>
      <p:pic>
        <p:nvPicPr>
          <p:cNvPr id="61" name="Picture 60">
            <a:extLst>
              <a:ext uri="{FF2B5EF4-FFF2-40B4-BE49-F238E27FC236}">
                <a16:creationId xmlns:a16="http://schemas.microsoft.com/office/drawing/2014/main" id="{7F4B9419-C8C6-6045-B05B-51517B7C05D5}"/>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8957098" y="3736721"/>
            <a:ext cx="619238" cy="619238"/>
          </a:xfrm>
          <a:prstGeom prst="rect">
            <a:avLst/>
          </a:prstGeom>
        </p:spPr>
      </p:pic>
      <p:sp>
        <p:nvSpPr>
          <p:cNvPr id="62" name="AutoShape 167">
            <a:extLst>
              <a:ext uri="{FF2B5EF4-FFF2-40B4-BE49-F238E27FC236}">
                <a16:creationId xmlns:a16="http://schemas.microsoft.com/office/drawing/2014/main" id="{E8D1E0E5-2BF7-B44D-8B9F-1DCE15C39A8C}"/>
              </a:ext>
            </a:extLst>
          </p:cNvPr>
          <p:cNvSpPr>
            <a:spLocks noChangeArrowheads="1"/>
          </p:cNvSpPr>
          <p:nvPr/>
        </p:nvSpPr>
        <p:spPr bwMode="auto">
          <a:xfrm>
            <a:off x="7623254" y="4645477"/>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1000"/>
            </a:pPr>
            <a:r>
              <a:rPr lang="pt-BR" sz="1100">
                <a:effectLst/>
                <a:latin typeface="Century Gothic" panose="020B0502020202020204" pitchFamily="34" charset="0"/>
                <a:ea typeface="+mn-ea"/>
                <a:cs typeface="+mn-cs"/>
              </a:rPr>
              <a:t>G. Lee</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r>
              <a:rPr lang="pt-BR" sz="1000">
                <a:solidFill>
                  <a:schemeClr val="tx1">
                    <a:lumMod val="65000"/>
                    <a:lumOff val="35000"/>
                  </a:schemeClr>
                </a:solidFill>
                <a:effectLst/>
                <a:latin typeface="Century Gothic" panose="020B0502020202020204" pitchFamily="34" charset="0"/>
                <a:ea typeface="+mn-ea"/>
                <a:cs typeface="+mn-cs"/>
              </a:rPr>
              <a:t>Associada</a:t>
            </a:r>
          </a:p>
        </p:txBody>
      </p:sp>
      <p:pic>
        <p:nvPicPr>
          <p:cNvPr id="63" name="Picture 62">
            <a:extLst>
              <a:ext uri="{FF2B5EF4-FFF2-40B4-BE49-F238E27FC236}">
                <a16:creationId xmlns:a16="http://schemas.microsoft.com/office/drawing/2014/main" id="{AB057127-55D8-6943-BC28-9DA67668FCE7}"/>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8957098" y="4645477"/>
            <a:ext cx="619238" cy="619238"/>
          </a:xfrm>
          <a:prstGeom prst="rect">
            <a:avLst/>
          </a:prstGeom>
        </p:spPr>
      </p:pic>
      <p:sp>
        <p:nvSpPr>
          <p:cNvPr id="64" name="AutoShape 167">
            <a:extLst>
              <a:ext uri="{FF2B5EF4-FFF2-40B4-BE49-F238E27FC236}">
                <a16:creationId xmlns:a16="http://schemas.microsoft.com/office/drawing/2014/main" id="{3EF75B81-4DDD-4641-803C-3BA225E86BA2}"/>
              </a:ext>
            </a:extLst>
          </p:cNvPr>
          <p:cNvSpPr>
            <a:spLocks noChangeArrowheads="1"/>
          </p:cNvSpPr>
          <p:nvPr/>
        </p:nvSpPr>
        <p:spPr bwMode="auto">
          <a:xfrm>
            <a:off x="10048954" y="2823733"/>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pt-BR" sz="1100" b="0" i="0" u="none" strike="noStrike" baseline="0">
                <a:solidFill>
                  <a:srgbClr val="000000"/>
                </a:solidFill>
                <a:latin typeface="Century Gothic" panose="020B0502020202020204" pitchFamily="34" charset="0"/>
                <a:ea typeface="Century Gothic" charset="0"/>
                <a:cs typeface="Century Gothic" charset="0"/>
              </a:rPr>
              <a:t>N. Peart</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pt-BR"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Suporte técnico</a:t>
            </a:r>
          </a:p>
        </p:txBody>
      </p:sp>
      <p:pic>
        <p:nvPicPr>
          <p:cNvPr id="65" name="Picture 64">
            <a:extLst>
              <a:ext uri="{FF2B5EF4-FFF2-40B4-BE49-F238E27FC236}">
                <a16:creationId xmlns:a16="http://schemas.microsoft.com/office/drawing/2014/main" id="{D5869894-E6F6-4540-BBA9-BC02347CF455}"/>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1382798" y="2836433"/>
            <a:ext cx="619238" cy="619238"/>
          </a:xfrm>
          <a:prstGeom prst="rect">
            <a:avLst/>
          </a:prstGeom>
        </p:spPr>
      </p:pic>
      <p:sp>
        <p:nvSpPr>
          <p:cNvPr id="66" name="AutoShape 167">
            <a:extLst>
              <a:ext uri="{FF2B5EF4-FFF2-40B4-BE49-F238E27FC236}">
                <a16:creationId xmlns:a16="http://schemas.microsoft.com/office/drawing/2014/main" id="{7F9CA594-F5C8-504F-B32A-CA5E69714F0A}"/>
              </a:ext>
            </a:extLst>
          </p:cNvPr>
          <p:cNvSpPr>
            <a:spLocks noChangeArrowheads="1"/>
          </p:cNvSpPr>
          <p:nvPr/>
        </p:nvSpPr>
        <p:spPr bwMode="auto">
          <a:xfrm>
            <a:off x="10048954" y="3732489"/>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pt-BR" sz="1100" b="0" i="0" u="none" strike="noStrike" baseline="0">
                <a:solidFill>
                  <a:srgbClr val="000000"/>
                </a:solidFill>
                <a:latin typeface="Century Gothic" panose="020B0502020202020204" pitchFamily="34" charset="0"/>
                <a:ea typeface="Century Gothic" charset="0"/>
                <a:cs typeface="Century Gothic" charset="0"/>
              </a:rPr>
              <a:t>S. Lee</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pt-BR"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Analista técnico(a)</a:t>
            </a:r>
          </a:p>
        </p:txBody>
      </p:sp>
      <p:pic>
        <p:nvPicPr>
          <p:cNvPr id="67" name="Picture 66">
            <a:extLst>
              <a:ext uri="{FF2B5EF4-FFF2-40B4-BE49-F238E27FC236}">
                <a16:creationId xmlns:a16="http://schemas.microsoft.com/office/drawing/2014/main" id="{C59F4A5C-CC04-5C41-BBB8-C8454CC7636C}"/>
              </a:ext>
            </a:extLst>
          </p:cNvPr>
          <p:cNvPicPr>
            <a:picLocks noChangeAspect="1"/>
          </p:cNvPicPr>
          <p:nvPr/>
        </p:nvPicPr>
        <p:blipFill>
          <a:blip r:embed="rId20">
            <a:extLst>
              <a:ext uri="{28A0092B-C50C-407E-A947-70E740481C1C}">
                <a14:useLocalDpi xmlns:a14="http://schemas.microsoft.com/office/drawing/2010/main" val="0"/>
              </a:ext>
            </a:extLst>
          </a:blip>
          <a:srcRect/>
          <a:stretch/>
        </p:blipFill>
        <p:spPr>
          <a:xfrm>
            <a:off x="11382798" y="3745189"/>
            <a:ext cx="619238" cy="619238"/>
          </a:xfrm>
          <a:prstGeom prst="rect">
            <a:avLst/>
          </a:prstGeom>
        </p:spPr>
      </p:pic>
      <p:sp>
        <p:nvSpPr>
          <p:cNvPr id="68" name="AutoShape 167">
            <a:extLst>
              <a:ext uri="{FF2B5EF4-FFF2-40B4-BE49-F238E27FC236}">
                <a16:creationId xmlns:a16="http://schemas.microsoft.com/office/drawing/2014/main" id="{98D7AABD-4128-7D48-B676-F63A2B874C94}"/>
              </a:ext>
            </a:extLst>
          </p:cNvPr>
          <p:cNvSpPr>
            <a:spLocks noChangeArrowheads="1"/>
          </p:cNvSpPr>
          <p:nvPr/>
        </p:nvSpPr>
        <p:spPr bwMode="auto">
          <a:xfrm>
            <a:off x="10048954" y="4641241"/>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pt-BR" sz="1100" b="0" i="0" u="none" strike="noStrike" baseline="0">
                <a:solidFill>
                  <a:srgbClr val="000000"/>
                </a:solidFill>
                <a:latin typeface="Century Gothic" panose="020B0502020202020204" pitchFamily="34" charset="0"/>
                <a:ea typeface="Century Gothic" charset="0"/>
                <a:cs typeface="Century Gothic" charset="0"/>
              </a:rPr>
              <a:t>M. Smith</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pt-BR"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Analista técnico(a)</a:t>
            </a:r>
          </a:p>
        </p:txBody>
      </p:sp>
      <p:pic>
        <p:nvPicPr>
          <p:cNvPr id="69" name="Picture 68">
            <a:extLst>
              <a:ext uri="{FF2B5EF4-FFF2-40B4-BE49-F238E27FC236}">
                <a16:creationId xmlns:a16="http://schemas.microsoft.com/office/drawing/2014/main" id="{EB07E7A9-A5A9-7D4F-BD56-0C98C3FEA543}"/>
              </a:ext>
            </a:extLst>
          </p:cNvPr>
          <p:cNvPicPr>
            <a:picLocks noChangeAspect="1"/>
          </p:cNvPicPr>
          <p:nvPr/>
        </p:nvPicPr>
        <p:blipFill>
          <a:blip r:embed="rId21">
            <a:extLst>
              <a:ext uri="{28A0092B-C50C-407E-A947-70E740481C1C}">
                <a14:useLocalDpi xmlns:a14="http://schemas.microsoft.com/office/drawing/2010/main" val="0"/>
              </a:ext>
            </a:extLst>
          </a:blip>
          <a:srcRect/>
          <a:stretch/>
        </p:blipFill>
        <p:spPr>
          <a:xfrm>
            <a:off x="11382798" y="4653941"/>
            <a:ext cx="619238" cy="619238"/>
          </a:xfrm>
          <a:prstGeom prst="rect">
            <a:avLst/>
          </a:prstGeom>
        </p:spPr>
      </p:pic>
      <p:cxnSp>
        <p:nvCxnSpPr>
          <p:cNvPr id="70" name="Straight Arrow Connector 69">
            <a:extLst>
              <a:ext uri="{FF2B5EF4-FFF2-40B4-BE49-F238E27FC236}">
                <a16:creationId xmlns:a16="http://schemas.microsoft.com/office/drawing/2014/main" id="{68D93CAB-7FD2-E24F-9586-5764ED57FD8A}"/>
              </a:ext>
            </a:extLst>
          </p:cNvPr>
          <p:cNvCxnSpPr/>
          <p:nvPr/>
        </p:nvCxnSpPr>
        <p:spPr>
          <a:xfrm>
            <a:off x="7416264" y="2647254"/>
            <a:ext cx="24384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39D88635-08D4-C341-848A-7F7F4047DDE5}"/>
              </a:ext>
            </a:extLst>
          </p:cNvPr>
          <p:cNvCxnSpPr>
            <a:cxnSpLocks/>
          </p:cNvCxnSpPr>
          <p:nvPr/>
        </p:nvCxnSpPr>
        <p:spPr>
          <a:xfrm>
            <a:off x="9854664" y="2647254"/>
            <a:ext cx="0" cy="231140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6723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5" y="6477000"/>
            <a:ext cx="6970535" cy="369332"/>
          </a:xfrm>
          <a:prstGeom prst="rect">
            <a:avLst/>
          </a:prstGeom>
          <a:noFill/>
        </p:spPr>
        <p:txBody>
          <a:bodyPr wrap="square" rtlCol="0">
            <a:spAutoFit/>
          </a:bodyPr>
          <a:lstStyle/>
          <a:p>
            <a:pPr algn="r" rtl="0"/>
            <a:r>
              <a:rPr lang="pt-BR">
                <a:solidFill>
                  <a:schemeClr val="bg1"/>
                </a:solidFill>
                <a:latin typeface="Century Gothic" panose="020B0502020202020204" pitchFamily="34" charset="0"/>
              </a:rPr>
              <a:t>MAPEAMENTO DE CONTAS</a:t>
            </a:r>
          </a:p>
        </p:txBody>
      </p:sp>
      <p:grpSp>
        <p:nvGrpSpPr>
          <p:cNvPr id="72" name="Group 71">
            <a:extLst>
              <a:ext uri="{FF2B5EF4-FFF2-40B4-BE49-F238E27FC236}">
                <a16:creationId xmlns:a16="http://schemas.microsoft.com/office/drawing/2014/main" id="{E342E3E8-9B6E-6841-B414-140A7F06D51C}"/>
              </a:ext>
            </a:extLst>
          </p:cNvPr>
          <p:cNvGrpSpPr/>
          <p:nvPr/>
        </p:nvGrpSpPr>
        <p:grpSpPr>
          <a:xfrm>
            <a:off x="2552700" y="544850"/>
            <a:ext cx="7086600" cy="5768299"/>
            <a:chOff x="0" y="0"/>
            <a:chExt cx="7086600" cy="5768299"/>
          </a:xfrm>
        </p:grpSpPr>
        <p:cxnSp>
          <p:nvCxnSpPr>
            <p:cNvPr id="73" name="Straight Arrow Connector 72">
              <a:extLst>
                <a:ext uri="{FF2B5EF4-FFF2-40B4-BE49-F238E27FC236}">
                  <a16:creationId xmlns:a16="http://schemas.microsoft.com/office/drawing/2014/main" id="{901B80F2-A8CE-6446-AEA8-E8DD05D6BD39}"/>
                </a:ext>
              </a:extLst>
            </p:cNvPr>
            <p:cNvCxnSpPr/>
            <p:nvPr/>
          </p:nvCxnSpPr>
          <p:spPr>
            <a:xfrm>
              <a:off x="2413000" y="27305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74C8FF56-8891-AF43-9AC5-A229DA833909}"/>
                </a:ext>
              </a:extLst>
            </p:cNvPr>
            <p:cNvCxnSpPr/>
            <p:nvPr/>
          </p:nvCxnSpPr>
          <p:spPr>
            <a:xfrm>
              <a:off x="2413000" y="36449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EA6BF040-6A8F-024C-9803-DDD955381166}"/>
                </a:ext>
              </a:extLst>
            </p:cNvPr>
            <p:cNvCxnSpPr/>
            <p:nvPr/>
          </p:nvCxnSpPr>
          <p:spPr>
            <a:xfrm>
              <a:off x="2413000" y="45466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7849F975-A3A5-8145-84EC-D22A6D0B7E9E}"/>
                </a:ext>
              </a:extLst>
            </p:cNvPr>
            <p:cNvCxnSpPr/>
            <p:nvPr/>
          </p:nvCxnSpPr>
          <p:spPr>
            <a:xfrm>
              <a:off x="2413000" y="54610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4F35DAA9-271D-C94C-9469-C2F3CF3BDD32}"/>
                </a:ext>
              </a:extLst>
            </p:cNvPr>
            <p:cNvCxnSpPr/>
            <p:nvPr/>
          </p:nvCxnSpPr>
          <p:spPr>
            <a:xfrm>
              <a:off x="4940300" y="27432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7E2C1B1C-A803-5042-9945-6BD793BCA455}"/>
                </a:ext>
              </a:extLst>
            </p:cNvPr>
            <p:cNvCxnSpPr/>
            <p:nvPr/>
          </p:nvCxnSpPr>
          <p:spPr>
            <a:xfrm>
              <a:off x="4940300" y="36449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B6662B90-BF63-CA41-9639-E50BADD65259}"/>
                </a:ext>
              </a:extLst>
            </p:cNvPr>
            <p:cNvCxnSpPr/>
            <p:nvPr/>
          </p:nvCxnSpPr>
          <p:spPr>
            <a:xfrm>
              <a:off x="4940300" y="45593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BBA06FD5-2807-B94E-B66B-6E598DA1B923}"/>
                </a:ext>
              </a:extLst>
            </p:cNvPr>
            <p:cNvCxnSpPr/>
            <p:nvPr/>
          </p:nvCxnSpPr>
          <p:spPr>
            <a:xfrm>
              <a:off x="0" y="27305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81" name="Straight Arrow Connector 80">
              <a:extLst>
                <a:ext uri="{FF2B5EF4-FFF2-40B4-BE49-F238E27FC236}">
                  <a16:creationId xmlns:a16="http://schemas.microsoft.com/office/drawing/2014/main" id="{0426B4E7-FD36-CD42-80BC-16EEEAF054CF}"/>
                </a:ext>
              </a:extLst>
            </p:cNvPr>
            <p:cNvCxnSpPr/>
            <p:nvPr/>
          </p:nvCxnSpPr>
          <p:spPr>
            <a:xfrm>
              <a:off x="0" y="36449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E621FFB5-D418-7A4A-B41C-E608210198EE}"/>
                </a:ext>
              </a:extLst>
            </p:cNvPr>
            <p:cNvCxnSpPr/>
            <p:nvPr/>
          </p:nvCxnSpPr>
          <p:spPr>
            <a:xfrm>
              <a:off x="0" y="4546600"/>
              <a:ext cx="609600" cy="0"/>
            </a:xfrm>
            <a:prstGeom prst="straightConnector1">
              <a:avLst/>
            </a:prstGeom>
            <a:ln w="12700">
              <a:solidFill>
                <a:schemeClr val="bg1">
                  <a:lumMod val="50000"/>
                </a:schemeClr>
              </a:solidFill>
              <a:tailEnd type="none" w="lg" len="med"/>
            </a:ln>
          </p:spPr>
          <p:style>
            <a:lnRef idx="1">
              <a:schemeClr val="accent1"/>
            </a:lnRef>
            <a:fillRef idx="0">
              <a:schemeClr val="accent1"/>
            </a:fillRef>
            <a:effectRef idx="0">
              <a:schemeClr val="accent1"/>
            </a:effectRef>
            <a:fontRef idx="minor">
              <a:schemeClr val="tx1"/>
            </a:fontRef>
          </p:style>
        </p:cxnSp>
        <p:cxnSp>
          <p:nvCxnSpPr>
            <p:cNvPr id="83" name="AutoShape 171">
              <a:extLst>
                <a:ext uri="{FF2B5EF4-FFF2-40B4-BE49-F238E27FC236}">
                  <a16:creationId xmlns:a16="http://schemas.microsoft.com/office/drawing/2014/main" id="{4910270E-A908-E34E-9606-413379BF1D05}"/>
                </a:ext>
              </a:extLst>
            </p:cNvPr>
            <p:cNvCxnSpPr>
              <a:cxnSpLocks noChangeShapeType="1"/>
            </p:cNvCxnSpPr>
            <p:nvPr/>
          </p:nvCxnSpPr>
          <p:spPr bwMode="auto">
            <a:xfrm rot="5400000">
              <a:off x="-1123947" y="2609848"/>
              <a:ext cx="3060699" cy="812804"/>
            </a:xfrm>
            <a:prstGeom prst="bentConnector3">
              <a:avLst>
                <a:gd name="adj1" fmla="val 21784"/>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84" name="AutoShape 171">
              <a:extLst>
                <a:ext uri="{FF2B5EF4-FFF2-40B4-BE49-F238E27FC236}">
                  <a16:creationId xmlns:a16="http://schemas.microsoft.com/office/drawing/2014/main" id="{D120EFD9-69F4-CF48-84BD-52680E32B736}"/>
                </a:ext>
              </a:extLst>
            </p:cNvPr>
            <p:cNvCxnSpPr>
              <a:cxnSpLocks noChangeShapeType="1"/>
            </p:cNvCxnSpPr>
            <p:nvPr/>
          </p:nvCxnSpPr>
          <p:spPr bwMode="auto">
            <a:xfrm flipH="1">
              <a:off x="203200" y="330200"/>
              <a:ext cx="914400" cy="1097280"/>
            </a:xfrm>
            <a:prstGeom prst="bentConnector3">
              <a:avLst>
                <a:gd name="adj1" fmla="val 123373"/>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sp>
          <p:nvSpPr>
            <p:cNvPr id="85" name="AutoShape 167">
              <a:extLst>
                <a:ext uri="{FF2B5EF4-FFF2-40B4-BE49-F238E27FC236}">
                  <a16:creationId xmlns:a16="http://schemas.microsoft.com/office/drawing/2014/main" id="{D4792EAC-3AE8-334D-8967-5C0A28E4DD24}"/>
                </a:ext>
              </a:extLst>
            </p:cNvPr>
            <p:cNvSpPr>
              <a:spLocks noChangeArrowheads="1"/>
            </p:cNvSpPr>
            <p:nvPr/>
          </p:nvSpPr>
          <p:spPr bwMode="auto">
            <a:xfrm>
              <a:off x="167028" y="0"/>
              <a:ext cx="1257889" cy="628944"/>
            </a:xfrm>
            <a:prstGeom prst="flowChartAlternateProcess">
              <a:avLst/>
            </a:prstGeom>
            <a:solidFill>
              <a:schemeClr val="accent4">
                <a:lumMod val="40000"/>
                <a:lumOff val="6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pt-BR" sz="1100" b="0" i="0" u="none" strike="noStrike" baseline="0">
                  <a:solidFill>
                    <a:srgbClr val="000000"/>
                  </a:solidFill>
                  <a:latin typeface="Century Gothic" panose="020B0502020202020204" pitchFamily="34" charset="0"/>
                  <a:ea typeface="Century Gothic" charset="0"/>
                  <a:cs typeface="Century Gothic" charset="0"/>
                </a:rPr>
                <a:t>T. Anderson</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pt-BR"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projetos sênior</a:t>
              </a:r>
            </a:p>
          </p:txBody>
        </p:sp>
        <p:pic>
          <p:nvPicPr>
            <p:cNvPr id="86" name="Picture 85">
              <a:extLst>
                <a:ext uri="{FF2B5EF4-FFF2-40B4-BE49-F238E27FC236}">
                  <a16:creationId xmlns:a16="http://schemas.microsoft.com/office/drawing/2014/main" id="{B08BBD94-7A77-094B-8D14-E4AE30806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86549" y="0"/>
              <a:ext cx="619238" cy="619238"/>
            </a:xfrm>
            <a:prstGeom prst="rect">
              <a:avLst/>
            </a:prstGeom>
          </p:spPr>
        </p:pic>
        <p:sp>
          <p:nvSpPr>
            <p:cNvPr id="87" name="AutoShape 167">
              <a:extLst>
                <a:ext uri="{FF2B5EF4-FFF2-40B4-BE49-F238E27FC236}">
                  <a16:creationId xmlns:a16="http://schemas.microsoft.com/office/drawing/2014/main" id="{6E13036D-2724-8A47-986E-15CD72FE18B7}"/>
                </a:ext>
              </a:extLst>
            </p:cNvPr>
            <p:cNvSpPr>
              <a:spLocks noChangeArrowheads="1"/>
            </p:cNvSpPr>
            <p:nvPr/>
          </p:nvSpPr>
          <p:spPr bwMode="auto">
            <a:xfrm>
              <a:off x="194268" y="2413087"/>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pt-BR" sz="1100" b="0" i="0" u="none" strike="noStrike" baseline="0">
                  <a:solidFill>
                    <a:srgbClr val="000000"/>
                  </a:solidFill>
                  <a:latin typeface="Century Gothic" panose="020B0502020202020204" pitchFamily="34" charset="0"/>
                  <a:ea typeface="Century Gothic" charset="0"/>
                  <a:cs typeface="Century Gothic" charset="0"/>
                </a:rPr>
                <a:t>V. Fries</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pt-BR"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Associada</a:t>
              </a:r>
            </a:p>
          </p:txBody>
        </p:sp>
        <p:pic>
          <p:nvPicPr>
            <p:cNvPr id="88" name="Picture 87">
              <a:extLst>
                <a:ext uri="{FF2B5EF4-FFF2-40B4-BE49-F238E27FC236}">
                  <a16:creationId xmlns:a16="http://schemas.microsoft.com/office/drawing/2014/main" id="{DA930E3F-F1C1-094D-B4BD-A9567636669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18157" y="2413087"/>
              <a:ext cx="619238" cy="619238"/>
            </a:xfrm>
            <a:prstGeom prst="rect">
              <a:avLst/>
            </a:prstGeom>
          </p:spPr>
        </p:pic>
        <p:pic>
          <p:nvPicPr>
            <p:cNvPr id="89" name="Picture 88">
              <a:extLst>
                <a:ext uri="{FF2B5EF4-FFF2-40B4-BE49-F238E27FC236}">
                  <a16:creationId xmlns:a16="http://schemas.microsoft.com/office/drawing/2014/main" id="{CC7CD18F-0A26-2343-A041-2F9A667FEDA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490917" y="1149971"/>
              <a:ext cx="619238" cy="619238"/>
            </a:xfrm>
            <a:prstGeom prst="rect">
              <a:avLst/>
            </a:prstGeom>
          </p:spPr>
        </p:pic>
        <p:sp>
          <p:nvSpPr>
            <p:cNvPr id="90" name="AutoShape 167">
              <a:extLst>
                <a:ext uri="{FF2B5EF4-FFF2-40B4-BE49-F238E27FC236}">
                  <a16:creationId xmlns:a16="http://schemas.microsoft.com/office/drawing/2014/main" id="{44E882E1-5079-5948-B5B5-F193B95C3FC9}"/>
                </a:ext>
              </a:extLst>
            </p:cNvPr>
            <p:cNvSpPr>
              <a:spLocks noChangeArrowheads="1"/>
            </p:cNvSpPr>
            <p:nvPr/>
          </p:nvSpPr>
          <p:spPr bwMode="auto">
            <a:xfrm>
              <a:off x="167028" y="1141236"/>
              <a:ext cx="1257889" cy="628944"/>
            </a:xfrm>
            <a:prstGeom prst="flowChartAlternateProcess">
              <a:avLst/>
            </a:prstGeom>
            <a:solidFill>
              <a:schemeClr val="accent4">
                <a:lumMod val="20000"/>
                <a:lumOff val="8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pt-BR" sz="1100" b="0" i="0" u="none" strike="noStrike" baseline="0">
                  <a:solidFill>
                    <a:srgbClr val="000000"/>
                  </a:solidFill>
                  <a:latin typeface="Century Gothic" panose="020B0502020202020204" pitchFamily="34" charset="0"/>
                  <a:ea typeface="Century Gothic" charset="0"/>
                  <a:cs typeface="Century Gothic" charset="0"/>
                </a:rPr>
                <a:t>J. Abreu</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pt-BR"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projetos sênior</a:t>
              </a:r>
            </a:p>
          </p:txBody>
        </p:sp>
        <p:sp>
          <p:nvSpPr>
            <p:cNvPr id="91" name="AutoShape 167">
              <a:extLst>
                <a:ext uri="{FF2B5EF4-FFF2-40B4-BE49-F238E27FC236}">
                  <a16:creationId xmlns:a16="http://schemas.microsoft.com/office/drawing/2014/main" id="{23867E3F-B4D9-924A-96DF-1561F5700D15}"/>
                </a:ext>
              </a:extLst>
            </p:cNvPr>
            <p:cNvSpPr>
              <a:spLocks noChangeArrowheads="1"/>
            </p:cNvSpPr>
            <p:nvPr/>
          </p:nvSpPr>
          <p:spPr bwMode="auto">
            <a:xfrm>
              <a:off x="181568" y="3321843"/>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pt-BR" sz="1100" b="0" i="0" u="none" strike="noStrike" baseline="0">
                  <a:solidFill>
                    <a:srgbClr val="000000"/>
                  </a:solidFill>
                  <a:latin typeface="Century Gothic" panose="020B0502020202020204" pitchFamily="34" charset="0"/>
                  <a:ea typeface="Century Gothic" charset="0"/>
                  <a:cs typeface="Century Gothic" charset="0"/>
                </a:rPr>
                <a:t>J. Kirby</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pt-BR"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Associada</a:t>
              </a:r>
            </a:p>
          </p:txBody>
        </p:sp>
        <p:pic>
          <p:nvPicPr>
            <p:cNvPr id="92" name="Picture 91">
              <a:extLst>
                <a:ext uri="{FF2B5EF4-FFF2-40B4-BE49-F238E27FC236}">
                  <a16:creationId xmlns:a16="http://schemas.microsoft.com/office/drawing/2014/main" id="{F0BC6013-FB98-E544-9CFE-1DF6637E9B8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1505457" y="3321843"/>
              <a:ext cx="619238" cy="619238"/>
            </a:xfrm>
            <a:prstGeom prst="rect">
              <a:avLst/>
            </a:prstGeom>
          </p:spPr>
        </p:pic>
        <p:sp>
          <p:nvSpPr>
            <p:cNvPr id="93" name="AutoShape 167">
              <a:extLst>
                <a:ext uri="{FF2B5EF4-FFF2-40B4-BE49-F238E27FC236}">
                  <a16:creationId xmlns:a16="http://schemas.microsoft.com/office/drawing/2014/main" id="{C2A51901-7FBB-034D-A9FB-F3DDA0148E57}"/>
                </a:ext>
              </a:extLst>
            </p:cNvPr>
            <p:cNvSpPr>
              <a:spLocks noChangeArrowheads="1"/>
            </p:cNvSpPr>
            <p:nvPr/>
          </p:nvSpPr>
          <p:spPr bwMode="auto">
            <a:xfrm>
              <a:off x="194268" y="4230599"/>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pt-BR" sz="1100" b="0" i="0" u="none" strike="noStrike" baseline="0">
                  <a:solidFill>
                    <a:srgbClr val="000000"/>
                  </a:solidFill>
                  <a:latin typeface="Century Gothic" panose="020B0502020202020204" pitchFamily="34" charset="0"/>
                  <a:ea typeface="Century Gothic" charset="0"/>
                  <a:cs typeface="Century Gothic" charset="0"/>
                </a:rPr>
                <a:t>N. Adams</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pt-BR"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Analista</a:t>
              </a:r>
            </a:p>
          </p:txBody>
        </p:sp>
        <p:pic>
          <p:nvPicPr>
            <p:cNvPr id="94" name="Picture 93">
              <a:extLst>
                <a:ext uri="{FF2B5EF4-FFF2-40B4-BE49-F238E27FC236}">
                  <a16:creationId xmlns:a16="http://schemas.microsoft.com/office/drawing/2014/main" id="{01AAFA28-006B-6740-9333-A667A9BBE314}"/>
                </a:ext>
              </a:extLst>
            </p:cNvPr>
            <p:cNvPicPr>
              <a:picLocks noChangeAspect="1"/>
            </p:cNvPicPr>
            <p:nvPr/>
          </p:nvPicPr>
          <p:blipFill>
            <a:blip r:embed="rId7"/>
            <a:srcRect/>
            <a:stretch/>
          </p:blipFill>
          <p:spPr>
            <a:xfrm>
              <a:off x="1518157" y="4230599"/>
              <a:ext cx="619238" cy="619238"/>
            </a:xfrm>
            <a:prstGeom prst="rect">
              <a:avLst/>
            </a:prstGeom>
          </p:spPr>
        </p:pic>
        <p:cxnSp>
          <p:nvCxnSpPr>
            <p:cNvPr id="95" name="AutoShape 171">
              <a:extLst>
                <a:ext uri="{FF2B5EF4-FFF2-40B4-BE49-F238E27FC236}">
                  <a16:creationId xmlns:a16="http://schemas.microsoft.com/office/drawing/2014/main" id="{3C85BE17-2BA9-034A-8B87-E0BE47222CBC}"/>
                </a:ext>
              </a:extLst>
            </p:cNvPr>
            <p:cNvCxnSpPr>
              <a:cxnSpLocks noChangeShapeType="1"/>
            </p:cNvCxnSpPr>
            <p:nvPr/>
          </p:nvCxnSpPr>
          <p:spPr bwMode="auto">
            <a:xfrm rot="5400000">
              <a:off x="831853" y="3067048"/>
              <a:ext cx="3987799" cy="825504"/>
            </a:xfrm>
            <a:prstGeom prst="bentConnector3">
              <a:avLst>
                <a:gd name="adj1" fmla="val 15924"/>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cxnSp>
          <p:nvCxnSpPr>
            <p:cNvPr id="96" name="AutoShape 171">
              <a:extLst>
                <a:ext uri="{FF2B5EF4-FFF2-40B4-BE49-F238E27FC236}">
                  <a16:creationId xmlns:a16="http://schemas.microsoft.com/office/drawing/2014/main" id="{130FBD36-AF6A-FB4D-9AE1-134F3ABA9B16}"/>
                </a:ext>
              </a:extLst>
            </p:cNvPr>
            <p:cNvCxnSpPr>
              <a:cxnSpLocks noChangeShapeType="1"/>
            </p:cNvCxnSpPr>
            <p:nvPr/>
          </p:nvCxnSpPr>
          <p:spPr bwMode="auto">
            <a:xfrm flipH="1">
              <a:off x="2641600" y="330200"/>
              <a:ext cx="914400" cy="1097280"/>
            </a:xfrm>
            <a:prstGeom prst="bentConnector3">
              <a:avLst>
                <a:gd name="adj1" fmla="val 123373"/>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sp>
          <p:nvSpPr>
            <p:cNvPr id="97" name="AutoShape 167">
              <a:extLst>
                <a:ext uri="{FF2B5EF4-FFF2-40B4-BE49-F238E27FC236}">
                  <a16:creationId xmlns:a16="http://schemas.microsoft.com/office/drawing/2014/main" id="{78F2C694-3120-EE4D-82C3-01527A5AA972}"/>
                </a:ext>
              </a:extLst>
            </p:cNvPr>
            <p:cNvSpPr>
              <a:spLocks noChangeArrowheads="1"/>
            </p:cNvSpPr>
            <p:nvPr/>
          </p:nvSpPr>
          <p:spPr bwMode="auto">
            <a:xfrm>
              <a:off x="2605428" y="0"/>
              <a:ext cx="1257889" cy="628944"/>
            </a:xfrm>
            <a:prstGeom prst="flowChartAlternateProcess">
              <a:avLst/>
            </a:prstGeom>
            <a:solidFill>
              <a:srgbClr val="EFDECC"/>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pt-BR" sz="1100" b="0" i="0" u="none" strike="noStrike" baseline="0">
                  <a:solidFill>
                    <a:srgbClr val="000000"/>
                  </a:solidFill>
                  <a:latin typeface="Century Gothic" panose="020B0502020202020204" pitchFamily="34" charset="0"/>
                  <a:ea typeface="Century Gothic" charset="0"/>
                  <a:cs typeface="Century Gothic" charset="0"/>
                </a:rPr>
                <a:t>Q. Gupta</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pt-BR"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Controles de projetos</a:t>
              </a:r>
            </a:p>
          </p:txBody>
        </p:sp>
        <p:pic>
          <p:nvPicPr>
            <p:cNvPr id="98" name="Picture 97">
              <a:extLst>
                <a:ext uri="{FF2B5EF4-FFF2-40B4-BE49-F238E27FC236}">
                  <a16:creationId xmlns:a16="http://schemas.microsoft.com/office/drawing/2014/main" id="{6BDC3F4D-1EFC-B040-9E8E-F2A7D0CC224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924949" y="0"/>
              <a:ext cx="619238" cy="619238"/>
            </a:xfrm>
            <a:prstGeom prst="rect">
              <a:avLst/>
            </a:prstGeom>
          </p:spPr>
        </p:pic>
        <p:sp>
          <p:nvSpPr>
            <p:cNvPr id="99" name="AutoShape 167">
              <a:extLst>
                <a:ext uri="{FF2B5EF4-FFF2-40B4-BE49-F238E27FC236}">
                  <a16:creationId xmlns:a16="http://schemas.microsoft.com/office/drawing/2014/main" id="{F1D89A51-8CC7-7E48-AF34-CC033AC9ABEE}"/>
                </a:ext>
              </a:extLst>
            </p:cNvPr>
            <p:cNvSpPr>
              <a:spLocks noChangeArrowheads="1"/>
            </p:cNvSpPr>
            <p:nvPr/>
          </p:nvSpPr>
          <p:spPr bwMode="auto">
            <a:xfrm>
              <a:off x="2632668" y="2413087"/>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pt-BR" sz="1100" b="0" i="0" u="none" strike="noStrike" baseline="0">
                  <a:solidFill>
                    <a:srgbClr val="000000"/>
                  </a:solidFill>
                  <a:latin typeface="Century Gothic" panose="020B0502020202020204" pitchFamily="34" charset="0"/>
                  <a:ea typeface="Century Gothic" charset="0"/>
                  <a:cs typeface="Century Gothic" charset="0"/>
                </a:rPr>
                <a:t>L. Putnam</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pt-BR"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Líder de controle</a:t>
              </a:r>
            </a:p>
          </p:txBody>
        </p:sp>
        <p:pic>
          <p:nvPicPr>
            <p:cNvPr id="100" name="Picture 99">
              <a:extLst>
                <a:ext uri="{FF2B5EF4-FFF2-40B4-BE49-F238E27FC236}">
                  <a16:creationId xmlns:a16="http://schemas.microsoft.com/office/drawing/2014/main" id="{F23814E3-2130-2347-9776-515C1BC3F005}"/>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3956557" y="2413087"/>
              <a:ext cx="602743" cy="619238"/>
            </a:xfrm>
            <a:prstGeom prst="rect">
              <a:avLst/>
            </a:prstGeom>
          </p:spPr>
        </p:pic>
        <p:pic>
          <p:nvPicPr>
            <p:cNvPr id="101" name="Picture 100">
              <a:extLst>
                <a:ext uri="{FF2B5EF4-FFF2-40B4-BE49-F238E27FC236}">
                  <a16:creationId xmlns:a16="http://schemas.microsoft.com/office/drawing/2014/main" id="{5EF237FC-4F88-014C-938B-831B32809BB3}"/>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3929317" y="1149971"/>
              <a:ext cx="619238" cy="619238"/>
            </a:xfrm>
            <a:prstGeom prst="rect">
              <a:avLst/>
            </a:prstGeom>
          </p:spPr>
        </p:pic>
        <p:sp>
          <p:nvSpPr>
            <p:cNvPr id="102" name="AutoShape 167">
              <a:extLst>
                <a:ext uri="{FF2B5EF4-FFF2-40B4-BE49-F238E27FC236}">
                  <a16:creationId xmlns:a16="http://schemas.microsoft.com/office/drawing/2014/main" id="{02AA00E0-B82B-A745-AC32-3FAA181D94C8}"/>
                </a:ext>
              </a:extLst>
            </p:cNvPr>
            <p:cNvSpPr>
              <a:spLocks noChangeArrowheads="1"/>
            </p:cNvSpPr>
            <p:nvPr/>
          </p:nvSpPr>
          <p:spPr bwMode="auto">
            <a:xfrm>
              <a:off x="2605428" y="1141236"/>
              <a:ext cx="1257889" cy="628944"/>
            </a:xfrm>
            <a:prstGeom prst="flowChartAlternateProcess">
              <a:avLst/>
            </a:prstGeom>
            <a:solidFill>
              <a:srgbClr val="FCEAD9"/>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pt-BR" sz="1100" b="0" i="0" u="none" strike="noStrike" baseline="0">
                  <a:solidFill>
                    <a:srgbClr val="000000"/>
                  </a:solidFill>
                  <a:latin typeface="Century Gothic" panose="020B0502020202020204" pitchFamily="34" charset="0"/>
                  <a:ea typeface="Century Gothic" charset="0"/>
                  <a:cs typeface="Century Gothic" charset="0"/>
                </a:rPr>
                <a:t>V. Li</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pt-BR"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Controles de projetos</a:t>
              </a:r>
            </a:p>
          </p:txBody>
        </p:sp>
        <p:sp>
          <p:nvSpPr>
            <p:cNvPr id="103" name="AutoShape 167">
              <a:extLst>
                <a:ext uri="{FF2B5EF4-FFF2-40B4-BE49-F238E27FC236}">
                  <a16:creationId xmlns:a16="http://schemas.microsoft.com/office/drawing/2014/main" id="{08B77B28-21EE-EF40-A1A4-6A46A9786B87}"/>
                </a:ext>
              </a:extLst>
            </p:cNvPr>
            <p:cNvSpPr>
              <a:spLocks noChangeArrowheads="1"/>
            </p:cNvSpPr>
            <p:nvPr/>
          </p:nvSpPr>
          <p:spPr bwMode="auto">
            <a:xfrm>
              <a:off x="2619968" y="3321843"/>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pt-BR" sz="1100" b="0" i="0" u="none" strike="noStrike" baseline="0">
                  <a:solidFill>
                    <a:srgbClr val="000000"/>
                  </a:solidFill>
                  <a:latin typeface="Century Gothic" panose="020B0502020202020204" pitchFamily="34" charset="0"/>
                  <a:ea typeface="Century Gothic" charset="0"/>
                  <a:cs typeface="Century Gothic" charset="0"/>
                </a:rPr>
                <a:t>V. Curley</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pt-BR"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Associada</a:t>
              </a:r>
            </a:p>
          </p:txBody>
        </p:sp>
        <p:pic>
          <p:nvPicPr>
            <p:cNvPr id="104" name="Picture 103">
              <a:extLst>
                <a:ext uri="{FF2B5EF4-FFF2-40B4-BE49-F238E27FC236}">
                  <a16:creationId xmlns:a16="http://schemas.microsoft.com/office/drawing/2014/main" id="{69AB1041-C0FD-2546-A678-7D18BCDE0AAC}"/>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943857" y="3321843"/>
              <a:ext cx="615443" cy="619238"/>
            </a:xfrm>
            <a:prstGeom prst="rect">
              <a:avLst/>
            </a:prstGeom>
          </p:spPr>
        </p:pic>
        <p:sp>
          <p:nvSpPr>
            <p:cNvPr id="105" name="AutoShape 167">
              <a:extLst>
                <a:ext uri="{FF2B5EF4-FFF2-40B4-BE49-F238E27FC236}">
                  <a16:creationId xmlns:a16="http://schemas.microsoft.com/office/drawing/2014/main" id="{755FACCB-A2F3-364C-8E6D-57E573C38652}"/>
                </a:ext>
              </a:extLst>
            </p:cNvPr>
            <p:cNvSpPr>
              <a:spLocks noChangeArrowheads="1"/>
            </p:cNvSpPr>
            <p:nvPr/>
          </p:nvSpPr>
          <p:spPr bwMode="auto">
            <a:xfrm>
              <a:off x="2632668" y="4230599"/>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pt-BR" sz="1100" b="0" i="0" u="none" strike="noStrike" baseline="0">
                  <a:solidFill>
                    <a:srgbClr val="000000"/>
                  </a:solidFill>
                  <a:latin typeface="Century Gothic" panose="020B0502020202020204" pitchFamily="34" charset="0"/>
                  <a:ea typeface="Century Gothic" charset="0"/>
                  <a:cs typeface="Century Gothic" charset="0"/>
                </a:rPr>
                <a:t>J. Brown</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pt-BR"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Diretor</a:t>
              </a:r>
            </a:p>
          </p:txBody>
        </p:sp>
        <p:pic>
          <p:nvPicPr>
            <p:cNvPr id="106" name="Picture 105">
              <a:extLst>
                <a:ext uri="{FF2B5EF4-FFF2-40B4-BE49-F238E27FC236}">
                  <a16:creationId xmlns:a16="http://schemas.microsoft.com/office/drawing/2014/main" id="{9BF0F4EC-44A5-854B-B5B5-E0D0C067398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3956557" y="4230599"/>
              <a:ext cx="602743" cy="619238"/>
            </a:xfrm>
            <a:prstGeom prst="rect">
              <a:avLst/>
            </a:prstGeom>
          </p:spPr>
        </p:pic>
        <p:sp>
          <p:nvSpPr>
            <p:cNvPr id="107" name="AutoShape 167">
              <a:extLst>
                <a:ext uri="{FF2B5EF4-FFF2-40B4-BE49-F238E27FC236}">
                  <a16:creationId xmlns:a16="http://schemas.microsoft.com/office/drawing/2014/main" id="{81AA5107-643E-9746-8C56-20107947818A}"/>
                </a:ext>
              </a:extLst>
            </p:cNvPr>
            <p:cNvSpPr>
              <a:spLocks noChangeArrowheads="1"/>
            </p:cNvSpPr>
            <p:nvPr/>
          </p:nvSpPr>
          <p:spPr bwMode="auto">
            <a:xfrm>
              <a:off x="2632668" y="5139355"/>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pt-BR" sz="1100" b="0" i="0" u="none" strike="noStrike" baseline="0">
                  <a:solidFill>
                    <a:srgbClr val="000000"/>
                  </a:solidFill>
                  <a:latin typeface="Century Gothic" panose="020B0502020202020204" pitchFamily="34" charset="0"/>
                  <a:ea typeface="Century Gothic" charset="0"/>
                  <a:cs typeface="Century Gothic" charset="0"/>
                </a:rPr>
                <a:t>P. Stanley</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pt-BR"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Analista</a:t>
              </a:r>
            </a:p>
          </p:txBody>
        </p:sp>
        <p:pic>
          <p:nvPicPr>
            <p:cNvPr id="108" name="Picture 107">
              <a:extLst>
                <a:ext uri="{FF2B5EF4-FFF2-40B4-BE49-F238E27FC236}">
                  <a16:creationId xmlns:a16="http://schemas.microsoft.com/office/drawing/2014/main" id="{0CB75FF1-0F42-2E4D-B079-33CF252D3D32}"/>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3956557" y="5139355"/>
              <a:ext cx="602743" cy="619238"/>
            </a:xfrm>
            <a:prstGeom prst="rect">
              <a:avLst/>
            </a:prstGeom>
          </p:spPr>
        </p:pic>
        <p:sp>
          <p:nvSpPr>
            <p:cNvPr id="109" name="AutoShape 167">
              <a:extLst>
                <a:ext uri="{FF2B5EF4-FFF2-40B4-BE49-F238E27FC236}">
                  <a16:creationId xmlns:a16="http://schemas.microsoft.com/office/drawing/2014/main" id="{B0FEBDB1-A804-4047-9A5A-90FA7EDAB40B}"/>
                </a:ext>
              </a:extLst>
            </p:cNvPr>
            <p:cNvSpPr>
              <a:spLocks noChangeArrowheads="1"/>
            </p:cNvSpPr>
            <p:nvPr/>
          </p:nvSpPr>
          <p:spPr bwMode="auto">
            <a:xfrm>
              <a:off x="5159968" y="2415911"/>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pt-BR" sz="1100" b="0" i="0" u="none" strike="noStrike" baseline="0">
                  <a:solidFill>
                    <a:srgbClr val="000000"/>
                  </a:solidFill>
                  <a:latin typeface="Century Gothic" panose="020B0502020202020204" pitchFamily="34" charset="0"/>
                  <a:ea typeface="Century Gothic" charset="0"/>
                  <a:cs typeface="Century Gothic" charset="0"/>
                </a:rPr>
                <a:t>G. Simmons</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pt-BR"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Analista</a:t>
              </a:r>
            </a:p>
          </p:txBody>
        </p:sp>
        <p:pic>
          <p:nvPicPr>
            <p:cNvPr id="110" name="Picture 109">
              <a:extLst>
                <a:ext uri="{FF2B5EF4-FFF2-40B4-BE49-F238E27FC236}">
                  <a16:creationId xmlns:a16="http://schemas.microsoft.com/office/drawing/2014/main" id="{6A71F848-FD86-5744-81D9-045B4AFFCDEA}"/>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6483857" y="2415911"/>
              <a:ext cx="602743" cy="619238"/>
            </a:xfrm>
            <a:prstGeom prst="rect">
              <a:avLst/>
            </a:prstGeom>
          </p:spPr>
        </p:pic>
        <p:sp>
          <p:nvSpPr>
            <p:cNvPr id="111" name="AutoShape 167">
              <a:extLst>
                <a:ext uri="{FF2B5EF4-FFF2-40B4-BE49-F238E27FC236}">
                  <a16:creationId xmlns:a16="http://schemas.microsoft.com/office/drawing/2014/main" id="{B0F97AC1-6DC2-B749-AEFC-656C71409C94}"/>
                </a:ext>
              </a:extLst>
            </p:cNvPr>
            <p:cNvSpPr>
              <a:spLocks noChangeArrowheads="1"/>
            </p:cNvSpPr>
            <p:nvPr/>
          </p:nvSpPr>
          <p:spPr bwMode="auto">
            <a:xfrm>
              <a:off x="5147268" y="3324667"/>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pt-BR" sz="1100" b="0" i="0" u="none" strike="noStrike" baseline="0">
                  <a:solidFill>
                    <a:srgbClr val="000000"/>
                  </a:solidFill>
                  <a:latin typeface="Century Gothic" panose="020B0502020202020204" pitchFamily="34" charset="0"/>
                  <a:ea typeface="Century Gothic" charset="0"/>
                  <a:cs typeface="Century Gothic" charset="0"/>
                </a:rPr>
                <a:t>E. Green</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pt-BR"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Associada</a:t>
              </a:r>
            </a:p>
          </p:txBody>
        </p:sp>
        <p:pic>
          <p:nvPicPr>
            <p:cNvPr id="112" name="Picture 111">
              <a:extLst>
                <a:ext uri="{FF2B5EF4-FFF2-40B4-BE49-F238E27FC236}">
                  <a16:creationId xmlns:a16="http://schemas.microsoft.com/office/drawing/2014/main" id="{743673D7-A4AD-5B40-9F76-663CAC906523}"/>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6471157" y="3324667"/>
              <a:ext cx="615443" cy="619238"/>
            </a:xfrm>
            <a:prstGeom prst="rect">
              <a:avLst/>
            </a:prstGeom>
          </p:spPr>
        </p:pic>
        <p:sp>
          <p:nvSpPr>
            <p:cNvPr id="113" name="AutoShape 167">
              <a:extLst>
                <a:ext uri="{FF2B5EF4-FFF2-40B4-BE49-F238E27FC236}">
                  <a16:creationId xmlns:a16="http://schemas.microsoft.com/office/drawing/2014/main" id="{7034D20E-628B-7A47-B910-DE73554F9D28}"/>
                </a:ext>
              </a:extLst>
            </p:cNvPr>
            <p:cNvSpPr>
              <a:spLocks noChangeArrowheads="1"/>
            </p:cNvSpPr>
            <p:nvPr/>
          </p:nvSpPr>
          <p:spPr bwMode="auto">
            <a:xfrm>
              <a:off x="5096468" y="4233423"/>
              <a:ext cx="1257889" cy="628944"/>
            </a:xfrm>
            <a:prstGeom prst="rect">
              <a:avLst/>
            </a:prstGeom>
            <a:solidFill>
              <a:srgbClr xmlns:mc="http://schemas.openxmlformats.org/markup-compatibility/2006" xmlns:a14="http://schemas.microsoft.com/office/drawing/2010/main" val="FFFFFF" mc:Ignorable="a14" a14:legacySpreadsheetColorIndex="65"/>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pt-BR" sz="1100" b="0" i="0" u="none" strike="noStrike" baseline="0">
                  <a:solidFill>
                    <a:srgbClr val="000000"/>
                  </a:solidFill>
                  <a:latin typeface="Century Gothic" panose="020B0502020202020204" pitchFamily="34" charset="0"/>
                  <a:ea typeface="Century Gothic" charset="0"/>
                  <a:cs typeface="Century Gothic" charset="0"/>
                </a:rPr>
                <a:t>Fulano de Tal</a:t>
              </a:r>
            </a:p>
            <a:p>
              <a:pPr algn="ctr" rtl="0">
                <a:defRPr sz="1000"/>
              </a:pPr>
              <a:r>
                <a:rPr lang="pt-BR" sz="9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t>
              </a:r>
            </a:p>
            <a:p>
              <a:pPr algn="ctr" rtl="0">
                <a:defRPr sz="1000"/>
              </a:pPr>
              <a:r>
                <a:rPr lang="pt-BR" sz="1000" b="0" i="0" u="none" strike="noStrike" baseline="0">
                  <a:solidFill>
                    <a:schemeClr val="tx1">
                      <a:lumMod val="65000"/>
                      <a:lumOff val="35000"/>
                    </a:schemeClr>
                  </a:solidFill>
                  <a:latin typeface="Century Gothic" panose="020B0502020202020204" pitchFamily="34" charset="0"/>
                  <a:ea typeface="Century Gothic" charset="0"/>
                  <a:cs typeface="Century Gothic" charset="0"/>
                </a:rPr>
                <a:t>Associada</a:t>
              </a:r>
            </a:p>
          </p:txBody>
        </p:sp>
        <p:pic>
          <p:nvPicPr>
            <p:cNvPr id="114" name="Picture 113">
              <a:extLst>
                <a:ext uri="{FF2B5EF4-FFF2-40B4-BE49-F238E27FC236}">
                  <a16:creationId xmlns:a16="http://schemas.microsoft.com/office/drawing/2014/main" id="{F524506F-5CA8-584C-89B9-DF54181EB80E}"/>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6420357" y="4233423"/>
              <a:ext cx="619238" cy="619238"/>
            </a:xfrm>
            <a:prstGeom prst="rect">
              <a:avLst/>
            </a:prstGeom>
          </p:spPr>
        </p:pic>
        <p:cxnSp>
          <p:nvCxnSpPr>
            <p:cNvPr id="115" name="AutoShape 171">
              <a:extLst>
                <a:ext uri="{FF2B5EF4-FFF2-40B4-BE49-F238E27FC236}">
                  <a16:creationId xmlns:a16="http://schemas.microsoft.com/office/drawing/2014/main" id="{0B328C0C-CCF3-C140-B0C4-A6C0F3A1D4E1}"/>
                </a:ext>
              </a:extLst>
            </p:cNvPr>
            <p:cNvCxnSpPr>
              <a:cxnSpLocks noChangeShapeType="1"/>
            </p:cNvCxnSpPr>
            <p:nvPr/>
          </p:nvCxnSpPr>
          <p:spPr bwMode="auto">
            <a:xfrm rot="16200000" flipH="1">
              <a:off x="2736849" y="2368552"/>
              <a:ext cx="2781302" cy="1600199"/>
            </a:xfrm>
            <a:prstGeom prst="bentConnector3">
              <a:avLst>
                <a:gd name="adj1" fmla="val 17580"/>
              </a:avLst>
            </a:prstGeom>
            <a:noFill/>
            <a:ln w="12700">
              <a:solidFill>
                <a:schemeClr val="bg1">
                  <a:lumMod val="50000"/>
                </a:schemeClr>
              </a:solidFill>
              <a:miter lim="800000"/>
              <a:headEnd type="none" w="sm" len="sm"/>
              <a:tailEnd type="none" w="lg" len="me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4149389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549099136"/>
              </p:ext>
            </p:extLst>
          </p:nvPr>
        </p:nvGraphicFramePr>
        <p:xfrm>
          <a:off x="822960" y="1050351"/>
          <a:ext cx="10227213" cy="2761795"/>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761795">
                <a:tc>
                  <a:txBody>
                    <a:bodyPr/>
                    <a:lstStyle/>
                    <a:p>
                      <a:pPr marL="0" marR="0" algn="ctr" rtl="0">
                        <a:lnSpc>
                          <a:spcPct val="150000"/>
                        </a:lnSpc>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lnSpc>
                          <a:spcPct val="150000"/>
                        </a:lnSpc>
                        <a:spcBef>
                          <a:spcPts val="0"/>
                        </a:spcBef>
                        <a:spcAft>
                          <a:spcPts val="0"/>
                        </a:spcAft>
                      </a:pPr>
                      <a:r>
                        <a:rPr lang="pt-BR" sz="1200" b="0">
                          <a:solidFill>
                            <a:schemeClr val="tx1"/>
                          </a:solidFill>
                          <a:effectLst/>
                          <a:latin typeface="Century Gothic" panose="020B0502020202020204" pitchFamily="34" charset="0"/>
                        </a:rPr>
                        <a:t> </a:t>
                      </a:r>
                    </a:p>
                    <a:p>
                      <a:pPr marL="0" marR="0" rtl="0">
                        <a:lnSpc>
                          <a:spcPct val="150000"/>
                        </a:lnSpc>
                        <a:spcBef>
                          <a:spcPts val="0"/>
                        </a:spcBef>
                        <a:spcAft>
                          <a:spcPts val="0"/>
                        </a:spcAft>
                      </a:pPr>
                      <a:r>
                        <a:rPr lang="pt-BR" sz="14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4572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Sample-Small-Business-Organizational-Chart_PowerPoint" id="{FB63E9D1-5BBA-5C4A-A05B-23B0A4B79E80}" vid="{DACB2001-7297-1D43-BD7F-5BBD293963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IC-Account-Mapping-Template-Example_PowerPoint</Template>
  <TotalTime>196</TotalTime>
  <Words>323</Words>
  <Application>Microsoft Macintosh PowerPoint</Application>
  <PresentationFormat>Widescreen</PresentationFormat>
  <Paragraphs>112</Paragraphs>
  <Slides>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Bess</dc:creator>
  <cp:lastModifiedBy>Allison Okonczak</cp:lastModifiedBy>
  <cp:revision>6</cp:revision>
  <cp:lastPrinted>2020-08-31T22:23:58Z</cp:lastPrinted>
  <dcterms:created xsi:type="dcterms:W3CDTF">2023-03-28T00:02:25Z</dcterms:created>
  <dcterms:modified xsi:type="dcterms:W3CDTF">2024-11-02T11:50:54Z</dcterms:modified>
</cp:coreProperties>
</file>