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60" autoAdjust="0"/>
    <p:restoredTop sz="86447"/>
  </p:normalViewPr>
  <p:slideViewPr>
    <p:cSldViewPr snapToGrid="0" snapToObjects="1">
      <p:cViewPr varScale="1">
        <p:scale>
          <a:sx n="108" d="100"/>
          <a:sy n="108" d="100"/>
        </p:scale>
        <p:origin x="396" y="9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C5852AF-8D53-4489-89BF-AB3670122781}"/>
    <pc:docChg chg="undo custSel modSld">
      <pc:chgData name="Bess Dunlevy" userId="dd4b9a8537dbe9d0" providerId="LiveId" clId="{9C5852AF-8D53-4489-89BF-AB3670122781}" dt="2023-04-16T20:23:09.581" v="9" actId="20577"/>
      <pc:docMkLst>
        <pc:docMk/>
      </pc:docMkLst>
      <pc:sldChg chg="modSp mod">
        <pc:chgData name="Bess Dunlevy" userId="dd4b9a8537dbe9d0" providerId="LiveId" clId="{9C5852AF-8D53-4489-89BF-AB3670122781}" dt="2023-04-16T20:23:09.581" v="9" actId="20577"/>
        <pc:sldMkLst>
          <pc:docMk/>
          <pc:sldMk cId="1508588292" sldId="342"/>
        </pc:sldMkLst>
        <pc:spChg chg="mod">
          <ac:chgData name="Bess Dunlevy" userId="dd4b9a8537dbe9d0" providerId="LiveId" clId="{9C5852AF-8D53-4489-89BF-AB3670122781}" dt="2023-04-16T20:23:09.581" v="9" actId="20577"/>
          <ac:spMkLst>
            <pc:docMk/>
            <pc:sldMk cId="1508588292" sldId="342"/>
            <ac:spMk id="33" creationId="{143A449B-AAB7-994A-92CE-8F48E2CA7DF6}"/>
          </ac:spMkLst>
        </pc:spChg>
        <pc:spChg chg="mod">
          <ac:chgData name="Bess Dunlevy" userId="dd4b9a8537dbe9d0" providerId="LiveId" clId="{9C5852AF-8D53-4489-89BF-AB3670122781}" dt="2023-04-16T20:23:08.659" v="8" actId="20577"/>
          <ac:spMkLst>
            <pc:docMk/>
            <pc:sldMk cId="1508588292" sldId="342"/>
            <ac:spMk id="36" creationId="{C7DC0BFC-32CE-0544-BDE7-E4E8CD4C8E4D}"/>
          </ac:spMkLst>
        </pc:spChg>
      </pc:sldChg>
      <pc:sldChg chg="modSp mod">
        <pc:chgData name="Bess Dunlevy" userId="dd4b9a8537dbe9d0" providerId="LiveId" clId="{9C5852AF-8D53-4489-89BF-AB3670122781}" dt="2023-04-16T20:23:07.736" v="7" actId="6549"/>
        <pc:sldMkLst>
          <pc:docMk/>
          <pc:sldMk cId="3634812223" sldId="354"/>
        </pc:sldMkLst>
        <pc:spChg chg="mod">
          <ac:chgData name="Bess Dunlevy" userId="dd4b9a8537dbe9d0" providerId="LiveId" clId="{9C5852AF-8D53-4489-89BF-AB3670122781}" dt="2023-04-16T20:23:04.511" v="5" actId="20577"/>
          <ac:spMkLst>
            <pc:docMk/>
            <pc:sldMk cId="3634812223" sldId="354"/>
            <ac:spMk id="9" creationId="{CB9D49A6-86F7-B744-828A-D7C1D9D15D8C}"/>
          </ac:spMkLst>
        </pc:spChg>
        <pc:graphicFrameChg chg="modGraphic">
          <ac:chgData name="Bess Dunlevy" userId="dd4b9a8537dbe9d0" providerId="LiveId" clId="{9C5852AF-8D53-4489-89BF-AB3670122781}" dt="2023-04-16T20:23:07.736" v="7"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61"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659646" cy="769441"/>
          </a:xfrm>
          <a:prstGeom prst="rect">
            <a:avLst/>
          </a:prstGeom>
          <a:noFill/>
        </p:spPr>
        <p:txBody>
          <a:bodyPr wrap="square" rtlCol="0">
            <a:spAutoFit/>
          </a:bodyPr>
          <a:lstStyle/>
          <a:p>
            <a:pPr rtl="0"/>
            <a:r>
              <a:rPr lang="pt-BR" sz="2200" b="1" dirty="0">
                <a:solidFill>
                  <a:schemeClr val="tx1">
                    <a:lumMod val="75000"/>
                    <a:lumOff val="25000"/>
                  </a:schemeClr>
                </a:solidFill>
                <a:latin typeface="Century Gothic" panose="020B0502020202020204" pitchFamily="34" charset="0"/>
              </a:rPr>
              <a:t>EXEMPLO DE MODELO DE PLANO DE AÇÃO PARA GERENCIAMENTO DE CONTAS PRINCIPAIS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0" y="6503634"/>
            <a:ext cx="11747240" cy="338554"/>
          </a:xfrm>
          <a:prstGeom prst="rect">
            <a:avLst/>
          </a:prstGeom>
          <a:noFill/>
        </p:spPr>
        <p:txBody>
          <a:bodyPr wrap="square" rtlCol="0">
            <a:spAutoFit/>
          </a:bodyPr>
          <a:lstStyle/>
          <a:p>
            <a:pPr algn="r" rtl="0"/>
            <a:r>
              <a:rPr lang="pt-BR" sz="1600" dirty="0">
                <a:solidFill>
                  <a:schemeClr val="bg1"/>
                </a:solidFill>
                <a:latin typeface="Century Gothic" panose="020B0502020202020204" pitchFamily="34" charset="0"/>
              </a:rPr>
              <a:t>EXEMPLO DE MODELO DE PLANO DE AÇÃO PARA GERENCIAMENTO DE CONTAS PRINCIPAIS - APRESENTAÇÃO</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386584"/>
            <a:ext cx="11221474" cy="707886"/>
          </a:xfrm>
          <a:prstGeom prst="rect">
            <a:avLst/>
          </a:prstGeom>
          <a:noFill/>
        </p:spPr>
        <p:txBody>
          <a:bodyPr wrap="square" rtlCol="0">
            <a:spAutoFit/>
          </a:bodyPr>
          <a:lstStyle/>
          <a:p>
            <a:pPr rtl="0"/>
            <a:r>
              <a:rPr lang="pt-BR" sz="4000" dirty="0">
                <a:solidFill>
                  <a:schemeClr val="accent5">
                    <a:lumMod val="75000"/>
                  </a:schemeClr>
                </a:solidFill>
                <a:latin typeface="Century Gothic" panose="020B0502020202020204" pitchFamily="34" charset="0"/>
              </a:rPr>
              <a:t>PLANO DE AÇÃO PARA GERENCIAMENTO DE CONTAS PRINCIPAIS</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3"/>
            <a:extLst>
              <a:ext uri="{FF2B5EF4-FFF2-40B4-BE49-F238E27FC236}">
                <a16:creationId xmlns:a16="http://schemas.microsoft.com/office/drawing/2014/main" id="{B63132C9-98BC-4142-D9AB-B6009A8094C5}"/>
              </a:ext>
            </a:extLst>
          </p:cNvPr>
          <p:cNvPicPr>
            <a:picLocks noChangeAspect="1"/>
          </p:cNvPicPr>
          <p:nvPr/>
        </p:nvPicPr>
        <p:blipFill>
          <a:blip r:embed="rId4"/>
          <a:srcRect/>
          <a:stretch/>
        </p:blipFill>
        <p:spPr>
          <a:xfrm>
            <a:off x="9106121" y="307317"/>
            <a:ext cx="2832588" cy="56338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503634"/>
            <a:ext cx="11620281" cy="338554"/>
          </a:xfrm>
          <a:prstGeom prst="rect">
            <a:avLst/>
          </a:prstGeom>
          <a:noFill/>
        </p:spPr>
        <p:txBody>
          <a:bodyPr wrap="square" rtlCol="0">
            <a:spAutoFit/>
          </a:bodyPr>
          <a:lstStyle/>
          <a:p>
            <a:pPr algn="r" rtl="0"/>
            <a:r>
              <a:rPr lang="pt-BR" sz="1600" dirty="0">
                <a:solidFill>
                  <a:schemeClr val="bg1"/>
                </a:solidFill>
                <a:latin typeface="Century Gothic" panose="020B0502020202020204" pitchFamily="34" charset="0"/>
              </a:rPr>
              <a:t>EXEMPLO DE MODELO DE PLANO DE AÇÃO PARA GERENCIAMENTO DE CONTAS PRINCIPAIS</a:t>
            </a: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146633050"/>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CLIENTES PRINCIPAIS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NÍVEL DE PRIORIDADE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FUNÇÃO NO PROJETO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OBJETIVOS DE GERENCIAMENTO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ÁREAS NOTÁVEIS DE INTERESSE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PREFERÊNCIAS DE COMUNICAÇÃO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RELACIONAMENTOS E ESTRATÉGIAS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PLANOS DE AÇÃO PARA RETENÇÃO DE CLIENTES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pt-BR"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NOTAS ADICIONAIS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Weller Corp.</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Projeto Alfa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 e texto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Defina as expectativas do 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Envie um e-mail de boas-vindas.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Documente as expectativas do 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Valley View Inc.</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Média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 ser definido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Marque uma conversa para resolver dúvidas antes da reunião.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Marque uma reunião.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Documente as dúvidas do 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Beltrano e Colaboradores</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Celular</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Determine se você está atendendo ou não às necessidades do cliente.</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Marque uma reunião.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Documente todo feedback positivo.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Baixo</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Baixa</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rtl="0">
                        <a:lnSpc>
                          <a:spcPct val="107000"/>
                        </a:lnSpc>
                        <a:spcBef>
                          <a:spcPts val="0"/>
                        </a:spcBef>
                        <a:spcAft>
                          <a:spcPts val="0"/>
                        </a:spcAft>
                      </a:pPr>
                      <a:r>
                        <a:rPr lang="pt-BR"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703216868"/>
              </p:ext>
            </p:extLst>
          </p:nvPr>
        </p:nvGraphicFramePr>
        <p:xfrm>
          <a:off x="787789" y="1050352"/>
          <a:ext cx="10513485" cy="2468352"/>
        </p:xfrm>
        <a:graphic>
          <a:graphicData uri="http://schemas.openxmlformats.org/drawingml/2006/table">
            <a:tbl>
              <a:tblPr firstRow="1" firstCol="1" bandRow="1">
                <a:tableStyleId>{5C22544A-7EE6-4342-B048-85BDC9FD1C3A}</a:tableStyleId>
              </a:tblPr>
              <a:tblGrid>
                <a:gridCol w="10513485">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203</TotalTime>
  <Words>272</Words>
  <Application>Microsoft Office PowerPoint</Application>
  <PresentationFormat>Widescreen</PresentationFormat>
  <Paragraphs>58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Ricky Nan</cp:lastModifiedBy>
  <cp:revision>9</cp:revision>
  <dcterms:created xsi:type="dcterms:W3CDTF">2023-04-16T20:19:51Z</dcterms:created>
  <dcterms:modified xsi:type="dcterms:W3CDTF">2024-09-20T06:46:34Z</dcterms:modified>
</cp:coreProperties>
</file>