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6F4"/>
    <a:srgbClr val="FFD966"/>
    <a:srgbClr val="C8F088"/>
    <a:srgbClr val="ADEBDC"/>
    <a:srgbClr val="28DACF"/>
    <a:srgbClr val="BEE3E0"/>
    <a:srgbClr val="F9F9F9"/>
    <a:srgbClr val="0D72D4"/>
    <a:srgbClr val="D6EEFD"/>
    <a:srgbClr val="EAF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6058"/>
  </p:normalViewPr>
  <p:slideViewPr>
    <p:cSldViewPr snapToGrid="0" snapToObjects="1">
      <p:cViewPr varScale="1">
        <p:scale>
          <a:sx n="108" d="100"/>
          <a:sy n="108" d="100"/>
        </p:scale>
        <p:origin x="756"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22261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0641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06416"/>
            <a:ext cx="8352276" cy="461665"/>
          </a:xfrm>
          <a:prstGeom prst="rect">
            <a:avLst/>
          </a:prstGeom>
          <a:noFill/>
          <a:effectLst/>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BÁSICO DO PLANO DE ENGAJAMENTO DAS PARTES INTERESSADAS </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4198894326"/>
              </p:ext>
            </p:extLst>
          </p:nvPr>
        </p:nvGraphicFramePr>
        <p:xfrm>
          <a:off x="165559" y="1102249"/>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NOME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2667495492"/>
              </p:ext>
            </p:extLst>
          </p:nvPr>
        </p:nvGraphicFramePr>
        <p:xfrm>
          <a:off x="4383741" y="1109331"/>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DESCRIÇÃO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1656478671"/>
              </p:ext>
            </p:extLst>
          </p:nvPr>
        </p:nvGraphicFramePr>
        <p:xfrm>
          <a:off x="249647" y="2180139"/>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Parte interessada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Área(s) de interesse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Fase(s) do projeto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Estratégia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Método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Frequência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pic>
        <p:nvPicPr>
          <p:cNvPr id="4" name="Picture 3">
            <a:hlinkClick r:id="rId3"/>
            <a:extLst>
              <a:ext uri="{FF2B5EF4-FFF2-40B4-BE49-F238E27FC236}">
                <a16:creationId xmlns:a16="http://schemas.microsoft.com/office/drawing/2014/main" id="{71EB82BF-01A7-3252-6674-12F5E1CB240E}"/>
              </a:ext>
            </a:extLst>
          </p:cNvPr>
          <p:cNvPicPr>
            <a:picLocks noChangeAspect="1"/>
          </p:cNvPicPr>
          <p:nvPr/>
        </p:nvPicPr>
        <p:blipFill>
          <a:blip r:embed="rId4"/>
          <a:srcRect/>
          <a:stretch/>
        </p:blipFill>
        <p:spPr>
          <a:xfrm>
            <a:off x="9324150" y="236233"/>
            <a:ext cx="2551238" cy="507429"/>
          </a:xfrm>
          <a:prstGeom prst="rect">
            <a:avLst/>
          </a:prstGeom>
        </p:spPr>
      </p:pic>
    </p:spTree>
    <p:extLst>
      <p:ext uri="{BB962C8B-B14F-4D97-AF65-F5344CB8AC3E}">
        <p14:creationId xmlns:p14="http://schemas.microsoft.com/office/powerpoint/2010/main" val="57481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8" y="236233"/>
            <a:ext cx="11615109" cy="415498"/>
          </a:xfrm>
          <a:prstGeom prst="rect">
            <a:avLst/>
          </a:prstGeom>
          <a:noFill/>
          <a:effectLst/>
        </p:spPr>
        <p:txBody>
          <a:bodyPr wrap="square" rtlCol="0">
            <a:spAutoFit/>
          </a:bodyPr>
          <a:lstStyle/>
          <a:p>
            <a:pPr rtl="0"/>
            <a:r>
              <a:rPr lang="pt-BR" sz="2100" dirty="0">
                <a:solidFill>
                  <a:schemeClr val="tx1">
                    <a:lumMod val="65000"/>
                    <a:lumOff val="35000"/>
                  </a:schemeClr>
                </a:solidFill>
                <a:latin typeface="Century Gothic" panose="020B0502020202020204" pitchFamily="34" charset="0"/>
              </a:rPr>
              <a:t>MODELO BÁSICO DE PLANO DE ENGAJAMENTO COM PARTES INTERESSADAS – EXEMPLO</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3416643874"/>
              </p:ext>
            </p:extLst>
          </p:nvPr>
        </p:nvGraphicFramePr>
        <p:xfrm>
          <a:off x="165559" y="809285"/>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NOME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pt-BR" sz="1600" b="0">
                          <a:solidFill>
                            <a:schemeClr val="tx1"/>
                          </a:solidFill>
                          <a:effectLst/>
                          <a:latin typeface="Century Gothic" panose="020B0502020202020204" pitchFamily="34" charset="0"/>
                        </a:rPr>
                        <a:t>Renovação de parques urbanos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1996132224"/>
              </p:ext>
            </p:extLst>
          </p:nvPr>
        </p:nvGraphicFramePr>
        <p:xfrm>
          <a:off x="4383741" y="816367"/>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DESCRIÇÃO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pt-BR" sz="1200" b="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Este projeto tem como objetivo revitalizar um parque urbano em uso ao consertar as infraestruturas recreativas, melhorar as áreas verdes, atualizar os espaços infantis e reformular os trajetos e a iluminação.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1666831746"/>
              </p:ext>
            </p:extLst>
          </p:nvPr>
        </p:nvGraphicFramePr>
        <p:xfrm>
          <a:off x="249647" y="1887175"/>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Parte interessada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Área(s) de interesse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Fase(s) do projeto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Estratégia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Método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Frequência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Cidadãos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8DACF"/>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Segurança e acessibilidade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Planejamento, execução e encerramento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Serviços inclusivos: solicite as opiniões e o feedback das pessoas.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Publicações em redes sociais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Semanalmente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Grupos dedicados ao meio ambiente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DEBDC"/>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Preservação de áreas verdes e design sustentável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Iniciação e planejamento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Consultoria: peça orientação das pessoas.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E-mails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Mensalmente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Departamento de parques e recreação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8F088"/>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Manutenção, operação e conformidade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Iniciação, planejamento e execução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Concentração em parcerias: trabalhe para garantir a viabilidade em longo prazo dos parques.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Ligações telefônicas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Quinzenalmente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Empreiteiras da construção civil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966"/>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Orçamento e garantia de qualidade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Planejamento, execução e encerramento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Colaboração: trabalhe em parceria para garantir uma execução bem-sucedida.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Reuniões feitas pessoalmente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Semanalmente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7047</TotalTime>
  <Words>321</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89</cp:revision>
  <cp:lastPrinted>2020-08-31T22:23:58Z</cp:lastPrinted>
  <dcterms:created xsi:type="dcterms:W3CDTF">2021-07-07T23:54:57Z</dcterms:created>
  <dcterms:modified xsi:type="dcterms:W3CDTF">2024-10-18T13:33:56Z</dcterms:modified>
</cp:coreProperties>
</file>