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342" r:id="rId2"/>
    <p:sldId id="378" r:id="rId3"/>
    <p:sldId id="385" r:id="rId4"/>
    <p:sldId id="386" r:id="rId5"/>
    <p:sldId id="387" r:id="rId6"/>
    <p:sldId id="388" r:id="rId7"/>
    <p:sldId id="389" r:id="rId8"/>
    <p:sldId id="390" r:id="rId9"/>
    <p:sldId id="29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5C0"/>
    <a:srgbClr val="FEFEFE"/>
    <a:srgbClr val="9CA58C"/>
    <a:srgbClr val="CBD6B5"/>
    <a:srgbClr val="EBD9B6"/>
    <a:srgbClr val="654105"/>
    <a:srgbClr val="7C5008"/>
    <a:srgbClr val="0098C6"/>
    <a:srgbClr val="02B9F0"/>
    <a:srgbClr val="D5A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A787B-B624-4A3C-BA66-910334872773}" v="30" dt="2024-02-05T00:12:13.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7" autoAdjust="0"/>
    <p:restoredTop sz="86447"/>
  </p:normalViewPr>
  <p:slideViewPr>
    <p:cSldViewPr snapToGrid="0" snapToObjects="1">
      <p:cViewPr varScale="1">
        <p:scale>
          <a:sx n="108" d="100"/>
          <a:sy n="108" d="100"/>
        </p:scale>
        <p:origin x="912" y="10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533A787B-B624-4A3C-BA66-910334872773}"/>
    <pc:docChg chg="undo custSel addSld delSld modSld">
      <pc:chgData name="Bess Dunlevy" userId="dd4b9a8537dbe9d0" providerId="LiveId" clId="{533A787B-B624-4A3C-BA66-910334872773}" dt="2024-02-05T00:12:47.572" v="395" actId="207"/>
      <pc:docMkLst>
        <pc:docMk/>
      </pc:docMkLst>
      <pc:sldChg chg="addSp delSp modSp mod">
        <pc:chgData name="Bess Dunlevy" userId="dd4b9a8537dbe9d0" providerId="LiveId" clId="{533A787B-B624-4A3C-BA66-910334872773}" dt="2024-02-05T00:12:47.572" v="395" actId="207"/>
        <pc:sldMkLst>
          <pc:docMk/>
          <pc:sldMk cId="1508588292" sldId="342"/>
        </pc:sldMkLst>
        <pc:spChg chg="del mod">
          <ac:chgData name="Bess Dunlevy" userId="dd4b9a8537dbe9d0" providerId="LiveId" clId="{533A787B-B624-4A3C-BA66-910334872773}" dt="2024-02-04T23:55:13.066" v="57" actId="478"/>
          <ac:spMkLst>
            <pc:docMk/>
            <pc:sldMk cId="1508588292" sldId="342"/>
            <ac:spMk id="2" creationId="{2A35ACA8-E3C3-0542-3647-CD070D08DD76}"/>
          </ac:spMkLst>
        </pc:spChg>
        <pc:spChg chg="add mod">
          <ac:chgData name="Bess Dunlevy" userId="dd4b9a8537dbe9d0" providerId="LiveId" clId="{533A787B-B624-4A3C-BA66-910334872773}" dt="2024-02-05T00:12:47.572" v="395" actId="207"/>
          <ac:spMkLst>
            <pc:docMk/>
            <pc:sldMk cId="1508588292" sldId="342"/>
            <ac:spMk id="8" creationId="{53B6FD39-987B-6CAD-D0FE-0C7D606DB152}"/>
          </ac:spMkLst>
        </pc:spChg>
        <pc:spChg chg="del">
          <ac:chgData name="Bess Dunlevy" userId="dd4b9a8537dbe9d0" providerId="LiveId" clId="{533A787B-B624-4A3C-BA66-910334872773}" dt="2024-02-04T23:55:05.217" v="53" actId="478"/>
          <ac:spMkLst>
            <pc:docMk/>
            <pc:sldMk cId="1508588292" sldId="342"/>
            <ac:spMk id="13" creationId="{C87B1611-D82F-8F2B-3824-B0810494A4E4}"/>
          </ac:spMkLst>
        </pc:spChg>
        <pc:spChg chg="mod">
          <ac:chgData name="Bess Dunlevy" userId="dd4b9a8537dbe9d0" providerId="LiveId" clId="{533A787B-B624-4A3C-BA66-910334872773}" dt="2024-02-04T23:56:12.929" v="119"/>
          <ac:spMkLst>
            <pc:docMk/>
            <pc:sldMk cId="1508588292" sldId="342"/>
            <ac:spMk id="33" creationId="{143A449B-AAB7-994A-92CE-8F48E2CA7DF6}"/>
          </ac:spMkLst>
        </pc:spChg>
        <pc:spChg chg="del">
          <ac:chgData name="Bess Dunlevy" userId="dd4b9a8537dbe9d0" providerId="LiveId" clId="{533A787B-B624-4A3C-BA66-910334872773}" dt="2024-02-04T23:55:03.993" v="52" actId="478"/>
          <ac:spMkLst>
            <pc:docMk/>
            <pc:sldMk cId="1508588292" sldId="342"/>
            <ac:spMk id="92" creationId="{15002CF0-EA59-CE43-9D0C-B9955C66D425}"/>
          </ac:spMkLst>
        </pc:spChg>
        <pc:picChg chg="mod">
          <ac:chgData name="Bess Dunlevy" userId="dd4b9a8537dbe9d0" providerId="LiveId" clId="{533A787B-B624-4A3C-BA66-910334872773}" dt="2024-02-04T23:56:45.325" v="126" actId="1076"/>
          <ac:picMkLst>
            <pc:docMk/>
            <pc:sldMk cId="1508588292" sldId="342"/>
            <ac:picMk id="4" creationId="{4AEB8225-3AA8-AF48-AD51-3F5F53316D6B}"/>
          </ac:picMkLst>
        </pc:picChg>
        <pc:picChg chg="del mod">
          <ac:chgData name="Bess Dunlevy" userId="dd4b9a8537dbe9d0" providerId="LiveId" clId="{533A787B-B624-4A3C-BA66-910334872773}" dt="2024-02-04T23:53:40.938" v="4" actId="478"/>
          <ac:picMkLst>
            <pc:docMk/>
            <pc:sldMk cId="1508588292" sldId="342"/>
            <ac:picMk id="5" creationId="{58AA660B-4D18-0578-C921-7240FC462F61}"/>
          </ac:picMkLst>
        </pc:picChg>
        <pc:picChg chg="add mod ord modCrop">
          <ac:chgData name="Bess Dunlevy" userId="dd4b9a8537dbe9d0" providerId="LiveId" clId="{533A787B-B624-4A3C-BA66-910334872773}" dt="2024-02-04T23:55:00.257" v="51"/>
          <ac:picMkLst>
            <pc:docMk/>
            <pc:sldMk cId="1508588292" sldId="342"/>
            <ac:picMk id="6" creationId="{33FA619D-F702-7AF0-13A6-C0D7D3D2E3E5}"/>
          </ac:picMkLst>
        </pc:picChg>
      </pc:sldChg>
      <pc:sldChg chg="del">
        <pc:chgData name="Bess Dunlevy" userId="dd4b9a8537dbe9d0" providerId="LiveId" clId="{533A787B-B624-4A3C-BA66-910334872773}" dt="2024-02-05T00:04:03.812" v="362" actId="47"/>
        <pc:sldMkLst>
          <pc:docMk/>
          <pc:sldMk cId="1148060396" sldId="371"/>
        </pc:sldMkLst>
      </pc:sldChg>
      <pc:sldChg chg="addSp delSp modSp mod">
        <pc:chgData name="Bess Dunlevy" userId="dd4b9a8537dbe9d0" providerId="LiveId" clId="{533A787B-B624-4A3C-BA66-910334872773}" dt="2024-02-05T00:12:00.603" v="388" actId="1076"/>
        <pc:sldMkLst>
          <pc:docMk/>
          <pc:sldMk cId="3071353027" sldId="378"/>
        </pc:sldMkLst>
        <pc:spChg chg="add del mod">
          <ac:chgData name="Bess Dunlevy" userId="dd4b9a8537dbe9d0" providerId="LiveId" clId="{533A787B-B624-4A3C-BA66-910334872773}" dt="2024-02-05T00:11:37.771" v="383" actId="478"/>
          <ac:spMkLst>
            <pc:docMk/>
            <pc:sldMk cId="3071353027" sldId="378"/>
            <ac:spMk id="2" creationId="{40D507A2-BFE0-91E0-D2CB-3480DCBFB8BF}"/>
          </ac:spMkLst>
        </pc:spChg>
        <pc:spChg chg="del">
          <ac:chgData name="Bess Dunlevy" userId="dd4b9a8537dbe9d0" providerId="LiveId" clId="{533A787B-B624-4A3C-BA66-910334872773}" dt="2024-02-04T23:57:17.624" v="131" actId="478"/>
          <ac:spMkLst>
            <pc:docMk/>
            <pc:sldMk cId="3071353027" sldId="378"/>
            <ac:spMk id="2" creationId="{6DFB895D-64F9-81D0-8137-E9A8378B4CEE}"/>
          </ac:spMkLst>
        </pc:spChg>
        <pc:spChg chg="del">
          <ac:chgData name="Bess Dunlevy" userId="dd4b9a8537dbe9d0" providerId="LiveId" clId="{533A787B-B624-4A3C-BA66-910334872773}" dt="2024-02-04T23:57:16.376" v="130" actId="478"/>
          <ac:spMkLst>
            <pc:docMk/>
            <pc:sldMk cId="3071353027" sldId="378"/>
            <ac:spMk id="3" creationId="{15D42A25-E21D-A507-4180-758347F79583}"/>
          </ac:spMkLst>
        </pc:spChg>
        <pc:spChg chg="del">
          <ac:chgData name="Bess Dunlevy" userId="dd4b9a8537dbe9d0" providerId="LiveId" clId="{533A787B-B624-4A3C-BA66-910334872773}" dt="2024-02-04T23:56:50.653" v="127" actId="478"/>
          <ac:spMkLst>
            <pc:docMk/>
            <pc:sldMk cId="3071353027" sldId="378"/>
            <ac:spMk id="6" creationId="{E9AEEF20-5CF7-A8A3-A9D0-386FF353F1BE}"/>
          </ac:spMkLst>
        </pc:spChg>
        <pc:spChg chg="mod">
          <ac:chgData name="Bess Dunlevy" userId="dd4b9a8537dbe9d0" providerId="LiveId" clId="{533A787B-B624-4A3C-BA66-910334872773}" dt="2024-02-04T23:57:28.222" v="133" actId="207"/>
          <ac:spMkLst>
            <pc:docMk/>
            <pc:sldMk cId="3071353027" sldId="378"/>
            <ac:spMk id="7" creationId="{50ADD452-89DF-89E0-6239-97BF50BD69D2}"/>
          </ac:spMkLst>
        </pc:spChg>
        <pc:spChg chg="add mod">
          <ac:chgData name="Bess Dunlevy" userId="dd4b9a8537dbe9d0" providerId="LiveId" clId="{533A787B-B624-4A3C-BA66-910334872773}" dt="2024-02-05T00:00:59.425" v="207" actId="1076"/>
          <ac:spMkLst>
            <pc:docMk/>
            <pc:sldMk cId="3071353027" sldId="378"/>
            <ac:spMk id="9" creationId="{A291144D-FFE5-9D7E-F91A-9E8EC606224F}"/>
          </ac:spMkLst>
        </pc:spChg>
        <pc:spChg chg="add mod">
          <ac:chgData name="Bess Dunlevy" userId="dd4b9a8537dbe9d0" providerId="LiveId" clId="{533A787B-B624-4A3C-BA66-910334872773}" dt="2024-02-04T23:58:25.167" v="151" actId="1076"/>
          <ac:spMkLst>
            <pc:docMk/>
            <pc:sldMk cId="3071353027" sldId="378"/>
            <ac:spMk id="11" creationId="{0E17F6B8-1F3F-770A-2E80-0303512F3E50}"/>
          </ac:spMkLst>
        </pc:spChg>
        <pc:spChg chg="add mod">
          <ac:chgData name="Bess Dunlevy" userId="dd4b9a8537dbe9d0" providerId="LiveId" clId="{533A787B-B624-4A3C-BA66-910334872773}" dt="2024-02-05T00:03:02.150" v="324" actId="1076"/>
          <ac:spMkLst>
            <pc:docMk/>
            <pc:sldMk cId="3071353027" sldId="378"/>
            <ac:spMk id="12" creationId="{7CD462BA-A423-0F1D-09E3-8F4AC0746586}"/>
          </ac:spMkLst>
        </pc:spChg>
        <pc:picChg chg="add mod">
          <ac:chgData name="Bess Dunlevy" userId="dd4b9a8537dbe9d0" providerId="LiveId" clId="{533A787B-B624-4A3C-BA66-910334872773}" dt="2024-02-05T00:00:59.425" v="207" actId="1076"/>
          <ac:picMkLst>
            <pc:docMk/>
            <pc:sldMk cId="3071353027" sldId="378"/>
            <ac:picMk id="4" creationId="{06AA1836-4607-FF73-60BB-ECCD24BF6B8E}"/>
          </ac:picMkLst>
        </pc:picChg>
        <pc:picChg chg="del">
          <ac:chgData name="Bess Dunlevy" userId="dd4b9a8537dbe9d0" providerId="LiveId" clId="{533A787B-B624-4A3C-BA66-910334872773}" dt="2024-02-04T23:57:15.224" v="129" actId="478"/>
          <ac:picMkLst>
            <pc:docMk/>
            <pc:sldMk cId="3071353027" sldId="378"/>
            <ac:picMk id="5" creationId="{0AC1B624-A3A8-A206-5CC1-F84AF9C0B55D}"/>
          </ac:picMkLst>
        </pc:picChg>
        <pc:cxnChg chg="add mod">
          <ac:chgData name="Bess Dunlevy" userId="dd4b9a8537dbe9d0" providerId="LiveId" clId="{533A787B-B624-4A3C-BA66-910334872773}" dt="2024-02-05T00:12:00.603" v="388" actId="1076"/>
          <ac:cxnSpMkLst>
            <pc:docMk/>
            <pc:sldMk cId="3071353027" sldId="378"/>
            <ac:cxnSpMk id="5" creationId="{D7521177-4044-99AB-C64B-EF994C280818}"/>
          </ac:cxnSpMkLst>
        </pc:cxnChg>
      </pc:sldChg>
      <pc:sldChg chg="del">
        <pc:chgData name="Bess Dunlevy" userId="dd4b9a8537dbe9d0" providerId="LiveId" clId="{533A787B-B624-4A3C-BA66-910334872773}" dt="2024-02-05T00:04:03.812" v="362" actId="47"/>
        <pc:sldMkLst>
          <pc:docMk/>
          <pc:sldMk cId="3637800021" sldId="379"/>
        </pc:sldMkLst>
      </pc:sldChg>
      <pc:sldChg chg="del">
        <pc:chgData name="Bess Dunlevy" userId="dd4b9a8537dbe9d0" providerId="LiveId" clId="{533A787B-B624-4A3C-BA66-910334872773}" dt="2024-02-05T00:04:03.812" v="362" actId="47"/>
        <pc:sldMkLst>
          <pc:docMk/>
          <pc:sldMk cId="2344585201" sldId="380"/>
        </pc:sldMkLst>
      </pc:sldChg>
      <pc:sldChg chg="del">
        <pc:chgData name="Bess Dunlevy" userId="dd4b9a8537dbe9d0" providerId="LiveId" clId="{533A787B-B624-4A3C-BA66-910334872773}" dt="2024-02-05T00:04:03.812" v="362" actId="47"/>
        <pc:sldMkLst>
          <pc:docMk/>
          <pc:sldMk cId="954093630" sldId="381"/>
        </pc:sldMkLst>
      </pc:sldChg>
      <pc:sldChg chg="del">
        <pc:chgData name="Bess Dunlevy" userId="dd4b9a8537dbe9d0" providerId="LiveId" clId="{533A787B-B624-4A3C-BA66-910334872773}" dt="2024-02-05T00:04:03.812" v="362" actId="47"/>
        <pc:sldMkLst>
          <pc:docMk/>
          <pc:sldMk cId="1442609722" sldId="382"/>
        </pc:sldMkLst>
      </pc:sldChg>
      <pc:sldChg chg="del">
        <pc:chgData name="Bess Dunlevy" userId="dd4b9a8537dbe9d0" providerId="LiveId" clId="{533A787B-B624-4A3C-BA66-910334872773}" dt="2024-02-05T00:04:03.812" v="362" actId="47"/>
        <pc:sldMkLst>
          <pc:docMk/>
          <pc:sldMk cId="338145711" sldId="383"/>
        </pc:sldMkLst>
      </pc:sldChg>
      <pc:sldChg chg="del">
        <pc:chgData name="Bess Dunlevy" userId="dd4b9a8537dbe9d0" providerId="LiveId" clId="{533A787B-B624-4A3C-BA66-910334872773}" dt="2024-02-05T00:04:07.150" v="363" actId="47"/>
        <pc:sldMkLst>
          <pc:docMk/>
          <pc:sldMk cId="3801319251" sldId="384"/>
        </pc:sldMkLst>
      </pc:sldChg>
      <pc:sldChg chg="addSp delSp modSp add mod">
        <pc:chgData name="Bess Dunlevy" userId="dd4b9a8537dbe9d0" providerId="LiveId" clId="{533A787B-B624-4A3C-BA66-910334872773}" dt="2024-02-05T00:12:03.200" v="389"/>
        <pc:sldMkLst>
          <pc:docMk/>
          <pc:sldMk cId="3412096267" sldId="385"/>
        </pc:sldMkLst>
        <pc:spChg chg="add del mod">
          <ac:chgData name="Bess Dunlevy" userId="dd4b9a8537dbe9d0" providerId="LiveId" clId="{533A787B-B624-4A3C-BA66-910334872773}" dt="2024-02-05T00:01:43.061" v="234" actId="478"/>
          <ac:spMkLst>
            <pc:docMk/>
            <pc:sldMk cId="3412096267" sldId="385"/>
            <ac:spMk id="3" creationId="{00E04FE2-AB89-D72C-4B6D-6245FF0B0863}"/>
          </ac:spMkLst>
        </pc:spChg>
        <pc:spChg chg="add mod">
          <ac:chgData name="Bess Dunlevy" userId="dd4b9a8537dbe9d0" providerId="LiveId" clId="{533A787B-B624-4A3C-BA66-910334872773}" dt="2024-02-05T00:03:04.194" v="325"/>
          <ac:spMkLst>
            <pc:docMk/>
            <pc:sldMk cId="3412096267" sldId="385"/>
            <ac:spMk id="5" creationId="{BF5061A5-FB34-AAF6-23E7-14F4C26CB142}"/>
          </ac:spMkLst>
        </pc:spChg>
        <pc:spChg chg="mod">
          <ac:chgData name="Bess Dunlevy" userId="dd4b9a8537dbe9d0" providerId="LiveId" clId="{533A787B-B624-4A3C-BA66-910334872773}" dt="2024-02-05T00:01:41.918" v="233" actId="14100"/>
          <ac:spMkLst>
            <pc:docMk/>
            <pc:sldMk cId="3412096267" sldId="385"/>
            <ac:spMk id="9" creationId="{B0402ABD-012D-09B4-5FA2-C2647C54350B}"/>
          </ac:spMkLst>
        </pc:spChg>
        <pc:spChg chg="mod">
          <ac:chgData name="Bess Dunlevy" userId="dd4b9a8537dbe9d0" providerId="LiveId" clId="{533A787B-B624-4A3C-BA66-910334872773}" dt="2024-02-04T23:59:25.177" v="175"/>
          <ac:spMkLst>
            <pc:docMk/>
            <pc:sldMk cId="3412096267" sldId="385"/>
            <ac:spMk id="11" creationId="{8DF49287-4A7D-C6C3-DA50-175A549EBADA}"/>
          </ac:spMkLst>
        </pc:spChg>
        <pc:picChg chg="add del mod">
          <ac:chgData name="Bess Dunlevy" userId="dd4b9a8537dbe9d0" providerId="LiveId" clId="{533A787B-B624-4A3C-BA66-910334872773}" dt="2024-02-05T00:01:35.110" v="231" actId="478"/>
          <ac:picMkLst>
            <pc:docMk/>
            <pc:sldMk cId="3412096267" sldId="385"/>
            <ac:picMk id="2" creationId="{C2B1975D-99AE-D921-69D2-4BA5F56C8D2A}"/>
          </ac:picMkLst>
        </pc:picChg>
        <pc:picChg chg="mod">
          <ac:chgData name="Bess Dunlevy" userId="dd4b9a8537dbe9d0" providerId="LiveId" clId="{533A787B-B624-4A3C-BA66-910334872773}" dt="2024-02-05T00:01:33.351" v="230" actId="1037"/>
          <ac:picMkLst>
            <pc:docMk/>
            <pc:sldMk cId="3412096267" sldId="385"/>
            <ac:picMk id="4" creationId="{755A1C4C-9520-3442-29B2-6D2B116888D4}"/>
          </ac:picMkLst>
        </pc:picChg>
        <pc:cxnChg chg="add mod">
          <ac:chgData name="Bess Dunlevy" userId="dd4b9a8537dbe9d0" providerId="LiveId" clId="{533A787B-B624-4A3C-BA66-910334872773}" dt="2024-02-05T00:12:03.200" v="389"/>
          <ac:cxnSpMkLst>
            <pc:docMk/>
            <pc:sldMk cId="3412096267" sldId="385"/>
            <ac:cxnSpMk id="2" creationId="{343F5140-2878-A946-B16F-028D73772D39}"/>
          </ac:cxnSpMkLst>
        </pc:cxnChg>
      </pc:sldChg>
      <pc:sldChg chg="addSp delSp modSp add mod">
        <pc:chgData name="Bess Dunlevy" userId="dd4b9a8537dbe9d0" providerId="LiveId" clId="{533A787B-B624-4A3C-BA66-910334872773}" dt="2024-02-05T00:12:04.895" v="390"/>
        <pc:sldMkLst>
          <pc:docMk/>
          <pc:sldMk cId="2720338237" sldId="386"/>
        </pc:sldMkLst>
        <pc:spChg chg="add mod">
          <ac:chgData name="Bess Dunlevy" userId="dd4b9a8537dbe9d0" providerId="LiveId" clId="{533A787B-B624-4A3C-BA66-910334872773}" dt="2024-02-05T00:01:58.551" v="245" actId="20577"/>
          <ac:spMkLst>
            <pc:docMk/>
            <pc:sldMk cId="2720338237" sldId="386"/>
            <ac:spMk id="3" creationId="{B959F8AC-E3B2-8012-8CC0-1E171E2BCA8B}"/>
          </ac:spMkLst>
        </pc:spChg>
        <pc:spChg chg="add mod">
          <ac:chgData name="Bess Dunlevy" userId="dd4b9a8537dbe9d0" providerId="LiveId" clId="{533A787B-B624-4A3C-BA66-910334872773}" dt="2024-02-05T00:03:05.660" v="326"/>
          <ac:spMkLst>
            <pc:docMk/>
            <pc:sldMk cId="2720338237" sldId="386"/>
            <ac:spMk id="5" creationId="{7EA2BE3D-6BCC-C4D8-FA54-D9D84034F632}"/>
          </ac:spMkLst>
        </pc:spChg>
        <pc:spChg chg="del mod">
          <ac:chgData name="Bess Dunlevy" userId="dd4b9a8537dbe9d0" providerId="LiveId" clId="{533A787B-B624-4A3C-BA66-910334872773}" dt="2024-02-05T00:02:00.941" v="246" actId="478"/>
          <ac:spMkLst>
            <pc:docMk/>
            <pc:sldMk cId="2720338237" sldId="386"/>
            <ac:spMk id="9" creationId="{66A356A4-C65A-3261-E022-751BF85E8553}"/>
          </ac:spMkLst>
        </pc:spChg>
        <pc:spChg chg="mod">
          <ac:chgData name="Bess Dunlevy" userId="dd4b9a8537dbe9d0" providerId="LiveId" clId="{533A787B-B624-4A3C-BA66-910334872773}" dt="2024-02-05T00:00:05.164" v="186"/>
          <ac:spMkLst>
            <pc:docMk/>
            <pc:sldMk cId="2720338237" sldId="386"/>
            <ac:spMk id="11" creationId="{729DB7A5-82DD-4936-D65F-F689C92A29F7}"/>
          </ac:spMkLst>
        </pc:spChg>
        <pc:picChg chg="add del mod">
          <ac:chgData name="Bess Dunlevy" userId="dd4b9a8537dbe9d0" providerId="LiveId" clId="{533A787B-B624-4A3C-BA66-910334872773}" dt="2024-02-05T00:01:55.111" v="237" actId="478"/>
          <ac:picMkLst>
            <pc:docMk/>
            <pc:sldMk cId="2720338237" sldId="386"/>
            <ac:picMk id="2" creationId="{A64BA7D2-5F30-46BE-1CA5-B9532E5EA3E2}"/>
          </ac:picMkLst>
        </pc:picChg>
        <pc:picChg chg="mod">
          <ac:chgData name="Bess Dunlevy" userId="dd4b9a8537dbe9d0" providerId="LiveId" clId="{533A787B-B624-4A3C-BA66-910334872773}" dt="2024-02-05T00:01:53.672" v="236" actId="1076"/>
          <ac:picMkLst>
            <pc:docMk/>
            <pc:sldMk cId="2720338237" sldId="386"/>
            <ac:picMk id="4" creationId="{AC6B0FEB-20FF-3D87-F6C9-D8095C49E370}"/>
          </ac:picMkLst>
        </pc:picChg>
        <pc:cxnChg chg="add mod">
          <ac:chgData name="Bess Dunlevy" userId="dd4b9a8537dbe9d0" providerId="LiveId" clId="{533A787B-B624-4A3C-BA66-910334872773}" dt="2024-02-05T00:12:04.895" v="390"/>
          <ac:cxnSpMkLst>
            <pc:docMk/>
            <pc:sldMk cId="2720338237" sldId="386"/>
            <ac:cxnSpMk id="2" creationId="{B3A37EB5-3FBF-396E-1AAB-929BD010B995}"/>
          </ac:cxnSpMkLst>
        </pc:cxnChg>
      </pc:sldChg>
      <pc:sldChg chg="addSp delSp modSp add mod">
        <pc:chgData name="Bess Dunlevy" userId="dd4b9a8537dbe9d0" providerId="LiveId" clId="{533A787B-B624-4A3C-BA66-910334872773}" dt="2024-02-05T00:12:06.952" v="391"/>
        <pc:sldMkLst>
          <pc:docMk/>
          <pc:sldMk cId="577018997" sldId="387"/>
        </pc:sldMkLst>
        <pc:spChg chg="add mod">
          <ac:chgData name="Bess Dunlevy" userId="dd4b9a8537dbe9d0" providerId="LiveId" clId="{533A787B-B624-4A3C-BA66-910334872773}" dt="2024-02-05T00:02:20.267" v="265" actId="14100"/>
          <ac:spMkLst>
            <pc:docMk/>
            <pc:sldMk cId="577018997" sldId="387"/>
            <ac:spMk id="3" creationId="{535E6A73-1DC0-FBE9-249D-67DC6E90A290}"/>
          </ac:spMkLst>
        </pc:spChg>
        <pc:spChg chg="add mod">
          <ac:chgData name="Bess Dunlevy" userId="dd4b9a8537dbe9d0" providerId="LiveId" clId="{533A787B-B624-4A3C-BA66-910334872773}" dt="2024-02-05T00:03:06.986" v="327"/>
          <ac:spMkLst>
            <pc:docMk/>
            <pc:sldMk cId="577018997" sldId="387"/>
            <ac:spMk id="5" creationId="{65FADB17-0D8C-0680-CBC9-393D0C0D1750}"/>
          </ac:spMkLst>
        </pc:spChg>
        <pc:spChg chg="del mod">
          <ac:chgData name="Bess Dunlevy" userId="dd4b9a8537dbe9d0" providerId="LiveId" clId="{533A787B-B624-4A3C-BA66-910334872773}" dt="2024-02-05T00:02:14.562" v="250" actId="478"/>
          <ac:spMkLst>
            <pc:docMk/>
            <pc:sldMk cId="577018997" sldId="387"/>
            <ac:spMk id="9" creationId="{93C74F4B-1061-B0A0-424A-C32A9848B2F0}"/>
          </ac:spMkLst>
        </pc:spChg>
        <pc:spChg chg="mod">
          <ac:chgData name="Bess Dunlevy" userId="dd4b9a8537dbe9d0" providerId="LiveId" clId="{533A787B-B624-4A3C-BA66-910334872773}" dt="2024-02-05T00:00:43.570" v="205"/>
          <ac:spMkLst>
            <pc:docMk/>
            <pc:sldMk cId="577018997" sldId="387"/>
            <ac:spMk id="11" creationId="{DA9EF46F-C146-D2E2-B021-D48020A9F67A}"/>
          </ac:spMkLst>
        </pc:spChg>
        <pc:picChg chg="add del mod">
          <ac:chgData name="Bess Dunlevy" userId="dd4b9a8537dbe9d0" providerId="LiveId" clId="{533A787B-B624-4A3C-BA66-910334872773}" dt="2024-02-05T00:02:12.023" v="249" actId="478"/>
          <ac:picMkLst>
            <pc:docMk/>
            <pc:sldMk cId="577018997" sldId="387"/>
            <ac:picMk id="2" creationId="{CBDD5078-F375-6736-5F1B-354D2BAF2706}"/>
          </ac:picMkLst>
        </pc:picChg>
        <pc:picChg chg="mod">
          <ac:chgData name="Bess Dunlevy" userId="dd4b9a8537dbe9d0" providerId="LiveId" clId="{533A787B-B624-4A3C-BA66-910334872773}" dt="2024-02-05T00:02:10.321" v="248" actId="1076"/>
          <ac:picMkLst>
            <pc:docMk/>
            <pc:sldMk cId="577018997" sldId="387"/>
            <ac:picMk id="4" creationId="{D9DDB098-CF34-D85B-5BC6-7A655D28D939}"/>
          </ac:picMkLst>
        </pc:picChg>
        <pc:cxnChg chg="add mod">
          <ac:chgData name="Bess Dunlevy" userId="dd4b9a8537dbe9d0" providerId="LiveId" clId="{533A787B-B624-4A3C-BA66-910334872773}" dt="2024-02-05T00:12:06.952" v="391"/>
          <ac:cxnSpMkLst>
            <pc:docMk/>
            <pc:sldMk cId="577018997" sldId="387"/>
            <ac:cxnSpMk id="2" creationId="{AA4FDB9F-8DA1-706A-A7A1-A22379C6EDD0}"/>
          </ac:cxnSpMkLst>
        </pc:cxnChg>
      </pc:sldChg>
      <pc:sldChg chg="addSp modSp add mod">
        <pc:chgData name="Bess Dunlevy" userId="dd4b9a8537dbe9d0" providerId="LiveId" clId="{533A787B-B624-4A3C-BA66-910334872773}" dt="2024-02-05T00:12:09.504" v="392"/>
        <pc:sldMkLst>
          <pc:docMk/>
          <pc:sldMk cId="2858909046" sldId="388"/>
        </pc:sldMkLst>
        <pc:spChg chg="add mod">
          <ac:chgData name="Bess Dunlevy" userId="dd4b9a8537dbe9d0" providerId="LiveId" clId="{533A787B-B624-4A3C-BA66-910334872773}" dt="2024-02-05T00:03:08.890" v="328"/>
          <ac:spMkLst>
            <pc:docMk/>
            <pc:sldMk cId="2858909046" sldId="388"/>
            <ac:spMk id="2" creationId="{D4C1B94C-FFD6-1AF7-144A-57BF7060AD25}"/>
          </ac:spMkLst>
        </pc:spChg>
        <pc:spChg chg="mod">
          <ac:chgData name="Bess Dunlevy" userId="dd4b9a8537dbe9d0" providerId="LiveId" clId="{533A787B-B624-4A3C-BA66-910334872773}" dt="2024-02-05T00:03:14.771" v="339" actId="20577"/>
          <ac:spMkLst>
            <pc:docMk/>
            <pc:sldMk cId="2858909046" sldId="388"/>
            <ac:spMk id="3" creationId="{C2F247DE-7E02-887E-738B-D1EA51121C5D}"/>
          </ac:spMkLst>
        </pc:spChg>
        <pc:spChg chg="mod">
          <ac:chgData name="Bess Dunlevy" userId="dd4b9a8537dbe9d0" providerId="LiveId" clId="{533A787B-B624-4A3C-BA66-910334872773}" dt="2024-02-05T00:03:19.911" v="340"/>
          <ac:spMkLst>
            <pc:docMk/>
            <pc:sldMk cId="2858909046" sldId="388"/>
            <ac:spMk id="11" creationId="{23953B33-FA1D-949A-DE8D-2E148310DF2D}"/>
          </ac:spMkLst>
        </pc:spChg>
        <pc:picChg chg="mod">
          <ac:chgData name="Bess Dunlevy" userId="dd4b9a8537dbe9d0" providerId="LiveId" clId="{533A787B-B624-4A3C-BA66-910334872773}" dt="2024-02-05T00:03:29.442" v="341" actId="14826"/>
          <ac:picMkLst>
            <pc:docMk/>
            <pc:sldMk cId="2858909046" sldId="388"/>
            <ac:picMk id="4" creationId="{679C0DAC-6153-F6F2-442C-C252CA5986BA}"/>
          </ac:picMkLst>
        </pc:picChg>
        <pc:cxnChg chg="add mod">
          <ac:chgData name="Bess Dunlevy" userId="dd4b9a8537dbe9d0" providerId="LiveId" clId="{533A787B-B624-4A3C-BA66-910334872773}" dt="2024-02-05T00:12:09.504" v="392"/>
          <ac:cxnSpMkLst>
            <pc:docMk/>
            <pc:sldMk cId="2858909046" sldId="388"/>
            <ac:cxnSpMk id="5" creationId="{7511EA12-7B9B-A7D5-E909-561953A0150B}"/>
          </ac:cxnSpMkLst>
        </pc:cxnChg>
      </pc:sldChg>
      <pc:sldChg chg="addSp modSp add mod">
        <pc:chgData name="Bess Dunlevy" userId="dd4b9a8537dbe9d0" providerId="LiveId" clId="{533A787B-B624-4A3C-BA66-910334872773}" dt="2024-02-05T00:12:11.481" v="393"/>
        <pc:sldMkLst>
          <pc:docMk/>
          <pc:sldMk cId="1716469000" sldId="389"/>
        </pc:sldMkLst>
        <pc:spChg chg="mod">
          <ac:chgData name="Bess Dunlevy" userId="dd4b9a8537dbe9d0" providerId="LiveId" clId="{533A787B-B624-4A3C-BA66-910334872773}" dt="2024-02-05T00:03:40.688" v="358" actId="20577"/>
          <ac:spMkLst>
            <pc:docMk/>
            <pc:sldMk cId="1716469000" sldId="389"/>
            <ac:spMk id="3" creationId="{7A23F93D-15D9-B1FF-F5AE-982CE0C6942A}"/>
          </ac:spMkLst>
        </pc:spChg>
        <pc:spChg chg="mod">
          <ac:chgData name="Bess Dunlevy" userId="dd4b9a8537dbe9d0" providerId="LiveId" clId="{533A787B-B624-4A3C-BA66-910334872773}" dt="2024-02-05T00:03:45.736" v="359"/>
          <ac:spMkLst>
            <pc:docMk/>
            <pc:sldMk cId="1716469000" sldId="389"/>
            <ac:spMk id="11" creationId="{1CB0FD66-83DD-BC92-F4B8-85E183F50D33}"/>
          </ac:spMkLst>
        </pc:spChg>
        <pc:picChg chg="mod">
          <ac:chgData name="Bess Dunlevy" userId="dd4b9a8537dbe9d0" providerId="LiveId" clId="{533A787B-B624-4A3C-BA66-910334872773}" dt="2024-02-05T00:03:55.187" v="360" actId="14826"/>
          <ac:picMkLst>
            <pc:docMk/>
            <pc:sldMk cId="1716469000" sldId="389"/>
            <ac:picMk id="4" creationId="{E566B74D-5BB3-CC5F-D872-8059E42DEB36}"/>
          </ac:picMkLst>
        </pc:picChg>
        <pc:cxnChg chg="add mod">
          <ac:chgData name="Bess Dunlevy" userId="dd4b9a8537dbe9d0" providerId="LiveId" clId="{533A787B-B624-4A3C-BA66-910334872773}" dt="2024-02-05T00:12:11.481" v="393"/>
          <ac:cxnSpMkLst>
            <pc:docMk/>
            <pc:sldMk cId="1716469000" sldId="389"/>
            <ac:cxnSpMk id="5" creationId="{07A5FA5A-3BFA-A8A8-E6F1-0C7194208DCA}"/>
          </ac:cxnSpMkLst>
        </pc:cxnChg>
      </pc:sldChg>
      <pc:sldChg chg="addSp modSp add mod">
        <pc:chgData name="Bess Dunlevy" userId="dd4b9a8537dbe9d0" providerId="LiveId" clId="{533A787B-B624-4A3C-BA66-910334872773}" dt="2024-02-05T00:12:13.320" v="394"/>
        <pc:sldMkLst>
          <pc:docMk/>
          <pc:sldMk cId="2053740628" sldId="390"/>
        </pc:sldMkLst>
        <pc:spChg chg="mod">
          <ac:chgData name="Bess Dunlevy" userId="dd4b9a8537dbe9d0" providerId="LiveId" clId="{533A787B-B624-4A3C-BA66-910334872773}" dt="2024-02-05T00:04:13.916" v="377" actId="20577"/>
          <ac:spMkLst>
            <pc:docMk/>
            <pc:sldMk cId="2053740628" sldId="390"/>
            <ac:spMk id="3" creationId="{F74462FC-1B0E-8EB4-F6AA-A209121A70CF}"/>
          </ac:spMkLst>
        </pc:spChg>
        <pc:spChg chg="mod">
          <ac:chgData name="Bess Dunlevy" userId="dd4b9a8537dbe9d0" providerId="LiveId" clId="{533A787B-B624-4A3C-BA66-910334872773}" dt="2024-02-05T00:04:38.936" v="378"/>
          <ac:spMkLst>
            <pc:docMk/>
            <pc:sldMk cId="2053740628" sldId="390"/>
            <ac:spMk id="11" creationId="{6EB18775-3BF8-827B-FFC7-5C0402D97F7E}"/>
          </ac:spMkLst>
        </pc:spChg>
        <pc:picChg chg="mod">
          <ac:chgData name="Bess Dunlevy" userId="dd4b9a8537dbe9d0" providerId="LiveId" clId="{533A787B-B624-4A3C-BA66-910334872773}" dt="2024-02-05T00:04:51.488" v="379" actId="14826"/>
          <ac:picMkLst>
            <pc:docMk/>
            <pc:sldMk cId="2053740628" sldId="390"/>
            <ac:picMk id="4" creationId="{E92CA9CD-D93A-BD1D-094C-99CDB3D4F866}"/>
          </ac:picMkLst>
        </pc:picChg>
        <pc:cxnChg chg="add mod">
          <ac:chgData name="Bess Dunlevy" userId="dd4b9a8537dbe9d0" providerId="LiveId" clId="{533A787B-B624-4A3C-BA66-910334872773}" dt="2024-02-05T00:12:13.320" v="394"/>
          <ac:cxnSpMkLst>
            <pc:docMk/>
            <pc:sldMk cId="2053740628" sldId="390"/>
            <ac:cxnSpMk id="5" creationId="{E897DC96-B055-02D9-2CD3-7C1DF7DF610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10/16/2024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9</a:t>
            </a:fld>
            <a:endParaRPr/>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10/16/2024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t.smartsheet.com/try-it?trp=58029"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rês quadros em branco">
            <a:extLst>
              <a:ext uri="{FF2B5EF4-FFF2-40B4-BE49-F238E27FC236}">
                <a16:creationId xmlns:a16="http://schemas.microsoft.com/office/drawing/2014/main" id="{33FA619D-F702-7AF0-13A6-C0D7D3D2E3E5}"/>
              </a:ext>
            </a:extLst>
          </p:cNvPr>
          <p:cNvPicPr>
            <a:picLocks noChangeAspect="1"/>
          </p:cNvPicPr>
          <p:nvPr/>
        </p:nvPicPr>
        <p:blipFill rotWithShape="1">
          <a:blip r:embed="rId2">
            <a:alphaModFix amt="29000"/>
            <a:duotone>
              <a:schemeClr val="accent2">
                <a:shade val="45000"/>
                <a:satMod val="135000"/>
              </a:schemeClr>
              <a:prstClr val="white"/>
            </a:duotone>
          </a:blip>
          <a:srcRect b="15294"/>
          <a:stretch/>
        </p:blipFill>
        <p:spPr>
          <a:xfrm>
            <a:off x="-1"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rcRect/>
          <a:stretch/>
        </p:blipFill>
        <p:spPr>
          <a:xfrm>
            <a:off x="9217958" y="366336"/>
            <a:ext cx="2413333" cy="48000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215565"/>
            <a:ext cx="7384507" cy="830997"/>
          </a:xfrm>
          <a:prstGeom prst="rect">
            <a:avLst/>
          </a:prstGeom>
          <a:noFill/>
        </p:spPr>
        <p:txBody>
          <a:bodyPr wrap="square" rtlCol="0">
            <a:spAutoFit/>
          </a:bodyPr>
          <a:lstStyle/>
          <a:p>
            <a:pPr rtl="0"/>
            <a:r>
              <a:rPr lang="pt-BR" sz="2400" b="1" dirty="0">
                <a:solidFill>
                  <a:schemeClr val="tx1">
                    <a:lumMod val="65000"/>
                    <a:lumOff val="35000"/>
                  </a:schemeClr>
                </a:solidFill>
                <a:latin typeface="Century Gothic" panose="020B0502020202020204" pitchFamily="34" charset="0"/>
              </a:rPr>
              <a:t>MODELO DE STORYBOARD PARA ESTUDO DE CASO NO POWERPOINT</a:t>
            </a:r>
          </a:p>
        </p:txBody>
      </p:sp>
      <p:sp>
        <p:nvSpPr>
          <p:cNvPr id="8" name="TextBox 7">
            <a:extLst>
              <a:ext uri="{FF2B5EF4-FFF2-40B4-BE49-F238E27FC236}">
                <a16:creationId xmlns:a16="http://schemas.microsoft.com/office/drawing/2014/main" id="{53B6FD39-987B-6CAD-D0FE-0C7D606DB152}"/>
              </a:ext>
            </a:extLst>
          </p:cNvPr>
          <p:cNvSpPr txBox="1"/>
          <p:nvPr/>
        </p:nvSpPr>
        <p:spPr>
          <a:xfrm>
            <a:off x="4765963" y="1538624"/>
            <a:ext cx="2620258" cy="3970318"/>
          </a:xfrm>
          <a:prstGeom prst="rect">
            <a:avLst/>
          </a:prstGeom>
          <a:noFill/>
        </p:spPr>
        <p:txBody>
          <a:bodyPr wrap="square">
            <a:spAutoFit/>
          </a:bodyPr>
          <a:lstStyle/>
          <a:p>
            <a:pPr rtl="0"/>
            <a:r>
              <a:rPr lang="pt-BR" sz="1800" b="0" i="0" u="none" strike="noStrike" dirty="0">
                <a:solidFill>
                  <a:schemeClr val="accent5">
                    <a:lumMod val="75000"/>
                  </a:schemeClr>
                </a:solidFill>
                <a:effectLst/>
                <a:latin typeface="Century Gothic" panose="020B0502020202020204" pitchFamily="34" charset="0"/>
              </a:rPr>
              <a:t>Este modelo de storyboard orienta usuários na criação de uma apresentação visualmente envolvente e baseada em storytelling de estudos de caso de marketing, destacando cada fase-chave em um formato narrativo.</a:t>
            </a:r>
          </a:p>
        </p:txBody>
      </p:sp>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ADD452-89DF-89E0-6239-97BF50BD69D2}"/>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lão do símbolo de hashtag">
            <a:extLst>
              <a:ext uri="{FF2B5EF4-FFF2-40B4-BE49-F238E27FC236}">
                <a16:creationId xmlns:a16="http://schemas.microsoft.com/office/drawing/2014/main" id="{06AA1836-4607-FF73-60BB-ECCD24BF6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454" y="591209"/>
            <a:ext cx="6030037" cy="4004830"/>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A291144D-FFE5-9D7E-F91A-9E8EC606224F}"/>
              </a:ext>
            </a:extLst>
          </p:cNvPr>
          <p:cNvSpPr txBox="1"/>
          <p:nvPr/>
        </p:nvSpPr>
        <p:spPr>
          <a:xfrm>
            <a:off x="6667461" y="2390020"/>
            <a:ext cx="6096000"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CENA DE APRESENTAÇÃO</a:t>
            </a:r>
          </a:p>
        </p:txBody>
      </p:sp>
      <p:sp>
        <p:nvSpPr>
          <p:cNvPr id="11" name="TextBox 10">
            <a:extLst>
              <a:ext uri="{FF2B5EF4-FFF2-40B4-BE49-F238E27FC236}">
                <a16:creationId xmlns:a16="http://schemas.microsoft.com/office/drawing/2014/main" id="{0E17F6B8-1F3F-770A-2E80-0303512F3E50}"/>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Crie uma cena que apresente a empresa e destaque sua proposta de valor única e seu mercado-alvo. Use ilustrações para representar visualmente sua marca e seu posicionamento no mercado.</a:t>
            </a:r>
          </a:p>
        </p:txBody>
      </p:sp>
      <p:sp>
        <p:nvSpPr>
          <p:cNvPr id="12" name="TextBox 11">
            <a:extLst>
              <a:ext uri="{FF2B5EF4-FFF2-40B4-BE49-F238E27FC236}">
                <a16:creationId xmlns:a16="http://schemas.microsoft.com/office/drawing/2014/main" id="{7CD462BA-A423-0F1D-09E3-8F4AC0746586}"/>
              </a:ext>
            </a:extLst>
          </p:cNvPr>
          <p:cNvSpPr txBox="1"/>
          <p:nvPr/>
        </p:nvSpPr>
        <p:spPr>
          <a:xfrm>
            <a:off x="841278" y="4724756"/>
            <a:ext cx="5660582" cy="276999"/>
          </a:xfrm>
          <a:prstGeom prst="rect">
            <a:avLst/>
          </a:prstGeom>
          <a:noFill/>
        </p:spPr>
        <p:txBody>
          <a:bodyPr wrap="square">
            <a:spAutoFit/>
          </a:bodyPr>
          <a:lstStyle/>
          <a:p>
            <a:pPr algn="r" rtl="0"/>
            <a:r>
              <a:rPr lang="pt-BR" sz="1200" i="1">
                <a:solidFill>
                  <a:srgbClr val="000000"/>
                </a:solidFill>
                <a:latin typeface="Century Gothic" panose="020B0502020202020204" pitchFamily="34" charset="0"/>
              </a:rPr>
              <a:t>Insira uma imagem ou ilustrações.</a:t>
            </a:r>
          </a:p>
        </p:txBody>
      </p:sp>
      <p:cxnSp>
        <p:nvCxnSpPr>
          <p:cNvPr id="5" name="Straight Connector 4">
            <a:extLst>
              <a:ext uri="{FF2B5EF4-FFF2-40B4-BE49-F238E27FC236}">
                <a16:creationId xmlns:a16="http://schemas.microsoft.com/office/drawing/2014/main" id="{D7521177-4044-99AB-C64B-EF994C280818}"/>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35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7D9A-44EB-8023-B7E9-52CC255EFA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72C0EE3-9007-E97E-6DA9-2FBE3A7298E3}"/>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ma bola de tênis batendo na rede">
            <a:extLst>
              <a:ext uri="{FF2B5EF4-FFF2-40B4-BE49-F238E27FC236}">
                <a16:creationId xmlns:a16="http://schemas.microsoft.com/office/drawing/2014/main" id="{755A1C4C-9520-3442-29B2-6D2B116888D4}"/>
              </a:ext>
            </a:extLst>
          </p:cNvPr>
          <p:cNvPicPr>
            <a:picLocks noChangeAspect="1"/>
          </p:cNvPicPr>
          <p:nvPr/>
        </p:nvPicPr>
        <p:blipFill>
          <a:blip r:embed="rId2"/>
          <a:srcRect/>
          <a:stretch/>
        </p:blipFill>
        <p:spPr>
          <a:xfrm>
            <a:off x="380850" y="573902"/>
            <a:ext cx="6007245" cy="4004830"/>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B0402ABD-012D-09B4-5FA2-C2647C54350B}"/>
              </a:ext>
            </a:extLst>
          </p:cNvPr>
          <p:cNvSpPr txBox="1"/>
          <p:nvPr/>
        </p:nvSpPr>
        <p:spPr>
          <a:xfrm>
            <a:off x="6667461" y="2390020"/>
            <a:ext cx="4240684"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CENA DO</a:t>
            </a: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DESAFIO</a:t>
            </a:r>
          </a:p>
        </p:txBody>
      </p:sp>
      <p:sp>
        <p:nvSpPr>
          <p:cNvPr id="11" name="TextBox 10">
            <a:extLst>
              <a:ext uri="{FF2B5EF4-FFF2-40B4-BE49-F238E27FC236}">
                <a16:creationId xmlns:a16="http://schemas.microsoft.com/office/drawing/2014/main" id="{8DF49287-4A7D-C6C3-DA50-175A549EBADA}"/>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Ilustre o principal desafio ou oportunidade de marketing que sua empresa teve. Exemplos incluem entrar em um novo mercado, lançar um produto ou lidar com uma ameaça concorrente. Use recursos visuais para enfatizar a magnitude ou complexidade do desafio.</a:t>
            </a:r>
          </a:p>
        </p:txBody>
      </p:sp>
      <p:sp>
        <p:nvSpPr>
          <p:cNvPr id="5" name="TextBox 4">
            <a:extLst>
              <a:ext uri="{FF2B5EF4-FFF2-40B4-BE49-F238E27FC236}">
                <a16:creationId xmlns:a16="http://schemas.microsoft.com/office/drawing/2014/main" id="{BF5061A5-FB34-AAF6-23E7-14F4C26CB142}"/>
              </a:ext>
            </a:extLst>
          </p:cNvPr>
          <p:cNvSpPr txBox="1"/>
          <p:nvPr/>
        </p:nvSpPr>
        <p:spPr>
          <a:xfrm>
            <a:off x="841278" y="4724756"/>
            <a:ext cx="5660582" cy="276999"/>
          </a:xfrm>
          <a:prstGeom prst="rect">
            <a:avLst/>
          </a:prstGeom>
          <a:noFill/>
        </p:spPr>
        <p:txBody>
          <a:bodyPr wrap="square">
            <a:spAutoFit/>
          </a:bodyPr>
          <a:lstStyle/>
          <a:p>
            <a:pPr algn="r" rtl="0"/>
            <a:r>
              <a:rPr lang="pt-BR" sz="1200" i="1">
                <a:solidFill>
                  <a:srgbClr val="000000"/>
                </a:solidFill>
                <a:latin typeface="Century Gothic" panose="020B0502020202020204" pitchFamily="34" charset="0"/>
              </a:rPr>
              <a:t>Insira uma imagem ou ilustrações.</a:t>
            </a:r>
          </a:p>
        </p:txBody>
      </p:sp>
      <p:cxnSp>
        <p:nvCxnSpPr>
          <p:cNvPr id="2" name="Straight Connector 1">
            <a:extLst>
              <a:ext uri="{FF2B5EF4-FFF2-40B4-BE49-F238E27FC236}">
                <a16:creationId xmlns:a16="http://schemas.microsoft.com/office/drawing/2014/main" id="{343F5140-2878-A946-B16F-028D73772D39}"/>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0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01ABE-52DB-14E7-767D-5F7E9A7167D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DFB1398-850F-2B2A-34A1-756391E986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nos e roscas formando um heptágono">
            <a:extLst>
              <a:ext uri="{FF2B5EF4-FFF2-40B4-BE49-F238E27FC236}">
                <a16:creationId xmlns:a16="http://schemas.microsoft.com/office/drawing/2014/main" id="{AC6B0FEB-20FF-3D87-F6C9-D8095C49E370}"/>
              </a:ext>
            </a:extLst>
          </p:cNvPr>
          <p:cNvPicPr>
            <a:picLocks noChangeAspect="1"/>
          </p:cNvPicPr>
          <p:nvPr/>
        </p:nvPicPr>
        <p:blipFill>
          <a:blip r:embed="rId2"/>
          <a:srcRect/>
          <a:stretch/>
        </p:blipFill>
        <p:spPr>
          <a:xfrm>
            <a:off x="369454" y="573902"/>
            <a:ext cx="6007245" cy="4004830"/>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729DB7A5-82DD-4936-D65F-F689C92A29F7}"/>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Descreva a estratégia de marketing seguida para enfrentar o desafio. Inclua táticas como visuais de campanha, personas de público-alvo ou mensagens-chave. Destaque a criatividade e os processos de pensamento por trás da estratégia.</a:t>
            </a:r>
          </a:p>
        </p:txBody>
      </p:sp>
      <p:sp>
        <p:nvSpPr>
          <p:cNvPr id="3" name="TextBox 2">
            <a:extLst>
              <a:ext uri="{FF2B5EF4-FFF2-40B4-BE49-F238E27FC236}">
                <a16:creationId xmlns:a16="http://schemas.microsoft.com/office/drawing/2014/main" id="{B959F8AC-E3B2-8012-8CC0-1E171E2BCA8B}"/>
              </a:ext>
            </a:extLst>
          </p:cNvPr>
          <p:cNvSpPr txBox="1"/>
          <p:nvPr/>
        </p:nvSpPr>
        <p:spPr>
          <a:xfrm>
            <a:off x="6667461" y="2390020"/>
            <a:ext cx="4240684"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CENA</a:t>
            </a:r>
            <a:r>
              <a:rPr lang="pt-BR"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 DE ESTRATÉGIA</a:t>
            </a:r>
          </a:p>
        </p:txBody>
      </p:sp>
      <p:sp>
        <p:nvSpPr>
          <p:cNvPr id="5" name="TextBox 4">
            <a:extLst>
              <a:ext uri="{FF2B5EF4-FFF2-40B4-BE49-F238E27FC236}">
                <a16:creationId xmlns:a16="http://schemas.microsoft.com/office/drawing/2014/main" id="{7EA2BE3D-6BCC-C4D8-FA54-D9D84034F632}"/>
              </a:ext>
            </a:extLst>
          </p:cNvPr>
          <p:cNvSpPr txBox="1"/>
          <p:nvPr/>
        </p:nvSpPr>
        <p:spPr>
          <a:xfrm>
            <a:off x="841278" y="4724756"/>
            <a:ext cx="5660582" cy="276999"/>
          </a:xfrm>
          <a:prstGeom prst="rect">
            <a:avLst/>
          </a:prstGeom>
          <a:noFill/>
        </p:spPr>
        <p:txBody>
          <a:bodyPr wrap="square">
            <a:spAutoFit/>
          </a:bodyPr>
          <a:lstStyle/>
          <a:p>
            <a:pPr algn="r" rtl="0"/>
            <a:r>
              <a:rPr lang="pt-BR" sz="1200" i="1">
                <a:solidFill>
                  <a:srgbClr val="000000"/>
                </a:solidFill>
                <a:latin typeface="Century Gothic" panose="020B0502020202020204" pitchFamily="34" charset="0"/>
              </a:rPr>
              <a:t>Insira uma imagem ou ilustrações.</a:t>
            </a:r>
          </a:p>
        </p:txBody>
      </p:sp>
      <p:cxnSp>
        <p:nvCxnSpPr>
          <p:cNvPr id="2" name="Straight Connector 1">
            <a:extLst>
              <a:ext uri="{FF2B5EF4-FFF2-40B4-BE49-F238E27FC236}">
                <a16:creationId xmlns:a16="http://schemas.microsoft.com/office/drawing/2014/main" id="{B3A37EB5-3FBF-396E-1AAB-929BD010B995}"/>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33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A60C-516A-8B7D-132D-84342B5E75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CDE2951-D3AE-E31F-7CB7-EE77CFE302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deoconferência entre pessoas de negócios">
            <a:extLst>
              <a:ext uri="{FF2B5EF4-FFF2-40B4-BE49-F238E27FC236}">
                <a16:creationId xmlns:a16="http://schemas.microsoft.com/office/drawing/2014/main" id="{D9DDB098-CF34-D85B-5BC6-7A655D28D939}"/>
              </a:ext>
            </a:extLst>
          </p:cNvPr>
          <p:cNvPicPr>
            <a:picLocks noChangeAspect="1"/>
          </p:cNvPicPr>
          <p:nvPr/>
        </p:nvPicPr>
        <p:blipFill>
          <a:blip r:embed="rId2"/>
          <a:srcRect/>
          <a:stretch/>
        </p:blipFill>
        <p:spPr>
          <a:xfrm>
            <a:off x="369454" y="574880"/>
            <a:ext cx="6007245" cy="4003852"/>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DA9EF46F-C146-D2E2-B021-D48020A9F67A}"/>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Mostre como a estratégia ganhou vida. Faça isso incluindo cenas que retratem campanhas de marketing na prática, colaborações de equipe ou interações com clientes. Concentre-se na execução e implementação de suas táticas de marketing.</a:t>
            </a:r>
          </a:p>
        </p:txBody>
      </p:sp>
      <p:sp>
        <p:nvSpPr>
          <p:cNvPr id="3" name="TextBox 2">
            <a:extLst>
              <a:ext uri="{FF2B5EF4-FFF2-40B4-BE49-F238E27FC236}">
                <a16:creationId xmlns:a16="http://schemas.microsoft.com/office/drawing/2014/main" id="{535E6A73-1DC0-FBE9-249D-67DC6E90A290}"/>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CENA DA</a:t>
            </a: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IMPLEMENTAÇÃO</a:t>
            </a:r>
          </a:p>
        </p:txBody>
      </p:sp>
      <p:sp>
        <p:nvSpPr>
          <p:cNvPr id="5" name="TextBox 4">
            <a:extLst>
              <a:ext uri="{FF2B5EF4-FFF2-40B4-BE49-F238E27FC236}">
                <a16:creationId xmlns:a16="http://schemas.microsoft.com/office/drawing/2014/main" id="{65FADB17-0D8C-0680-CBC9-393D0C0D1750}"/>
              </a:ext>
            </a:extLst>
          </p:cNvPr>
          <p:cNvSpPr txBox="1"/>
          <p:nvPr/>
        </p:nvSpPr>
        <p:spPr>
          <a:xfrm>
            <a:off x="841278" y="4724756"/>
            <a:ext cx="5660582" cy="276999"/>
          </a:xfrm>
          <a:prstGeom prst="rect">
            <a:avLst/>
          </a:prstGeom>
          <a:noFill/>
        </p:spPr>
        <p:txBody>
          <a:bodyPr wrap="square">
            <a:spAutoFit/>
          </a:bodyPr>
          <a:lstStyle/>
          <a:p>
            <a:pPr algn="r" rtl="0"/>
            <a:r>
              <a:rPr lang="pt-BR" sz="1200" i="1">
                <a:solidFill>
                  <a:srgbClr val="000000"/>
                </a:solidFill>
                <a:latin typeface="Century Gothic" panose="020B0502020202020204" pitchFamily="34" charset="0"/>
              </a:rPr>
              <a:t>Insira uma imagem ou ilustrações.</a:t>
            </a:r>
          </a:p>
        </p:txBody>
      </p:sp>
      <p:cxnSp>
        <p:nvCxnSpPr>
          <p:cNvPr id="2" name="Straight Connector 1">
            <a:extLst>
              <a:ext uri="{FF2B5EF4-FFF2-40B4-BE49-F238E27FC236}">
                <a16:creationId xmlns:a16="http://schemas.microsoft.com/office/drawing/2014/main" id="{AA4FDB9F-8DA1-706A-A7A1-A22379C6EDD0}"/>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01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DC8E-C37F-AF44-2490-31A47D06E5F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FCE6D32-4D1A-E899-1533-26A51775CDA5}"/>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áfico de pizza 3D">
            <a:extLst>
              <a:ext uri="{FF2B5EF4-FFF2-40B4-BE49-F238E27FC236}">
                <a16:creationId xmlns:a16="http://schemas.microsoft.com/office/drawing/2014/main" id="{679C0DAC-6153-F6F2-442C-C252CA5986BA}"/>
              </a:ext>
            </a:extLst>
          </p:cNvPr>
          <p:cNvPicPr>
            <a:picLocks noChangeAspect="1"/>
          </p:cNvPicPr>
          <p:nvPr/>
        </p:nvPicPr>
        <p:blipFill>
          <a:blip r:embed="rId2"/>
          <a:srcRect/>
          <a:stretch/>
        </p:blipFill>
        <p:spPr>
          <a:xfrm>
            <a:off x="369454" y="575418"/>
            <a:ext cx="6007245"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23953B33-FA1D-949A-DE8D-2E148310DF2D}"/>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Apresente os resultados de seus esforços de marketing. Use ilustrações gráficas para mostrar o aumento das vendas, o maior reconhecimento da marca ou outras métricas importantes. É aqui que você demonstra o impacto de sua estratégia de marketing.</a:t>
            </a:r>
          </a:p>
        </p:txBody>
      </p:sp>
      <p:sp>
        <p:nvSpPr>
          <p:cNvPr id="3" name="TextBox 2">
            <a:extLst>
              <a:ext uri="{FF2B5EF4-FFF2-40B4-BE49-F238E27FC236}">
                <a16:creationId xmlns:a16="http://schemas.microsoft.com/office/drawing/2014/main" id="{C2F247DE-7E02-887E-738B-D1EA51121C5D}"/>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CENA DE RESULTADOS</a:t>
            </a:r>
          </a:p>
        </p:txBody>
      </p:sp>
      <p:sp>
        <p:nvSpPr>
          <p:cNvPr id="2" name="TextBox 1">
            <a:extLst>
              <a:ext uri="{FF2B5EF4-FFF2-40B4-BE49-F238E27FC236}">
                <a16:creationId xmlns:a16="http://schemas.microsoft.com/office/drawing/2014/main" id="{D4C1B94C-FFD6-1AF7-144A-57BF7060AD25}"/>
              </a:ext>
            </a:extLst>
          </p:cNvPr>
          <p:cNvSpPr txBox="1"/>
          <p:nvPr/>
        </p:nvSpPr>
        <p:spPr>
          <a:xfrm>
            <a:off x="841278" y="4724756"/>
            <a:ext cx="5660582" cy="276999"/>
          </a:xfrm>
          <a:prstGeom prst="rect">
            <a:avLst/>
          </a:prstGeom>
          <a:noFill/>
        </p:spPr>
        <p:txBody>
          <a:bodyPr wrap="square">
            <a:spAutoFit/>
          </a:bodyPr>
          <a:lstStyle/>
          <a:p>
            <a:pPr algn="r" rtl="0"/>
            <a:r>
              <a:rPr lang="pt-BR" sz="1200" i="1">
                <a:solidFill>
                  <a:srgbClr val="000000"/>
                </a:solidFill>
                <a:latin typeface="Century Gothic" panose="020B0502020202020204" pitchFamily="34" charset="0"/>
              </a:rPr>
              <a:t>Insira uma imagem ou ilustrações.</a:t>
            </a:r>
          </a:p>
        </p:txBody>
      </p:sp>
      <p:cxnSp>
        <p:nvCxnSpPr>
          <p:cNvPr id="5" name="Straight Connector 4">
            <a:extLst>
              <a:ext uri="{FF2B5EF4-FFF2-40B4-BE49-F238E27FC236}">
                <a16:creationId xmlns:a16="http://schemas.microsoft.com/office/drawing/2014/main" id="{7511EA12-7B9B-A7D5-E909-561953A0150B}"/>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0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63FC0-545F-F021-7E5F-ED7C7E94E9E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BB6A372-FA8D-3507-EC34-259D22B89EBC}"/>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 do alvo">
            <a:extLst>
              <a:ext uri="{FF2B5EF4-FFF2-40B4-BE49-F238E27FC236}">
                <a16:creationId xmlns:a16="http://schemas.microsoft.com/office/drawing/2014/main" id="{E566B74D-5BB3-CC5F-D872-8059E42DEB36}"/>
              </a:ext>
            </a:extLst>
          </p:cNvPr>
          <p:cNvPicPr>
            <a:picLocks noChangeAspect="1"/>
          </p:cNvPicPr>
          <p:nvPr/>
        </p:nvPicPr>
        <p:blipFill>
          <a:blip r:embed="rId2"/>
          <a:srcRect/>
          <a:stretch/>
        </p:blipFill>
        <p:spPr>
          <a:xfrm>
            <a:off x="370994" y="575418"/>
            <a:ext cx="6004164"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1CB0FD66-83DD-BC92-F4B8-85E183F50D33}"/>
              </a:ext>
            </a:extLst>
          </p:cNvPr>
          <p:cNvSpPr txBox="1"/>
          <p:nvPr/>
        </p:nvSpPr>
        <p:spPr>
          <a:xfrm>
            <a:off x="1057024" y="5407473"/>
            <a:ext cx="10889673" cy="710900"/>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Conclua com um resumo do estudo de caso. Reforce o sucesso da estratégia de marketing e seus aprendizados. Use um visual atraente que conte toda a história de sucesso.</a:t>
            </a:r>
          </a:p>
        </p:txBody>
      </p:sp>
      <p:sp>
        <p:nvSpPr>
          <p:cNvPr id="3" name="TextBox 2">
            <a:extLst>
              <a:ext uri="{FF2B5EF4-FFF2-40B4-BE49-F238E27FC236}">
                <a16:creationId xmlns:a16="http://schemas.microsoft.com/office/drawing/2014/main" id="{7A23F93D-15D9-B1FF-F5AE-982CE0C6942A}"/>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pt-BR"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CENA DA CONCLUSÃO</a:t>
            </a:r>
          </a:p>
        </p:txBody>
      </p:sp>
      <p:sp>
        <p:nvSpPr>
          <p:cNvPr id="2" name="TextBox 1">
            <a:extLst>
              <a:ext uri="{FF2B5EF4-FFF2-40B4-BE49-F238E27FC236}">
                <a16:creationId xmlns:a16="http://schemas.microsoft.com/office/drawing/2014/main" id="{47B82353-C4FE-53A6-B4FE-4BF2010444AC}"/>
              </a:ext>
            </a:extLst>
          </p:cNvPr>
          <p:cNvSpPr txBox="1"/>
          <p:nvPr/>
        </p:nvSpPr>
        <p:spPr>
          <a:xfrm>
            <a:off x="841278" y="4724756"/>
            <a:ext cx="5660582" cy="276999"/>
          </a:xfrm>
          <a:prstGeom prst="rect">
            <a:avLst/>
          </a:prstGeom>
          <a:noFill/>
        </p:spPr>
        <p:txBody>
          <a:bodyPr wrap="square">
            <a:spAutoFit/>
          </a:bodyPr>
          <a:lstStyle/>
          <a:p>
            <a:pPr algn="r" rtl="0"/>
            <a:r>
              <a:rPr lang="pt-BR" sz="1200" i="1">
                <a:solidFill>
                  <a:srgbClr val="000000"/>
                </a:solidFill>
                <a:latin typeface="Century Gothic" panose="020B0502020202020204" pitchFamily="34" charset="0"/>
              </a:rPr>
              <a:t>Insira uma imagem ou ilustrações.</a:t>
            </a:r>
          </a:p>
        </p:txBody>
      </p:sp>
      <p:cxnSp>
        <p:nvCxnSpPr>
          <p:cNvPr id="5" name="Straight Connector 4">
            <a:extLst>
              <a:ext uri="{FF2B5EF4-FFF2-40B4-BE49-F238E27FC236}">
                <a16:creationId xmlns:a16="http://schemas.microsoft.com/office/drawing/2014/main" id="{07A5FA5A-3BFA-A8A8-E6F1-0C7194208DCA}"/>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46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5734-1840-C037-4C2C-DB2408120B0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FBD9987-2802-FA81-4165-C530C922169A}"/>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ala de aula com alunos levantando as mãos na frente de um professor">
            <a:extLst>
              <a:ext uri="{FF2B5EF4-FFF2-40B4-BE49-F238E27FC236}">
                <a16:creationId xmlns:a16="http://schemas.microsoft.com/office/drawing/2014/main" id="{E92CA9CD-D93A-BD1D-094C-99CDB3D4F866}"/>
              </a:ext>
            </a:extLst>
          </p:cNvPr>
          <p:cNvPicPr>
            <a:picLocks noChangeAspect="1"/>
          </p:cNvPicPr>
          <p:nvPr/>
        </p:nvPicPr>
        <p:blipFill>
          <a:blip r:embed="rId2"/>
          <a:srcRect/>
          <a:stretch/>
        </p:blipFill>
        <p:spPr>
          <a:xfrm>
            <a:off x="434838" y="575418"/>
            <a:ext cx="5876476"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6EB18775-3BF8-827B-FFC7-5C0402D97F7E}"/>
              </a:ext>
            </a:extLst>
          </p:cNvPr>
          <p:cNvSpPr txBox="1"/>
          <p:nvPr/>
        </p:nvSpPr>
        <p:spPr>
          <a:xfrm>
            <a:off x="1057024" y="5407473"/>
            <a:ext cx="10889673" cy="1029449"/>
          </a:xfrm>
          <a:prstGeom prst="rect">
            <a:avLst/>
          </a:prstGeom>
          <a:noFill/>
        </p:spPr>
        <p:txBody>
          <a:bodyPr wrap="square">
            <a:spAutoFit/>
          </a:bodyPr>
          <a:lstStyle/>
          <a:p>
            <a:pPr marL="0" marR="0" rtl="0">
              <a:lnSpc>
                <a:spcPct val="115000"/>
              </a:lnSpc>
              <a:spcBef>
                <a:spcPts val="0"/>
              </a:spcBef>
              <a:spcAft>
                <a:spcPts val="800"/>
              </a:spcAft>
            </a:pPr>
            <a:r>
              <a:rPr lang="pt-BR" sz="1800" kern="100">
                <a:solidFill>
                  <a:srgbClr val="000000"/>
                </a:solidFill>
                <a:effectLst/>
                <a:latin typeface="Century Gothic" panose="020B0502020202020204" pitchFamily="34" charset="0"/>
                <a:ea typeface="Aptos" panose="020B0004020202020204" pitchFamily="34" charset="0"/>
                <a:cs typeface="Arial" panose="020B0604020202020204" pitchFamily="34" charset="0"/>
              </a:rPr>
              <a:t>Termine com uma chamada à ação clara. Essa CTA pode assumir a forma de um convite para o público saber mais sobre sua empresa, engajar com seu conteúdo ou analisar seus serviços. Use um visual atrativo que estimule a ação.</a:t>
            </a:r>
          </a:p>
        </p:txBody>
      </p:sp>
      <p:sp>
        <p:nvSpPr>
          <p:cNvPr id="3" name="TextBox 2">
            <a:extLst>
              <a:ext uri="{FF2B5EF4-FFF2-40B4-BE49-F238E27FC236}">
                <a16:creationId xmlns:a16="http://schemas.microsoft.com/office/drawing/2014/main" id="{F74462FC-1B0E-8EB4-F6AA-A209121A70CF}"/>
              </a:ext>
            </a:extLst>
          </p:cNvPr>
          <p:cNvSpPr txBox="1"/>
          <p:nvPr/>
        </p:nvSpPr>
        <p:spPr>
          <a:xfrm>
            <a:off x="6667460" y="2390020"/>
            <a:ext cx="4438505" cy="1174360"/>
          </a:xfrm>
          <a:prstGeom prst="rect">
            <a:avLst/>
          </a:prstGeom>
          <a:noFill/>
        </p:spPr>
        <p:txBody>
          <a:bodyPr wrap="square">
            <a:spAutoFit/>
          </a:bodyPr>
          <a:lstStyle/>
          <a:p>
            <a:pPr marL="0" marR="0" rtl="0">
              <a:lnSpc>
                <a:spcPct val="115000"/>
              </a:lnSpc>
              <a:spcBef>
                <a:spcPts val="0"/>
              </a:spcBef>
              <a:spcAft>
                <a:spcPts val="800"/>
              </a:spcAft>
            </a:pPr>
            <a:r>
              <a:rPr lang="pt-BR"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CENA DE CHAMADA À AÇÃO</a:t>
            </a:r>
          </a:p>
        </p:txBody>
      </p:sp>
      <p:sp>
        <p:nvSpPr>
          <p:cNvPr id="2" name="TextBox 1">
            <a:extLst>
              <a:ext uri="{FF2B5EF4-FFF2-40B4-BE49-F238E27FC236}">
                <a16:creationId xmlns:a16="http://schemas.microsoft.com/office/drawing/2014/main" id="{BBC6BF57-DD43-AAEE-38E9-83F41D34C234}"/>
              </a:ext>
            </a:extLst>
          </p:cNvPr>
          <p:cNvSpPr txBox="1"/>
          <p:nvPr/>
        </p:nvSpPr>
        <p:spPr>
          <a:xfrm>
            <a:off x="841278" y="4724756"/>
            <a:ext cx="5660582" cy="276999"/>
          </a:xfrm>
          <a:prstGeom prst="rect">
            <a:avLst/>
          </a:prstGeom>
          <a:noFill/>
        </p:spPr>
        <p:txBody>
          <a:bodyPr wrap="square">
            <a:spAutoFit/>
          </a:bodyPr>
          <a:lstStyle/>
          <a:p>
            <a:pPr algn="r" rtl="0"/>
            <a:r>
              <a:rPr lang="pt-BR" sz="1200" i="1">
                <a:solidFill>
                  <a:srgbClr val="000000"/>
                </a:solidFill>
                <a:latin typeface="Century Gothic" panose="020B0502020202020204" pitchFamily="34" charset="0"/>
              </a:rPr>
              <a:t>Insira uma imagem ou ilustrações.</a:t>
            </a:r>
          </a:p>
        </p:txBody>
      </p:sp>
      <p:cxnSp>
        <p:nvCxnSpPr>
          <p:cNvPr id="5" name="Straight Connector 4">
            <a:extLst>
              <a:ext uri="{FF2B5EF4-FFF2-40B4-BE49-F238E27FC236}">
                <a16:creationId xmlns:a16="http://schemas.microsoft.com/office/drawing/2014/main" id="{E897DC96-B055-02D9-2CD3-7C1DF7DF6100}"/>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74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rtl="0">
                        <a:spcBef>
                          <a:spcPts val="0"/>
                        </a:spcBef>
                        <a:spcAft>
                          <a:spcPts val="0"/>
                        </a:spcAft>
                      </a:pPr>
                      <a:r>
                        <a:rPr lang="pt-BR" sz="1600" b="1">
                          <a:solidFill>
                            <a:schemeClr val="tx1"/>
                          </a:solidFill>
                          <a:effectLst/>
                          <a:latin typeface="Century Gothic" panose="020B0502020202020204" pitchFamily="34" charset="0"/>
                        </a:rPr>
                        <a:t>AVISO DE ISENÇÃO DE RESPONSABILIDADE</a:t>
                      </a:r>
                    </a:p>
                    <a:p>
                      <a:pPr marL="0" marR="0" rtl="0">
                        <a:spcBef>
                          <a:spcPts val="0"/>
                        </a:spcBef>
                        <a:spcAft>
                          <a:spcPts val="0"/>
                        </a:spcAft>
                      </a:pPr>
                      <a:r>
                        <a:rPr lang="pt-BR" sz="1200" b="0">
                          <a:solidFill>
                            <a:schemeClr val="tx1"/>
                          </a:solidFill>
                          <a:effectLst/>
                          <a:latin typeface="Century Gothic" panose="020B0502020202020204" pitchFamily="34" charset="0"/>
                        </a:rPr>
                        <a:t> </a:t>
                      </a:r>
                    </a:p>
                    <a:p>
                      <a:pPr marL="0" marR="0" rtl="0">
                        <a:spcBef>
                          <a:spcPts val="0"/>
                        </a:spcBef>
                        <a:spcAft>
                          <a:spcPts val="0"/>
                        </a:spcAft>
                      </a:pPr>
                      <a:r>
                        <a:rPr lang="pt-BR" sz="1600" b="0">
                          <a:solidFill>
                            <a:schemeClr val="tx1"/>
                          </a:solidFill>
                          <a:effectLst/>
                          <a:latin typeface="Century Gothic" panose="020B0502020202020204" pitchFamily="34" charset="0"/>
                        </a:rPr>
                        <a:t>Qualquer artigo, modelo ou informação fornecidos pela Smartsheet no site são apenas para referência. Embora nos esforcemos para manter as informações atualizadas e corretas, não fornecemos garantia de qualquer natureza, seja explícita ou implícita, a respeito da integridade, precisão, confiabilidade, adequação ou disponibilidade do site ou das informações, artigos, modelos ou gráficos contidos no site. Portanto, toda confiança que você depositar nessas informações será estritamente por sua própria conta e risco.</a:t>
                      </a: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214</TotalTime>
  <Words>464</Words>
  <Application>Microsoft Office PowerPoint</Application>
  <PresentationFormat>Widescreen</PresentationFormat>
  <Paragraphs>27</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Ricky Nan</cp:lastModifiedBy>
  <cp:revision>22</cp:revision>
  <dcterms:created xsi:type="dcterms:W3CDTF">2022-05-22T18:55:25Z</dcterms:created>
  <dcterms:modified xsi:type="dcterms:W3CDTF">2024-10-16T02:15:54Z</dcterms:modified>
</cp:coreProperties>
</file>