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
  </p:notesMasterIdLst>
  <p:sldIdLst>
    <p:sldId id="342" r:id="rId2"/>
    <p:sldId id="378" r:id="rId3"/>
    <p:sldId id="385" r:id="rId4"/>
    <p:sldId id="386" r:id="rId5"/>
    <p:sldId id="387" r:id="rId6"/>
    <p:sldId id="388" r:id="rId7"/>
    <p:sldId id="389" r:id="rId8"/>
    <p:sldId id="390" r:id="rId9"/>
    <p:sldId id="29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B5C0"/>
    <a:srgbClr val="FEFEFE"/>
    <a:srgbClr val="9CA58C"/>
    <a:srgbClr val="CBD6B5"/>
    <a:srgbClr val="EBD9B6"/>
    <a:srgbClr val="654105"/>
    <a:srgbClr val="7C5008"/>
    <a:srgbClr val="0098C6"/>
    <a:srgbClr val="02B9F0"/>
    <a:srgbClr val="D5A6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3EE3F6-26ED-4528-8837-9E906ABA286B}" v="15" dt="2024-02-05T00:12:33.5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7" autoAdjust="0"/>
    <p:restoredTop sz="86447"/>
  </p:normalViewPr>
  <p:slideViewPr>
    <p:cSldViewPr snapToGrid="0" snapToObjects="1">
      <p:cViewPr varScale="1">
        <p:scale>
          <a:sx n="108" d="100"/>
          <a:sy n="108" d="100"/>
        </p:scale>
        <p:origin x="912" y="10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DF3EE3F6-26ED-4528-8837-9E906ABA286B}"/>
    <pc:docChg chg="undo custSel modSld">
      <pc:chgData name="Bess Dunlevy" userId="dd4b9a8537dbe9d0" providerId="LiveId" clId="{DF3EE3F6-26ED-4528-8837-9E906ABA286B}" dt="2024-02-05T00:12:42.117" v="44" actId="207"/>
      <pc:docMkLst>
        <pc:docMk/>
      </pc:docMkLst>
      <pc:sldChg chg="addSp delSp modSp mod">
        <pc:chgData name="Bess Dunlevy" userId="dd4b9a8537dbe9d0" providerId="LiveId" clId="{DF3EE3F6-26ED-4528-8837-9E906ABA286B}" dt="2024-02-05T00:12:42.117" v="44" actId="207"/>
        <pc:sldMkLst>
          <pc:docMk/>
          <pc:sldMk cId="1508588292" sldId="342"/>
        </pc:sldMkLst>
        <pc:spChg chg="mod">
          <ac:chgData name="Bess Dunlevy" userId="dd4b9a8537dbe9d0" providerId="LiveId" clId="{DF3EE3F6-26ED-4528-8837-9E906ABA286B}" dt="2024-02-05T00:12:42.117" v="44" actId="207"/>
          <ac:spMkLst>
            <pc:docMk/>
            <pc:sldMk cId="1508588292" sldId="342"/>
            <ac:spMk id="8" creationId="{53B6FD39-987B-6CAD-D0FE-0C7D606DB152}"/>
          </ac:spMkLst>
        </pc:spChg>
        <pc:spChg chg="mod">
          <ac:chgData name="Bess Dunlevy" userId="dd4b9a8537dbe9d0" providerId="LiveId" clId="{DF3EE3F6-26ED-4528-8837-9E906ABA286B}" dt="2024-02-05T00:07:12.797" v="11" actId="20577"/>
          <ac:spMkLst>
            <pc:docMk/>
            <pc:sldMk cId="1508588292" sldId="342"/>
            <ac:spMk id="33" creationId="{143A449B-AAB7-994A-92CE-8F48E2CA7DF6}"/>
          </ac:spMkLst>
        </pc:spChg>
        <pc:cxnChg chg="add del mod">
          <ac:chgData name="Bess Dunlevy" userId="dd4b9a8537dbe9d0" providerId="LiveId" clId="{DF3EE3F6-26ED-4528-8837-9E906ABA286B}" dt="2024-02-05T00:12:37.943" v="43" actId="478"/>
          <ac:cxnSpMkLst>
            <pc:docMk/>
            <pc:sldMk cId="1508588292" sldId="342"/>
            <ac:cxnSpMk id="9" creationId="{20B074A9-1129-B119-D51D-68232A5CD1C2}"/>
          </ac:cxnSpMkLst>
        </pc:cxnChg>
      </pc:sldChg>
      <pc:sldChg chg="addSp delSp modSp mod">
        <pc:chgData name="Bess Dunlevy" userId="dd4b9a8537dbe9d0" providerId="LiveId" clId="{DF3EE3F6-26ED-4528-8837-9E906ABA286B}" dt="2024-02-05T00:12:20.180" v="35"/>
        <pc:sldMkLst>
          <pc:docMk/>
          <pc:sldMk cId="3071353027" sldId="378"/>
        </pc:sldMkLst>
        <pc:spChg chg="mod">
          <ac:chgData name="Bess Dunlevy" userId="dd4b9a8537dbe9d0" providerId="LiveId" clId="{DF3EE3F6-26ED-4528-8837-9E906ABA286B}" dt="2024-02-05T00:07:32.718" v="12"/>
          <ac:spMkLst>
            <pc:docMk/>
            <pc:sldMk cId="3071353027" sldId="378"/>
            <ac:spMk id="11" creationId="{0E17F6B8-1F3F-770A-2E80-0303512F3E50}"/>
          </ac:spMkLst>
        </pc:spChg>
        <pc:spChg chg="del">
          <ac:chgData name="Bess Dunlevy" userId="dd4b9a8537dbe9d0" providerId="LiveId" clId="{DF3EE3F6-26ED-4528-8837-9E906ABA286B}" dt="2024-02-05T00:07:35.125" v="13" actId="478"/>
          <ac:spMkLst>
            <pc:docMk/>
            <pc:sldMk cId="3071353027" sldId="378"/>
            <ac:spMk id="12" creationId="{7CD462BA-A423-0F1D-09E3-8F4AC0746586}"/>
          </ac:spMkLst>
        </pc:spChg>
        <pc:picChg chg="mod">
          <ac:chgData name="Bess Dunlevy" userId="dd4b9a8537dbe9d0" providerId="LiveId" clId="{DF3EE3F6-26ED-4528-8837-9E906ABA286B}" dt="2024-02-05T00:07:49.995" v="14" actId="14826"/>
          <ac:picMkLst>
            <pc:docMk/>
            <pc:sldMk cId="3071353027" sldId="378"/>
            <ac:picMk id="4" creationId="{06AA1836-4607-FF73-60BB-ECCD24BF6B8E}"/>
          </ac:picMkLst>
        </pc:picChg>
        <pc:cxnChg chg="add mod">
          <ac:chgData name="Bess Dunlevy" userId="dd4b9a8537dbe9d0" providerId="LiveId" clId="{DF3EE3F6-26ED-4528-8837-9E906ABA286B}" dt="2024-02-05T00:12:20.180" v="35"/>
          <ac:cxnSpMkLst>
            <pc:docMk/>
            <pc:sldMk cId="3071353027" sldId="378"/>
            <ac:cxnSpMk id="13" creationId="{3C4F1AB8-E219-584F-787A-5A0AE450E53D}"/>
          </ac:cxnSpMkLst>
        </pc:cxnChg>
      </pc:sldChg>
      <pc:sldChg chg="addSp delSp modSp mod">
        <pc:chgData name="Bess Dunlevy" userId="dd4b9a8537dbe9d0" providerId="LiveId" clId="{DF3EE3F6-26ED-4528-8837-9E906ABA286B}" dt="2024-02-05T00:12:18.650" v="34"/>
        <pc:sldMkLst>
          <pc:docMk/>
          <pc:sldMk cId="3412096267" sldId="385"/>
        </pc:sldMkLst>
        <pc:spChg chg="del">
          <ac:chgData name="Bess Dunlevy" userId="dd4b9a8537dbe9d0" providerId="LiveId" clId="{DF3EE3F6-26ED-4528-8837-9E906ABA286B}" dt="2024-02-05T00:07:59.985" v="16" actId="478"/>
          <ac:spMkLst>
            <pc:docMk/>
            <pc:sldMk cId="3412096267" sldId="385"/>
            <ac:spMk id="5" creationId="{BF5061A5-FB34-AAF6-23E7-14F4C26CB142}"/>
          </ac:spMkLst>
        </pc:spChg>
        <pc:spChg chg="mod">
          <ac:chgData name="Bess Dunlevy" userId="dd4b9a8537dbe9d0" providerId="LiveId" clId="{DF3EE3F6-26ED-4528-8837-9E906ABA286B}" dt="2024-02-05T00:07:57.864" v="15"/>
          <ac:spMkLst>
            <pc:docMk/>
            <pc:sldMk cId="3412096267" sldId="385"/>
            <ac:spMk id="11" creationId="{8DF49287-4A7D-C6C3-DA50-175A549EBADA}"/>
          </ac:spMkLst>
        </pc:spChg>
        <pc:picChg chg="mod">
          <ac:chgData name="Bess Dunlevy" userId="dd4b9a8537dbe9d0" providerId="LiveId" clId="{DF3EE3F6-26ED-4528-8837-9E906ABA286B}" dt="2024-02-05T00:08:10.191" v="17" actId="14826"/>
          <ac:picMkLst>
            <pc:docMk/>
            <pc:sldMk cId="3412096267" sldId="385"/>
            <ac:picMk id="4" creationId="{755A1C4C-9520-3442-29B2-6D2B116888D4}"/>
          </ac:picMkLst>
        </pc:picChg>
        <pc:cxnChg chg="add mod">
          <ac:chgData name="Bess Dunlevy" userId="dd4b9a8537dbe9d0" providerId="LiveId" clId="{DF3EE3F6-26ED-4528-8837-9E906ABA286B}" dt="2024-02-05T00:12:18.650" v="34"/>
          <ac:cxnSpMkLst>
            <pc:docMk/>
            <pc:sldMk cId="3412096267" sldId="385"/>
            <ac:cxnSpMk id="6" creationId="{8510A4B5-EC5E-9365-7177-588A4045D4E9}"/>
          </ac:cxnSpMkLst>
        </pc:cxnChg>
      </pc:sldChg>
      <pc:sldChg chg="addSp delSp modSp mod">
        <pc:chgData name="Bess Dunlevy" userId="dd4b9a8537dbe9d0" providerId="LiveId" clId="{DF3EE3F6-26ED-4528-8837-9E906ABA286B}" dt="2024-02-05T00:12:23.209" v="36"/>
        <pc:sldMkLst>
          <pc:docMk/>
          <pc:sldMk cId="2720338237" sldId="386"/>
        </pc:sldMkLst>
        <pc:spChg chg="del">
          <ac:chgData name="Bess Dunlevy" userId="dd4b9a8537dbe9d0" providerId="LiveId" clId="{DF3EE3F6-26ED-4528-8837-9E906ABA286B}" dt="2024-02-05T00:08:21.797" v="19" actId="478"/>
          <ac:spMkLst>
            <pc:docMk/>
            <pc:sldMk cId="2720338237" sldId="386"/>
            <ac:spMk id="5" creationId="{7EA2BE3D-6BCC-C4D8-FA54-D9D84034F632}"/>
          </ac:spMkLst>
        </pc:spChg>
        <pc:spChg chg="mod">
          <ac:chgData name="Bess Dunlevy" userId="dd4b9a8537dbe9d0" providerId="LiveId" clId="{DF3EE3F6-26ED-4528-8837-9E906ABA286B}" dt="2024-02-05T00:08:19.870" v="18"/>
          <ac:spMkLst>
            <pc:docMk/>
            <pc:sldMk cId="2720338237" sldId="386"/>
            <ac:spMk id="11" creationId="{729DB7A5-82DD-4936-D65F-F689C92A29F7}"/>
          </ac:spMkLst>
        </pc:spChg>
        <pc:picChg chg="mod">
          <ac:chgData name="Bess Dunlevy" userId="dd4b9a8537dbe9d0" providerId="LiveId" clId="{DF3EE3F6-26ED-4528-8837-9E906ABA286B}" dt="2024-02-05T00:08:39.346" v="20" actId="14826"/>
          <ac:picMkLst>
            <pc:docMk/>
            <pc:sldMk cId="2720338237" sldId="386"/>
            <ac:picMk id="4" creationId="{AC6B0FEB-20FF-3D87-F6C9-D8095C49E370}"/>
          </ac:picMkLst>
        </pc:picChg>
        <pc:cxnChg chg="add mod">
          <ac:chgData name="Bess Dunlevy" userId="dd4b9a8537dbe9d0" providerId="LiveId" clId="{DF3EE3F6-26ED-4528-8837-9E906ABA286B}" dt="2024-02-05T00:12:23.209" v="36"/>
          <ac:cxnSpMkLst>
            <pc:docMk/>
            <pc:sldMk cId="2720338237" sldId="386"/>
            <ac:cxnSpMk id="6" creationId="{E921AF94-29A9-6895-3D55-7E2487915C26}"/>
          </ac:cxnSpMkLst>
        </pc:cxnChg>
      </pc:sldChg>
      <pc:sldChg chg="addSp delSp modSp mod">
        <pc:chgData name="Bess Dunlevy" userId="dd4b9a8537dbe9d0" providerId="LiveId" clId="{DF3EE3F6-26ED-4528-8837-9E906ABA286B}" dt="2024-02-05T00:12:25.581" v="37"/>
        <pc:sldMkLst>
          <pc:docMk/>
          <pc:sldMk cId="577018997" sldId="387"/>
        </pc:sldMkLst>
        <pc:spChg chg="del">
          <ac:chgData name="Bess Dunlevy" userId="dd4b9a8537dbe9d0" providerId="LiveId" clId="{DF3EE3F6-26ED-4528-8837-9E906ABA286B}" dt="2024-02-05T00:08:49.209" v="22" actId="478"/>
          <ac:spMkLst>
            <pc:docMk/>
            <pc:sldMk cId="577018997" sldId="387"/>
            <ac:spMk id="5" creationId="{65FADB17-0D8C-0680-CBC9-393D0C0D1750}"/>
          </ac:spMkLst>
        </pc:spChg>
        <pc:spChg chg="mod">
          <ac:chgData name="Bess Dunlevy" userId="dd4b9a8537dbe9d0" providerId="LiveId" clId="{DF3EE3F6-26ED-4528-8837-9E906ABA286B}" dt="2024-02-05T00:08:47.618" v="21"/>
          <ac:spMkLst>
            <pc:docMk/>
            <pc:sldMk cId="577018997" sldId="387"/>
            <ac:spMk id="11" creationId="{DA9EF46F-C146-D2E2-B021-D48020A9F67A}"/>
          </ac:spMkLst>
        </pc:spChg>
        <pc:picChg chg="mod">
          <ac:chgData name="Bess Dunlevy" userId="dd4b9a8537dbe9d0" providerId="LiveId" clId="{DF3EE3F6-26ED-4528-8837-9E906ABA286B}" dt="2024-02-05T00:08:58.255" v="23" actId="14826"/>
          <ac:picMkLst>
            <pc:docMk/>
            <pc:sldMk cId="577018997" sldId="387"/>
            <ac:picMk id="4" creationId="{D9DDB098-CF34-D85B-5BC6-7A655D28D939}"/>
          </ac:picMkLst>
        </pc:picChg>
        <pc:cxnChg chg="add mod">
          <ac:chgData name="Bess Dunlevy" userId="dd4b9a8537dbe9d0" providerId="LiveId" clId="{DF3EE3F6-26ED-4528-8837-9E906ABA286B}" dt="2024-02-05T00:12:25.581" v="37"/>
          <ac:cxnSpMkLst>
            <pc:docMk/>
            <pc:sldMk cId="577018997" sldId="387"/>
            <ac:cxnSpMk id="6" creationId="{DC8F9926-8328-AC73-FFDF-61FB02A7FB11}"/>
          </ac:cxnSpMkLst>
        </pc:cxnChg>
      </pc:sldChg>
      <pc:sldChg chg="addSp delSp modSp mod">
        <pc:chgData name="Bess Dunlevy" userId="dd4b9a8537dbe9d0" providerId="LiveId" clId="{DF3EE3F6-26ED-4528-8837-9E906ABA286B}" dt="2024-02-05T00:12:27.460" v="38"/>
        <pc:sldMkLst>
          <pc:docMk/>
          <pc:sldMk cId="2858909046" sldId="388"/>
        </pc:sldMkLst>
        <pc:spChg chg="del">
          <ac:chgData name="Bess Dunlevy" userId="dd4b9a8537dbe9d0" providerId="LiveId" clId="{DF3EE3F6-26ED-4528-8837-9E906ABA286B}" dt="2024-02-05T00:09:08.480" v="25" actId="478"/>
          <ac:spMkLst>
            <pc:docMk/>
            <pc:sldMk cId="2858909046" sldId="388"/>
            <ac:spMk id="2" creationId="{D4C1B94C-FFD6-1AF7-144A-57BF7060AD25}"/>
          </ac:spMkLst>
        </pc:spChg>
        <pc:spChg chg="mod">
          <ac:chgData name="Bess Dunlevy" userId="dd4b9a8537dbe9d0" providerId="LiveId" clId="{DF3EE3F6-26ED-4528-8837-9E906ABA286B}" dt="2024-02-05T00:09:05.691" v="24"/>
          <ac:spMkLst>
            <pc:docMk/>
            <pc:sldMk cId="2858909046" sldId="388"/>
            <ac:spMk id="11" creationId="{23953B33-FA1D-949A-DE8D-2E148310DF2D}"/>
          </ac:spMkLst>
        </pc:spChg>
        <pc:picChg chg="mod">
          <ac:chgData name="Bess Dunlevy" userId="dd4b9a8537dbe9d0" providerId="LiveId" clId="{DF3EE3F6-26ED-4528-8837-9E906ABA286B}" dt="2024-02-05T00:09:29.589" v="26" actId="14826"/>
          <ac:picMkLst>
            <pc:docMk/>
            <pc:sldMk cId="2858909046" sldId="388"/>
            <ac:picMk id="4" creationId="{679C0DAC-6153-F6F2-442C-C252CA5986BA}"/>
          </ac:picMkLst>
        </pc:picChg>
        <pc:cxnChg chg="add mod">
          <ac:chgData name="Bess Dunlevy" userId="dd4b9a8537dbe9d0" providerId="LiveId" clId="{DF3EE3F6-26ED-4528-8837-9E906ABA286B}" dt="2024-02-05T00:12:27.460" v="38"/>
          <ac:cxnSpMkLst>
            <pc:docMk/>
            <pc:sldMk cId="2858909046" sldId="388"/>
            <ac:cxnSpMk id="5" creationId="{2D1BC16A-8B3C-D8EA-74E3-0F64561D1D23}"/>
          </ac:cxnSpMkLst>
        </pc:cxnChg>
      </pc:sldChg>
      <pc:sldChg chg="addSp delSp modSp mod">
        <pc:chgData name="Bess Dunlevy" userId="dd4b9a8537dbe9d0" providerId="LiveId" clId="{DF3EE3F6-26ED-4528-8837-9E906ABA286B}" dt="2024-02-05T00:12:29.548" v="39"/>
        <pc:sldMkLst>
          <pc:docMk/>
          <pc:sldMk cId="1716469000" sldId="389"/>
        </pc:sldMkLst>
        <pc:spChg chg="del">
          <ac:chgData name="Bess Dunlevy" userId="dd4b9a8537dbe9d0" providerId="LiveId" clId="{DF3EE3F6-26ED-4528-8837-9E906ABA286B}" dt="2024-02-05T00:09:38.860" v="28" actId="478"/>
          <ac:spMkLst>
            <pc:docMk/>
            <pc:sldMk cId="1716469000" sldId="389"/>
            <ac:spMk id="2" creationId="{47B82353-C4FE-53A6-B4FE-4BF2010444AC}"/>
          </ac:spMkLst>
        </pc:spChg>
        <pc:spChg chg="mod">
          <ac:chgData name="Bess Dunlevy" userId="dd4b9a8537dbe9d0" providerId="LiveId" clId="{DF3EE3F6-26ED-4528-8837-9E906ABA286B}" dt="2024-02-05T00:09:37.415" v="27"/>
          <ac:spMkLst>
            <pc:docMk/>
            <pc:sldMk cId="1716469000" sldId="389"/>
            <ac:spMk id="11" creationId="{1CB0FD66-83DD-BC92-F4B8-85E183F50D33}"/>
          </ac:spMkLst>
        </pc:spChg>
        <pc:picChg chg="mod">
          <ac:chgData name="Bess Dunlevy" userId="dd4b9a8537dbe9d0" providerId="LiveId" clId="{DF3EE3F6-26ED-4528-8837-9E906ABA286B}" dt="2024-02-05T00:09:49.095" v="29" actId="14826"/>
          <ac:picMkLst>
            <pc:docMk/>
            <pc:sldMk cId="1716469000" sldId="389"/>
            <ac:picMk id="4" creationId="{E566B74D-5BB3-CC5F-D872-8059E42DEB36}"/>
          </ac:picMkLst>
        </pc:picChg>
        <pc:cxnChg chg="add mod">
          <ac:chgData name="Bess Dunlevy" userId="dd4b9a8537dbe9d0" providerId="LiveId" clId="{DF3EE3F6-26ED-4528-8837-9E906ABA286B}" dt="2024-02-05T00:12:29.548" v="39"/>
          <ac:cxnSpMkLst>
            <pc:docMk/>
            <pc:sldMk cId="1716469000" sldId="389"/>
            <ac:cxnSpMk id="5" creationId="{69475918-E760-0719-4B3F-621330D54873}"/>
          </ac:cxnSpMkLst>
        </pc:cxnChg>
      </pc:sldChg>
      <pc:sldChg chg="addSp delSp modSp mod">
        <pc:chgData name="Bess Dunlevy" userId="dd4b9a8537dbe9d0" providerId="LiveId" clId="{DF3EE3F6-26ED-4528-8837-9E906ABA286B}" dt="2024-02-05T00:12:16.857" v="33"/>
        <pc:sldMkLst>
          <pc:docMk/>
          <pc:sldMk cId="2053740628" sldId="390"/>
        </pc:sldMkLst>
        <pc:spChg chg="del">
          <ac:chgData name="Bess Dunlevy" userId="dd4b9a8537dbe9d0" providerId="LiveId" clId="{DF3EE3F6-26ED-4528-8837-9E906ABA286B}" dt="2024-02-05T00:10:54.908" v="32" actId="478"/>
          <ac:spMkLst>
            <pc:docMk/>
            <pc:sldMk cId="2053740628" sldId="390"/>
            <ac:spMk id="2" creationId="{BBC6BF57-DD43-AAEE-38E9-83F41D34C234}"/>
          </ac:spMkLst>
        </pc:spChg>
        <pc:spChg chg="mod">
          <ac:chgData name="Bess Dunlevy" userId="dd4b9a8537dbe9d0" providerId="LiveId" clId="{DF3EE3F6-26ED-4528-8837-9E906ABA286B}" dt="2024-02-05T00:09:56.665" v="30"/>
          <ac:spMkLst>
            <pc:docMk/>
            <pc:sldMk cId="2053740628" sldId="390"/>
            <ac:spMk id="11" creationId="{6EB18775-3BF8-827B-FFC7-5C0402D97F7E}"/>
          </ac:spMkLst>
        </pc:spChg>
        <pc:picChg chg="mod">
          <ac:chgData name="Bess Dunlevy" userId="dd4b9a8537dbe9d0" providerId="LiveId" clId="{DF3EE3F6-26ED-4528-8837-9E906ABA286B}" dt="2024-02-05T00:10:52.844" v="31" actId="14826"/>
          <ac:picMkLst>
            <pc:docMk/>
            <pc:sldMk cId="2053740628" sldId="390"/>
            <ac:picMk id="4" creationId="{E92CA9CD-D93A-BD1D-094C-99CDB3D4F866}"/>
          </ac:picMkLst>
        </pc:picChg>
        <pc:cxnChg chg="add mod">
          <ac:chgData name="Bess Dunlevy" userId="dd4b9a8537dbe9d0" providerId="LiveId" clId="{DF3EE3F6-26ED-4528-8837-9E906ABA286B}" dt="2024-02-05T00:12:16.857" v="33"/>
          <ac:cxnSpMkLst>
            <pc:docMk/>
            <pc:sldMk cId="2053740628" sldId="390"/>
            <ac:cxnSpMk id="5" creationId="{BF014581-836E-E94C-FA07-A2B838AE502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10/16/2024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C0711C10-233D-DA48-A5CB-9365BBABB6B4}" type="slidenum">
              <a:rPr/>
              <a:t>9</a:t>
            </a:fld>
            <a:endParaRPr/>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10/16/2024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t.smartsheet.com/try-it?trp=58029" TargetMode="Externa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ês quadros em branco">
            <a:extLst>
              <a:ext uri="{FF2B5EF4-FFF2-40B4-BE49-F238E27FC236}">
                <a16:creationId xmlns:a16="http://schemas.microsoft.com/office/drawing/2014/main" id="{33FA619D-F702-7AF0-13A6-C0D7D3D2E3E5}"/>
              </a:ext>
            </a:extLst>
          </p:cNvPr>
          <p:cNvPicPr>
            <a:picLocks noChangeAspect="1"/>
          </p:cNvPicPr>
          <p:nvPr/>
        </p:nvPicPr>
        <p:blipFill rotWithShape="1">
          <a:blip r:embed="rId2">
            <a:alphaModFix amt="29000"/>
            <a:duotone>
              <a:schemeClr val="accent2">
                <a:shade val="45000"/>
                <a:satMod val="135000"/>
              </a:schemeClr>
              <a:prstClr val="white"/>
            </a:duotone>
          </a:blip>
          <a:srcRect b="15294"/>
          <a:stretch/>
        </p:blipFill>
        <p:spPr>
          <a:xfrm>
            <a:off x="-1" y="0"/>
            <a:ext cx="12192000" cy="6858000"/>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7" y="215565"/>
            <a:ext cx="7384507" cy="830997"/>
          </a:xfrm>
          <a:prstGeom prst="rect">
            <a:avLst/>
          </a:prstGeom>
          <a:noFill/>
        </p:spPr>
        <p:txBody>
          <a:bodyPr wrap="square" rtlCol="0">
            <a:spAutoFit/>
          </a:bodyPr>
          <a:lstStyle/>
          <a:p>
            <a:pPr rtl="0"/>
            <a:r>
              <a:rPr lang="pt-BR" sz="2400" b="1" dirty="0">
                <a:solidFill>
                  <a:schemeClr val="tx1">
                    <a:lumMod val="65000"/>
                    <a:lumOff val="35000"/>
                  </a:schemeClr>
                </a:solidFill>
                <a:latin typeface="Century Gothic" panose="020B0502020202020204" pitchFamily="34" charset="0"/>
              </a:rPr>
              <a:t>EXEMPLO DE MODELO DE STORYBOARD PARA ESTUDO DE CASO NO POWERPOINT</a:t>
            </a:r>
          </a:p>
        </p:txBody>
      </p:sp>
      <p:sp>
        <p:nvSpPr>
          <p:cNvPr id="8" name="TextBox 7">
            <a:extLst>
              <a:ext uri="{FF2B5EF4-FFF2-40B4-BE49-F238E27FC236}">
                <a16:creationId xmlns:a16="http://schemas.microsoft.com/office/drawing/2014/main" id="{53B6FD39-987B-6CAD-D0FE-0C7D606DB152}"/>
              </a:ext>
            </a:extLst>
          </p:cNvPr>
          <p:cNvSpPr txBox="1"/>
          <p:nvPr/>
        </p:nvSpPr>
        <p:spPr>
          <a:xfrm>
            <a:off x="4765963" y="1556379"/>
            <a:ext cx="2620258" cy="3970318"/>
          </a:xfrm>
          <a:prstGeom prst="rect">
            <a:avLst/>
          </a:prstGeom>
          <a:noFill/>
        </p:spPr>
        <p:txBody>
          <a:bodyPr wrap="square">
            <a:spAutoFit/>
          </a:bodyPr>
          <a:lstStyle/>
          <a:p>
            <a:pPr rtl="0"/>
            <a:r>
              <a:rPr lang="pt-BR" sz="1800" b="0" i="0" u="none" strike="noStrike" dirty="0">
                <a:solidFill>
                  <a:schemeClr val="accent5">
                    <a:lumMod val="75000"/>
                  </a:schemeClr>
                </a:solidFill>
                <a:effectLst/>
                <a:latin typeface="Century Gothic" panose="020B0502020202020204" pitchFamily="34" charset="0"/>
              </a:rPr>
              <a:t>Este modelo de storyboard orienta usuários na criação de uma apresentação visualmente envolvente e baseada em storytelling de estudos de caso de marketing, destacando cada fase-chave em um formato narrativo.</a:t>
            </a:r>
          </a:p>
        </p:txBody>
      </p:sp>
      <p:pic>
        <p:nvPicPr>
          <p:cNvPr id="2" name="Picture 1">
            <a:hlinkClick r:id="rId3"/>
            <a:extLst>
              <a:ext uri="{FF2B5EF4-FFF2-40B4-BE49-F238E27FC236}">
                <a16:creationId xmlns:a16="http://schemas.microsoft.com/office/drawing/2014/main" id="{0A289A29-7646-D6F1-878F-A651360E2D03}"/>
              </a:ext>
            </a:extLst>
          </p:cNvPr>
          <p:cNvPicPr>
            <a:picLocks noChangeAspect="1"/>
          </p:cNvPicPr>
          <p:nvPr/>
        </p:nvPicPr>
        <p:blipFill>
          <a:blip r:embed="rId4"/>
          <a:srcRect/>
          <a:stretch/>
        </p:blipFill>
        <p:spPr>
          <a:xfrm>
            <a:off x="9217958" y="366336"/>
            <a:ext cx="2413333" cy="480000"/>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ADD452-89DF-89E0-6239-97BF50BD69D2}"/>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Foto de longa exposição da cidade à noite">
            <a:extLst>
              <a:ext uri="{FF2B5EF4-FFF2-40B4-BE49-F238E27FC236}">
                <a16:creationId xmlns:a16="http://schemas.microsoft.com/office/drawing/2014/main" id="{06AA1836-4607-FF73-60BB-ECCD24BF6B8E}"/>
              </a:ext>
            </a:extLst>
          </p:cNvPr>
          <p:cNvPicPr>
            <a:picLocks noChangeAspect="1"/>
          </p:cNvPicPr>
          <p:nvPr/>
        </p:nvPicPr>
        <p:blipFill>
          <a:blip r:embed="rId2"/>
          <a:srcRect/>
          <a:stretch/>
        </p:blipFill>
        <p:spPr>
          <a:xfrm>
            <a:off x="369454" y="924852"/>
            <a:ext cx="6030037" cy="3337543"/>
          </a:xfrm>
          <a:prstGeom prst="rect">
            <a:avLst/>
          </a:prstGeom>
          <a:ln w="38100">
            <a:solidFill>
              <a:schemeClr val="accent5">
                <a:lumMod val="75000"/>
              </a:schemeClr>
            </a:solidFill>
          </a:ln>
        </p:spPr>
      </p:pic>
      <p:sp>
        <p:nvSpPr>
          <p:cNvPr id="9" name="TextBox 8">
            <a:extLst>
              <a:ext uri="{FF2B5EF4-FFF2-40B4-BE49-F238E27FC236}">
                <a16:creationId xmlns:a16="http://schemas.microsoft.com/office/drawing/2014/main" id="{A291144D-FFE5-9D7E-F91A-9E8EC606224F}"/>
              </a:ext>
            </a:extLst>
          </p:cNvPr>
          <p:cNvSpPr txBox="1"/>
          <p:nvPr/>
        </p:nvSpPr>
        <p:spPr>
          <a:xfrm>
            <a:off x="6667461" y="2390020"/>
            <a:ext cx="5155082" cy="1174360"/>
          </a:xfrm>
          <a:prstGeom prst="rect">
            <a:avLst/>
          </a:prstGeom>
          <a:noFill/>
        </p:spPr>
        <p:txBody>
          <a:bodyPr wrap="square">
            <a:spAutoFit/>
          </a:bodyPr>
          <a:lstStyle/>
          <a:p>
            <a:pPr marL="0" marR="0" rtl="0">
              <a:lnSpc>
                <a:spcPct val="115000"/>
              </a:lnSpc>
              <a:spcBef>
                <a:spcPts val="0"/>
              </a:spcBef>
              <a:spcAft>
                <a:spcPts val="800"/>
              </a:spcAft>
            </a:pPr>
            <a:r>
              <a:rPr lang="pt-BR"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CENA DE APRESENTAÇÃO</a:t>
            </a:r>
          </a:p>
        </p:txBody>
      </p:sp>
      <p:sp>
        <p:nvSpPr>
          <p:cNvPr id="11" name="TextBox 10">
            <a:extLst>
              <a:ext uri="{FF2B5EF4-FFF2-40B4-BE49-F238E27FC236}">
                <a16:creationId xmlns:a16="http://schemas.microsoft.com/office/drawing/2014/main" id="{0E17F6B8-1F3F-770A-2E80-0303512F3E50}"/>
              </a:ext>
            </a:extLst>
          </p:cNvPr>
          <p:cNvSpPr txBox="1"/>
          <p:nvPr/>
        </p:nvSpPr>
        <p:spPr>
          <a:xfrm>
            <a:off x="1057024" y="5407473"/>
            <a:ext cx="10889673" cy="1029449"/>
          </a:xfrm>
          <a:prstGeom prst="rect">
            <a:avLst/>
          </a:prstGeom>
          <a:noFill/>
        </p:spPr>
        <p:txBody>
          <a:bodyPr wrap="square">
            <a:spAutoFit/>
          </a:bodyPr>
          <a:lstStyle/>
          <a:p>
            <a:pPr marL="0" marR="0" rtl="0">
              <a:lnSpc>
                <a:spcPct val="115000"/>
              </a:lnSpc>
              <a:spcBef>
                <a:spcPts val="0"/>
              </a:spcBef>
              <a:spcAft>
                <a:spcPts val="800"/>
              </a:spcAft>
            </a:pPr>
            <a:r>
              <a:rPr lang="pt-B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Esta é a Positive Charge, pioneira em soluções de recarga de veículos elétricos que tem o objetivo de revolucionar a mobilidade urbana. Nossa missão: tornar a recarga de veículos elétricos rápida, barata e descomplicada. [Visual: paisagem urbana movimentada com estações da Positive Charge em destaque.]</a:t>
            </a:r>
          </a:p>
        </p:txBody>
      </p:sp>
      <p:cxnSp>
        <p:nvCxnSpPr>
          <p:cNvPr id="13" name="Straight Connector 12">
            <a:extLst>
              <a:ext uri="{FF2B5EF4-FFF2-40B4-BE49-F238E27FC236}">
                <a16:creationId xmlns:a16="http://schemas.microsoft.com/office/drawing/2014/main" id="{3C4F1AB8-E219-584F-787A-5A0AE450E53D}"/>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353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A7D9A-44EB-8023-B7E9-52CC255EFAD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72C0EE3-9007-E97E-6DA9-2FBE3A7298E3}"/>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Blueprint do estilo de um mapa">
            <a:extLst>
              <a:ext uri="{FF2B5EF4-FFF2-40B4-BE49-F238E27FC236}">
                <a16:creationId xmlns:a16="http://schemas.microsoft.com/office/drawing/2014/main" id="{755A1C4C-9520-3442-29B2-6D2B116888D4}"/>
              </a:ext>
            </a:extLst>
          </p:cNvPr>
          <p:cNvPicPr>
            <a:picLocks noChangeAspect="1"/>
          </p:cNvPicPr>
          <p:nvPr/>
        </p:nvPicPr>
        <p:blipFill>
          <a:blip r:embed="rId2"/>
          <a:srcRect/>
          <a:stretch/>
        </p:blipFill>
        <p:spPr>
          <a:xfrm>
            <a:off x="369454" y="1068808"/>
            <a:ext cx="6030037" cy="3015018"/>
          </a:xfrm>
          <a:prstGeom prst="rect">
            <a:avLst/>
          </a:prstGeom>
          <a:ln w="38100">
            <a:solidFill>
              <a:schemeClr val="accent5">
                <a:lumMod val="75000"/>
              </a:schemeClr>
            </a:solidFill>
          </a:ln>
        </p:spPr>
      </p:pic>
      <p:sp>
        <p:nvSpPr>
          <p:cNvPr id="9" name="TextBox 8">
            <a:extLst>
              <a:ext uri="{FF2B5EF4-FFF2-40B4-BE49-F238E27FC236}">
                <a16:creationId xmlns:a16="http://schemas.microsoft.com/office/drawing/2014/main" id="{B0402ABD-012D-09B4-5FA2-C2647C54350B}"/>
              </a:ext>
            </a:extLst>
          </p:cNvPr>
          <p:cNvSpPr txBox="1"/>
          <p:nvPr/>
        </p:nvSpPr>
        <p:spPr>
          <a:xfrm>
            <a:off x="6667461" y="2390020"/>
            <a:ext cx="4240684" cy="625749"/>
          </a:xfrm>
          <a:prstGeom prst="rect">
            <a:avLst/>
          </a:prstGeom>
          <a:noFill/>
        </p:spPr>
        <p:txBody>
          <a:bodyPr wrap="square">
            <a:spAutoFit/>
          </a:bodyPr>
          <a:lstStyle/>
          <a:p>
            <a:pPr marL="0" marR="0" rtl="0">
              <a:lnSpc>
                <a:spcPct val="115000"/>
              </a:lnSpc>
              <a:spcBef>
                <a:spcPts val="0"/>
              </a:spcBef>
              <a:spcAft>
                <a:spcPts val="800"/>
              </a:spcAft>
            </a:pPr>
            <a:r>
              <a:rPr lang="pt-BR" sz="3200" kern="100">
                <a:solidFill>
                  <a:srgbClr val="2E74B5"/>
                </a:solidFill>
                <a:latin typeface="Century Gothic" panose="020B0502020202020204" pitchFamily="34" charset="0"/>
                <a:ea typeface="Aptos" panose="020B0004020202020204" pitchFamily="34" charset="0"/>
                <a:cs typeface="Times New Roman" panose="02020603050405020304" pitchFamily="18" charset="0"/>
              </a:rPr>
              <a:t>CENA DO</a:t>
            </a:r>
            <a:r>
              <a:rPr lang="pt-B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DESAFIO</a:t>
            </a:r>
          </a:p>
        </p:txBody>
      </p:sp>
      <p:sp>
        <p:nvSpPr>
          <p:cNvPr id="11" name="TextBox 10">
            <a:extLst>
              <a:ext uri="{FF2B5EF4-FFF2-40B4-BE49-F238E27FC236}">
                <a16:creationId xmlns:a16="http://schemas.microsoft.com/office/drawing/2014/main" id="{8DF49287-4A7D-C6C3-DA50-175A549EBADA}"/>
              </a:ext>
            </a:extLst>
          </p:cNvPr>
          <p:cNvSpPr txBox="1"/>
          <p:nvPr/>
        </p:nvSpPr>
        <p:spPr>
          <a:xfrm>
            <a:off x="1057024" y="5407473"/>
            <a:ext cx="10889673" cy="1029449"/>
          </a:xfrm>
          <a:prstGeom prst="rect">
            <a:avLst/>
          </a:prstGeom>
          <a:noFill/>
        </p:spPr>
        <p:txBody>
          <a:bodyPr wrap="square">
            <a:spAutoFit/>
          </a:bodyPr>
          <a:lstStyle/>
          <a:p>
            <a:pPr marL="0" marR="0" rtl="0">
              <a:lnSpc>
                <a:spcPct val="115000"/>
              </a:lnSpc>
              <a:spcBef>
                <a:spcPts val="0"/>
              </a:spcBef>
              <a:spcAft>
                <a:spcPts val="800"/>
              </a:spcAft>
            </a:pPr>
            <a:r>
              <a:rPr lang="pt-B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O desafio: havia áreas urbanas com infraestrutura insuficiente para a recarga de veículos elétricos, levando à ansiedade de autonomia entre usuários de veículos elétricos. [Visual: inclua um mapa da cidade com poucas estações de recarga, bem como imagens de motoristas de veículos elétricos preocupados.]</a:t>
            </a:r>
          </a:p>
        </p:txBody>
      </p:sp>
      <p:cxnSp>
        <p:nvCxnSpPr>
          <p:cNvPr id="6" name="Straight Connector 5">
            <a:extLst>
              <a:ext uri="{FF2B5EF4-FFF2-40B4-BE49-F238E27FC236}">
                <a16:creationId xmlns:a16="http://schemas.microsoft.com/office/drawing/2014/main" id="{8510A4B5-EC5E-9365-7177-588A4045D4E9}"/>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09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01ABE-52DB-14E7-767D-5F7E9A7167D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DFB1398-850F-2B2A-34A1-756391E98688}"/>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Pessoas em um escritório">
            <a:extLst>
              <a:ext uri="{FF2B5EF4-FFF2-40B4-BE49-F238E27FC236}">
                <a16:creationId xmlns:a16="http://schemas.microsoft.com/office/drawing/2014/main" id="{AC6B0FEB-20FF-3D87-F6C9-D8095C49E370}"/>
              </a:ext>
            </a:extLst>
          </p:cNvPr>
          <p:cNvPicPr>
            <a:picLocks noChangeAspect="1"/>
          </p:cNvPicPr>
          <p:nvPr/>
        </p:nvPicPr>
        <p:blipFill>
          <a:blip r:embed="rId2"/>
          <a:srcRect/>
          <a:stretch/>
        </p:blipFill>
        <p:spPr>
          <a:xfrm>
            <a:off x="369454" y="573902"/>
            <a:ext cx="6007245" cy="4004830"/>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729DB7A5-82DD-4936-D65F-F689C92A29F7}"/>
              </a:ext>
            </a:extLst>
          </p:cNvPr>
          <p:cNvSpPr txBox="1"/>
          <p:nvPr/>
        </p:nvSpPr>
        <p:spPr>
          <a:xfrm>
            <a:off x="1057024" y="5407473"/>
            <a:ext cx="10889673" cy="1029449"/>
          </a:xfrm>
          <a:prstGeom prst="rect">
            <a:avLst/>
          </a:prstGeom>
          <a:noFill/>
        </p:spPr>
        <p:txBody>
          <a:bodyPr wrap="square">
            <a:spAutoFit/>
          </a:bodyPr>
          <a:lstStyle/>
          <a:p>
            <a:pPr marL="0" marR="0" rtl="0">
              <a:lnSpc>
                <a:spcPct val="115000"/>
              </a:lnSpc>
              <a:spcBef>
                <a:spcPts val="0"/>
              </a:spcBef>
              <a:spcAft>
                <a:spcPts val="800"/>
              </a:spcAft>
            </a:pPr>
            <a:r>
              <a:rPr lang="pt-B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Nossa estratégia: decidimos implementar estações de recarga de alta velocidade em locais estratégicos e lançar uma campanha de marketing integrada direcionada a usuários de veículos elétricos urbanos. [Visual: mostre o brainstorming da equipe de marketing, com cartazes da campanha e anúncios digitais em segundo plano.]</a:t>
            </a:r>
          </a:p>
        </p:txBody>
      </p:sp>
      <p:sp>
        <p:nvSpPr>
          <p:cNvPr id="3" name="TextBox 2">
            <a:extLst>
              <a:ext uri="{FF2B5EF4-FFF2-40B4-BE49-F238E27FC236}">
                <a16:creationId xmlns:a16="http://schemas.microsoft.com/office/drawing/2014/main" id="{B959F8AC-E3B2-8012-8CC0-1E171E2BCA8B}"/>
              </a:ext>
            </a:extLst>
          </p:cNvPr>
          <p:cNvSpPr txBox="1"/>
          <p:nvPr/>
        </p:nvSpPr>
        <p:spPr>
          <a:xfrm>
            <a:off x="6667461" y="2390020"/>
            <a:ext cx="4240684" cy="625749"/>
          </a:xfrm>
          <a:prstGeom prst="rect">
            <a:avLst/>
          </a:prstGeom>
          <a:noFill/>
        </p:spPr>
        <p:txBody>
          <a:bodyPr wrap="square">
            <a:spAutoFit/>
          </a:bodyPr>
          <a:lstStyle/>
          <a:p>
            <a:pPr marL="0" marR="0" rtl="0">
              <a:lnSpc>
                <a:spcPct val="115000"/>
              </a:lnSpc>
              <a:spcBef>
                <a:spcPts val="0"/>
              </a:spcBef>
              <a:spcAft>
                <a:spcPts val="800"/>
              </a:spcAft>
            </a:pPr>
            <a:r>
              <a:rPr lang="pt-B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CENA</a:t>
            </a:r>
            <a:r>
              <a:rPr lang="pt-BR" sz="3200" kern="100">
                <a:solidFill>
                  <a:srgbClr val="2E74B5"/>
                </a:solidFill>
                <a:latin typeface="Century Gothic" panose="020B0502020202020204" pitchFamily="34" charset="0"/>
                <a:ea typeface="Aptos" panose="020B0004020202020204" pitchFamily="34" charset="0"/>
                <a:cs typeface="Times New Roman" panose="02020603050405020304" pitchFamily="18" charset="0"/>
              </a:rPr>
              <a:t> DE ESTRATÉGIA</a:t>
            </a:r>
          </a:p>
        </p:txBody>
      </p:sp>
      <p:cxnSp>
        <p:nvCxnSpPr>
          <p:cNvPr id="6" name="Straight Connector 5">
            <a:extLst>
              <a:ext uri="{FF2B5EF4-FFF2-40B4-BE49-F238E27FC236}">
                <a16:creationId xmlns:a16="http://schemas.microsoft.com/office/drawing/2014/main" id="{E921AF94-29A9-6895-3D55-7E2487915C26}"/>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338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A60C-516A-8B7D-132D-84342B5E756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CDE2951-D3AE-E31F-7CB7-EE77CFE30288}"/>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arro elétrico sendo carregado">
            <a:extLst>
              <a:ext uri="{FF2B5EF4-FFF2-40B4-BE49-F238E27FC236}">
                <a16:creationId xmlns:a16="http://schemas.microsoft.com/office/drawing/2014/main" id="{D9DDB098-CF34-D85B-5BC6-7A655D28D939}"/>
              </a:ext>
            </a:extLst>
          </p:cNvPr>
          <p:cNvPicPr>
            <a:picLocks noChangeAspect="1"/>
          </p:cNvPicPr>
          <p:nvPr/>
        </p:nvPicPr>
        <p:blipFill>
          <a:blip r:embed="rId2"/>
          <a:srcRect/>
          <a:stretch/>
        </p:blipFill>
        <p:spPr>
          <a:xfrm>
            <a:off x="369454" y="574391"/>
            <a:ext cx="6007245" cy="4004830"/>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DA9EF46F-C146-D2E2-B021-D48020A9F67A}"/>
              </a:ext>
            </a:extLst>
          </p:cNvPr>
          <p:cNvSpPr txBox="1"/>
          <p:nvPr/>
        </p:nvSpPr>
        <p:spPr>
          <a:xfrm>
            <a:off x="1057024" y="5407473"/>
            <a:ext cx="10889673" cy="1029449"/>
          </a:xfrm>
          <a:prstGeom prst="rect">
            <a:avLst/>
          </a:prstGeom>
          <a:noFill/>
        </p:spPr>
        <p:txBody>
          <a:bodyPr wrap="square">
            <a:spAutoFit/>
          </a:bodyPr>
          <a:lstStyle/>
          <a:p>
            <a:pPr marL="0" marR="0" rtl="0">
              <a:lnSpc>
                <a:spcPct val="115000"/>
              </a:lnSpc>
              <a:spcBef>
                <a:spcPts val="0"/>
              </a:spcBef>
              <a:spcAft>
                <a:spcPts val="800"/>
              </a:spcAft>
            </a:pPr>
            <a:r>
              <a:rPr lang="pt-B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Implementação: inauguramos novas estações de recarga com um evento de lançamento animado e uma blitz de marketing digital. [Visual: inclua imagens de equipes montando novas estações e da veiculação da campanha nas redes sociais.]</a:t>
            </a:r>
          </a:p>
        </p:txBody>
      </p:sp>
      <p:sp>
        <p:nvSpPr>
          <p:cNvPr id="3" name="TextBox 2">
            <a:extLst>
              <a:ext uri="{FF2B5EF4-FFF2-40B4-BE49-F238E27FC236}">
                <a16:creationId xmlns:a16="http://schemas.microsoft.com/office/drawing/2014/main" id="{535E6A73-1DC0-FBE9-249D-67DC6E90A290}"/>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pt-BR" sz="3200" kern="100">
                <a:solidFill>
                  <a:srgbClr val="2E74B5"/>
                </a:solidFill>
                <a:latin typeface="Century Gothic" panose="020B0502020202020204" pitchFamily="34" charset="0"/>
                <a:ea typeface="Aptos" panose="020B0004020202020204" pitchFamily="34" charset="0"/>
                <a:cs typeface="Times New Roman" panose="02020603050405020304" pitchFamily="18" charset="0"/>
              </a:rPr>
              <a:t>CENA DA</a:t>
            </a:r>
            <a:r>
              <a:rPr lang="pt-B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IMPLEMENTAÇÃO</a:t>
            </a:r>
          </a:p>
        </p:txBody>
      </p:sp>
      <p:cxnSp>
        <p:nvCxnSpPr>
          <p:cNvPr id="6" name="Straight Connector 5">
            <a:extLst>
              <a:ext uri="{FF2B5EF4-FFF2-40B4-BE49-F238E27FC236}">
                <a16:creationId xmlns:a16="http://schemas.microsoft.com/office/drawing/2014/main" id="{DC8F9926-8328-AC73-FFDF-61FB02A7FB11}"/>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018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DDC8E-C37F-AF44-2490-31A47D06E5F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FCE6D32-4D1A-E899-1533-26A51775CDA5}"/>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áficos e tabelas">
            <a:extLst>
              <a:ext uri="{FF2B5EF4-FFF2-40B4-BE49-F238E27FC236}">
                <a16:creationId xmlns:a16="http://schemas.microsoft.com/office/drawing/2014/main" id="{679C0DAC-6153-F6F2-442C-C252CA5986BA}"/>
              </a:ext>
            </a:extLst>
          </p:cNvPr>
          <p:cNvPicPr>
            <a:picLocks noChangeAspect="1"/>
          </p:cNvPicPr>
          <p:nvPr/>
        </p:nvPicPr>
        <p:blipFill>
          <a:blip r:embed="rId2"/>
          <a:srcRect/>
          <a:stretch/>
        </p:blipFill>
        <p:spPr>
          <a:xfrm>
            <a:off x="369454" y="992864"/>
            <a:ext cx="6007245" cy="3167883"/>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23953B33-FA1D-949A-DE8D-2E148310DF2D}"/>
              </a:ext>
            </a:extLst>
          </p:cNvPr>
          <p:cNvSpPr txBox="1"/>
          <p:nvPr/>
        </p:nvSpPr>
        <p:spPr>
          <a:xfrm>
            <a:off x="1057024" y="5407473"/>
            <a:ext cx="10889673" cy="710900"/>
          </a:xfrm>
          <a:prstGeom prst="rect">
            <a:avLst/>
          </a:prstGeom>
          <a:noFill/>
        </p:spPr>
        <p:txBody>
          <a:bodyPr wrap="square">
            <a:spAutoFit/>
          </a:bodyPr>
          <a:lstStyle/>
          <a:p>
            <a:pPr marL="0" marR="0" rtl="0">
              <a:lnSpc>
                <a:spcPct val="115000"/>
              </a:lnSpc>
              <a:spcBef>
                <a:spcPts val="0"/>
              </a:spcBef>
              <a:spcAft>
                <a:spcPts val="800"/>
              </a:spcAft>
            </a:pPr>
            <a:r>
              <a:rPr lang="pt-B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Resultados: tivemos um crescimento de 50% no uso da estação e um aumento na satisfação do cliente. [Visual: exiba gráficos que mostrem o crescimento no uso e o feedback positivo dos clientes.]</a:t>
            </a:r>
          </a:p>
        </p:txBody>
      </p:sp>
      <p:sp>
        <p:nvSpPr>
          <p:cNvPr id="3" name="TextBox 2">
            <a:extLst>
              <a:ext uri="{FF2B5EF4-FFF2-40B4-BE49-F238E27FC236}">
                <a16:creationId xmlns:a16="http://schemas.microsoft.com/office/drawing/2014/main" id="{C2F247DE-7E02-887E-738B-D1EA51121C5D}"/>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pt-B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CENA DE RESULTADOS</a:t>
            </a:r>
          </a:p>
        </p:txBody>
      </p:sp>
      <p:cxnSp>
        <p:nvCxnSpPr>
          <p:cNvPr id="5" name="Straight Connector 4">
            <a:extLst>
              <a:ext uri="{FF2B5EF4-FFF2-40B4-BE49-F238E27FC236}">
                <a16:creationId xmlns:a16="http://schemas.microsoft.com/office/drawing/2014/main" id="{2D1BC16A-8B3C-D8EA-74E3-0F64561D1D23}"/>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909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63FC0-545F-F021-7E5F-ED7C7E94E9E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BB6A372-FA8D-3507-EC34-259D22B89EBC}"/>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Pessoas recarregando um carro">
            <a:extLst>
              <a:ext uri="{FF2B5EF4-FFF2-40B4-BE49-F238E27FC236}">
                <a16:creationId xmlns:a16="http://schemas.microsoft.com/office/drawing/2014/main" id="{E566B74D-5BB3-CC5F-D872-8059E42DEB36}"/>
              </a:ext>
            </a:extLst>
          </p:cNvPr>
          <p:cNvPicPr>
            <a:picLocks noChangeAspect="1"/>
          </p:cNvPicPr>
          <p:nvPr/>
        </p:nvPicPr>
        <p:blipFill>
          <a:blip r:embed="rId2"/>
          <a:srcRect/>
          <a:stretch/>
        </p:blipFill>
        <p:spPr>
          <a:xfrm>
            <a:off x="370994" y="575418"/>
            <a:ext cx="6004164"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1CB0FD66-83DD-BC92-F4B8-85E183F50D33}"/>
              </a:ext>
            </a:extLst>
          </p:cNvPr>
          <p:cNvSpPr txBox="1"/>
          <p:nvPr/>
        </p:nvSpPr>
        <p:spPr>
          <a:xfrm>
            <a:off x="1057024" y="5407473"/>
            <a:ext cx="10889673" cy="1029449"/>
          </a:xfrm>
          <a:prstGeom prst="rect">
            <a:avLst/>
          </a:prstGeom>
          <a:noFill/>
        </p:spPr>
        <p:txBody>
          <a:bodyPr wrap="square">
            <a:spAutoFit/>
          </a:bodyPr>
          <a:lstStyle/>
          <a:p>
            <a:pPr marL="0" marR="0" rtl="0">
              <a:lnSpc>
                <a:spcPct val="115000"/>
              </a:lnSpc>
              <a:spcBef>
                <a:spcPts val="0"/>
              </a:spcBef>
              <a:spcAft>
                <a:spcPts val="800"/>
              </a:spcAft>
            </a:pPr>
            <a:r>
              <a:rPr lang="pt-B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Conclusão: a estratégia da Positive Charge resolveu com sucesso o desafio da recarga de veículos elétricos, o que foi um marco no transporte urbano sustentável. [Visual: mostre uma cidade próspera com estações de recarga da Positive Charge.]</a:t>
            </a:r>
          </a:p>
        </p:txBody>
      </p:sp>
      <p:sp>
        <p:nvSpPr>
          <p:cNvPr id="3" name="TextBox 2">
            <a:extLst>
              <a:ext uri="{FF2B5EF4-FFF2-40B4-BE49-F238E27FC236}">
                <a16:creationId xmlns:a16="http://schemas.microsoft.com/office/drawing/2014/main" id="{7A23F93D-15D9-B1FF-F5AE-982CE0C6942A}"/>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pt-B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CENA DA CONCLUSÃO</a:t>
            </a:r>
          </a:p>
        </p:txBody>
      </p:sp>
      <p:cxnSp>
        <p:nvCxnSpPr>
          <p:cNvPr id="5" name="Straight Connector 4">
            <a:extLst>
              <a:ext uri="{FF2B5EF4-FFF2-40B4-BE49-F238E27FC236}">
                <a16:creationId xmlns:a16="http://schemas.microsoft.com/office/drawing/2014/main" id="{69475918-E760-0719-4B3F-621330D54873}"/>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469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25734-1840-C037-4C2C-DB2408120B0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FBD9987-2802-FA81-4165-C530C922169A}"/>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Pessoa usando tablet em uma escada">
            <a:extLst>
              <a:ext uri="{FF2B5EF4-FFF2-40B4-BE49-F238E27FC236}">
                <a16:creationId xmlns:a16="http://schemas.microsoft.com/office/drawing/2014/main" id="{E92CA9CD-D93A-BD1D-094C-99CDB3D4F866}"/>
              </a:ext>
            </a:extLst>
          </p:cNvPr>
          <p:cNvPicPr>
            <a:picLocks noChangeAspect="1"/>
          </p:cNvPicPr>
          <p:nvPr/>
        </p:nvPicPr>
        <p:blipFill>
          <a:blip r:embed="rId2"/>
          <a:srcRect/>
          <a:stretch/>
        </p:blipFill>
        <p:spPr>
          <a:xfrm>
            <a:off x="370994" y="575418"/>
            <a:ext cx="6004164"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6EB18775-3BF8-827B-FFC7-5C0402D97F7E}"/>
              </a:ext>
            </a:extLst>
          </p:cNvPr>
          <p:cNvSpPr txBox="1"/>
          <p:nvPr/>
        </p:nvSpPr>
        <p:spPr>
          <a:xfrm>
            <a:off x="1057024" y="5407473"/>
            <a:ext cx="10889673" cy="710900"/>
          </a:xfrm>
          <a:prstGeom prst="rect">
            <a:avLst/>
          </a:prstGeom>
          <a:noFill/>
        </p:spPr>
        <p:txBody>
          <a:bodyPr wrap="square">
            <a:spAutoFit/>
          </a:bodyPr>
          <a:lstStyle/>
          <a:p>
            <a:pPr marL="0" marR="0" rtl="0">
              <a:lnSpc>
                <a:spcPct val="115000"/>
              </a:lnSpc>
              <a:spcBef>
                <a:spcPts val="0"/>
              </a:spcBef>
              <a:spcAft>
                <a:spcPts val="800"/>
              </a:spcAft>
            </a:pPr>
            <a:r>
              <a:rPr lang="pt-B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CTA: Participe da revolução dos veículos elétricos. Saiba mais sobre as soluções da Positive Charge. [Visual: inclua uma imagem convidativa de uma estação de recarga da Positive Charge com o link para o site.]</a:t>
            </a:r>
          </a:p>
        </p:txBody>
      </p:sp>
      <p:sp>
        <p:nvSpPr>
          <p:cNvPr id="3" name="TextBox 2">
            <a:extLst>
              <a:ext uri="{FF2B5EF4-FFF2-40B4-BE49-F238E27FC236}">
                <a16:creationId xmlns:a16="http://schemas.microsoft.com/office/drawing/2014/main" id="{F74462FC-1B0E-8EB4-F6AA-A209121A70CF}"/>
              </a:ext>
            </a:extLst>
          </p:cNvPr>
          <p:cNvSpPr txBox="1"/>
          <p:nvPr/>
        </p:nvSpPr>
        <p:spPr>
          <a:xfrm>
            <a:off x="6667461" y="2390020"/>
            <a:ext cx="4340850" cy="1174360"/>
          </a:xfrm>
          <a:prstGeom prst="rect">
            <a:avLst/>
          </a:prstGeom>
          <a:noFill/>
        </p:spPr>
        <p:txBody>
          <a:bodyPr wrap="square">
            <a:spAutoFit/>
          </a:bodyPr>
          <a:lstStyle/>
          <a:p>
            <a:pPr marL="0" marR="0" rtl="0">
              <a:lnSpc>
                <a:spcPct val="115000"/>
              </a:lnSpc>
              <a:spcBef>
                <a:spcPts val="0"/>
              </a:spcBef>
              <a:spcAft>
                <a:spcPts val="800"/>
              </a:spcAft>
            </a:pPr>
            <a:r>
              <a:rPr lang="pt-BR"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CENA DE CHAMADA À AÇÃO</a:t>
            </a:r>
          </a:p>
        </p:txBody>
      </p:sp>
      <p:cxnSp>
        <p:nvCxnSpPr>
          <p:cNvPr id="5" name="Straight Connector 4">
            <a:extLst>
              <a:ext uri="{FF2B5EF4-FFF2-40B4-BE49-F238E27FC236}">
                <a16:creationId xmlns:a16="http://schemas.microsoft.com/office/drawing/2014/main" id="{BF014581-836E-E94C-FA07-A2B838AE5022}"/>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740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rtl="0">
                        <a:spcBef>
                          <a:spcPts val="0"/>
                        </a:spcBef>
                        <a:spcAft>
                          <a:spcPts val="0"/>
                        </a:spcAft>
                      </a:pPr>
                      <a:r>
                        <a:rPr lang="pt-BR" sz="1600" b="1">
                          <a:solidFill>
                            <a:schemeClr val="tx1"/>
                          </a:solidFill>
                          <a:effectLst/>
                          <a:latin typeface="Century Gothic" panose="020B0502020202020204" pitchFamily="34" charset="0"/>
                        </a:rPr>
                        <a:t>AVISO DE ISENÇÃO DE RESPONSABILIDADE</a:t>
                      </a:r>
                    </a:p>
                    <a:p>
                      <a:pPr marL="0" marR="0" rtl="0">
                        <a:spcBef>
                          <a:spcPts val="0"/>
                        </a:spcBef>
                        <a:spcAft>
                          <a:spcPts val="0"/>
                        </a:spcAft>
                      </a:pPr>
                      <a:r>
                        <a:rPr lang="pt-BR" sz="1200" b="0">
                          <a:solidFill>
                            <a:schemeClr val="tx1"/>
                          </a:solidFill>
                          <a:effectLst/>
                          <a:latin typeface="Century Gothic" panose="020B0502020202020204" pitchFamily="34" charset="0"/>
                        </a:rPr>
                        <a:t> </a:t>
                      </a:r>
                    </a:p>
                    <a:p>
                      <a:pPr marL="0" marR="0" rtl="0">
                        <a:spcBef>
                          <a:spcPts val="0"/>
                        </a:spcBef>
                        <a:spcAft>
                          <a:spcPts val="0"/>
                        </a:spcAft>
                      </a:pPr>
                      <a:r>
                        <a:rPr lang="pt-BR" sz="1600" b="0">
                          <a:solidFill>
                            <a:schemeClr val="tx1"/>
                          </a:solidFill>
                          <a:effectLst/>
                          <a:latin typeface="Century Gothic" panose="020B0502020202020204" pitchFamily="34" charset="0"/>
                        </a:rPr>
                        <a:t>Qualquer artigo, modelo ou informação fornecidos pela Smartsheet no site são apenas para referência. Embora nos esforcemos para manter as informações atualizadas e corretas, não fornecemos garantia de qualquer natureza, seja explícita ou implícita, a respeito da integridade, precisão, confiabilidade, adequação ou disponibilidade do site ou das informações, artigos, modelos ou gráficos contidos no site. Portanto, toda confiança que você depositar nessas informações será estritamente por sua própria conta e risco.</a:t>
                      </a: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219</TotalTime>
  <Words>472</Words>
  <Application>Microsoft Office PowerPoint</Application>
  <PresentationFormat>Widescreen</PresentationFormat>
  <Paragraphs>20</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Ricky Nan</cp:lastModifiedBy>
  <cp:revision>22</cp:revision>
  <dcterms:created xsi:type="dcterms:W3CDTF">2022-05-22T18:55:25Z</dcterms:created>
  <dcterms:modified xsi:type="dcterms:W3CDTF">2024-10-16T02:16:49Z</dcterms:modified>
</cp:coreProperties>
</file>