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342" r:id="rId2"/>
    <p:sldId id="353" r:id="rId3"/>
    <p:sldId id="355" r:id="rId4"/>
    <p:sldId id="356" r:id="rId5"/>
    <p:sldId id="357"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476B98-D186-42BB-A1C1-F1EDB2505B12}" v="47" dt="2024-02-03T21:05:36.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0476B98-D186-42BB-A1C1-F1EDB2505B12}"/>
    <pc:docChg chg="undo custSel addSld delSld modSld">
      <pc:chgData name="Bess Dunlevy" userId="dd4b9a8537dbe9d0" providerId="LiveId" clId="{A0476B98-D186-42BB-A1C1-F1EDB2505B12}" dt="2024-02-03T21:09:57.950" v="802" actId="207"/>
      <pc:docMkLst>
        <pc:docMk/>
      </pc:docMkLst>
      <pc:sldChg chg="addSp delSp modSp mod">
        <pc:chgData name="Bess Dunlevy" userId="dd4b9a8537dbe9d0" providerId="LiveId" clId="{A0476B98-D186-42BB-A1C1-F1EDB2505B12}" dt="2024-02-03T21:09:57.950" v="802" actId="207"/>
        <pc:sldMkLst>
          <pc:docMk/>
          <pc:sldMk cId="1508588292" sldId="342"/>
        </pc:sldMkLst>
        <pc:spChg chg="mod">
          <ac:chgData name="Bess Dunlevy" userId="dd4b9a8537dbe9d0" providerId="LiveId" clId="{A0476B98-D186-42BB-A1C1-F1EDB2505B12}" dt="2024-02-03T21:07:21.879" v="774" actId="207"/>
          <ac:spMkLst>
            <pc:docMk/>
            <pc:sldMk cId="1508588292" sldId="342"/>
            <ac:spMk id="3" creationId="{0DF886D4-F257-03EB-D6F0-59557B80DD48}"/>
          </ac:spMkLst>
        </pc:spChg>
        <pc:spChg chg="mod">
          <ac:chgData name="Bess Dunlevy" userId="dd4b9a8537dbe9d0" providerId="LiveId" clId="{A0476B98-D186-42BB-A1C1-F1EDB2505B12}" dt="2024-02-03T21:07:21.879" v="774" actId="207"/>
          <ac:spMkLst>
            <pc:docMk/>
            <pc:sldMk cId="1508588292" sldId="342"/>
            <ac:spMk id="5" creationId="{374520DF-CE8D-4388-B4A9-E601AB3BD348}"/>
          </ac:spMkLst>
        </pc:spChg>
        <pc:spChg chg="mod">
          <ac:chgData name="Bess Dunlevy" userId="dd4b9a8537dbe9d0" providerId="LiveId" clId="{A0476B98-D186-42BB-A1C1-F1EDB2505B12}" dt="2024-02-03T21:07:21.879" v="774" actId="207"/>
          <ac:spMkLst>
            <pc:docMk/>
            <pc:sldMk cId="1508588292" sldId="342"/>
            <ac:spMk id="6" creationId="{13E6A35C-DE0A-B872-3CD9-A42C6AB34378}"/>
          </ac:spMkLst>
        </pc:spChg>
        <pc:spChg chg="mod">
          <ac:chgData name="Bess Dunlevy" userId="dd4b9a8537dbe9d0" providerId="LiveId" clId="{A0476B98-D186-42BB-A1C1-F1EDB2505B12}" dt="2024-02-03T21:09:57.950" v="802" actId="207"/>
          <ac:spMkLst>
            <pc:docMk/>
            <pc:sldMk cId="1508588292" sldId="342"/>
            <ac:spMk id="11" creationId="{337A3371-9EA4-4C46-A817-F8A47B8962FF}"/>
          </ac:spMkLst>
        </pc:spChg>
        <pc:spChg chg="del">
          <ac:chgData name="Bess Dunlevy" userId="dd4b9a8537dbe9d0" providerId="LiveId" clId="{A0476B98-D186-42BB-A1C1-F1EDB2505B12}" dt="2024-02-03T21:04:59.876" v="728" actId="478"/>
          <ac:spMkLst>
            <pc:docMk/>
            <pc:sldMk cId="1508588292" sldId="342"/>
            <ac:spMk id="16" creationId="{7C202BE0-125A-1F80-6201-010A03696F86}"/>
          </ac:spMkLst>
        </pc:spChg>
        <pc:spChg chg="del">
          <ac:chgData name="Bess Dunlevy" userId="dd4b9a8537dbe9d0" providerId="LiveId" clId="{A0476B98-D186-42BB-A1C1-F1EDB2505B12}" dt="2024-02-03T21:04:58.239" v="727" actId="478"/>
          <ac:spMkLst>
            <pc:docMk/>
            <pc:sldMk cId="1508588292" sldId="342"/>
            <ac:spMk id="17" creationId="{538C8F67-B1B5-124F-C0FA-C47DA3094BA6}"/>
          </ac:spMkLst>
        </pc:spChg>
        <pc:spChg chg="del">
          <ac:chgData name="Bess Dunlevy" userId="dd4b9a8537dbe9d0" providerId="LiveId" clId="{A0476B98-D186-42BB-A1C1-F1EDB2505B12}" dt="2024-02-03T21:04:56.603" v="726" actId="478"/>
          <ac:spMkLst>
            <pc:docMk/>
            <pc:sldMk cId="1508588292" sldId="342"/>
            <ac:spMk id="18" creationId="{56D57DDE-C52A-283A-2486-0BFACD4825DF}"/>
          </ac:spMkLst>
        </pc:spChg>
        <pc:spChg chg="del">
          <ac:chgData name="Bess Dunlevy" userId="dd4b9a8537dbe9d0" providerId="LiveId" clId="{A0476B98-D186-42BB-A1C1-F1EDB2505B12}" dt="2024-02-03T21:04:52.998" v="725" actId="478"/>
          <ac:spMkLst>
            <pc:docMk/>
            <pc:sldMk cId="1508588292" sldId="342"/>
            <ac:spMk id="19" creationId="{885CAA65-DA3E-2DCA-F282-52AEAB5C48CA}"/>
          </ac:spMkLst>
        </pc:spChg>
        <pc:spChg chg="mod">
          <ac:chgData name="Bess Dunlevy" userId="dd4b9a8537dbe9d0" providerId="LiveId" clId="{A0476B98-D186-42BB-A1C1-F1EDB2505B12}" dt="2024-02-03T21:05:05.333" v="730" actId="20577"/>
          <ac:spMkLst>
            <pc:docMk/>
            <pc:sldMk cId="1508588292" sldId="342"/>
            <ac:spMk id="33" creationId="{143A449B-AAB7-994A-92CE-8F48E2CA7DF6}"/>
          </ac:spMkLst>
        </pc:spChg>
        <pc:spChg chg="del">
          <ac:chgData name="Bess Dunlevy" userId="dd4b9a8537dbe9d0" providerId="LiveId" clId="{A0476B98-D186-42BB-A1C1-F1EDB2505B12}" dt="2024-02-03T18:12:27.104" v="43" actId="478"/>
          <ac:spMkLst>
            <pc:docMk/>
            <pc:sldMk cId="1508588292" sldId="342"/>
            <ac:spMk id="93" creationId="{4202D8FA-97A9-1F4C-B19E-615D761DF0CF}"/>
          </ac:spMkLst>
        </pc:spChg>
        <pc:grpChg chg="add mod ord">
          <ac:chgData name="Bess Dunlevy" userId="dd4b9a8537dbe9d0" providerId="LiveId" clId="{A0476B98-D186-42BB-A1C1-F1EDB2505B12}" dt="2024-02-03T21:07:29.367" v="782" actId="1076"/>
          <ac:grpSpMkLst>
            <pc:docMk/>
            <pc:sldMk cId="1508588292" sldId="342"/>
            <ac:grpSpMk id="2" creationId="{BCE5CC67-CC04-C046-2150-04FD9CC3B3B7}"/>
          </ac:grpSpMkLst>
        </pc:grpChg>
        <pc:picChg chg="ord">
          <ac:chgData name="Bess Dunlevy" userId="dd4b9a8537dbe9d0" providerId="LiveId" clId="{A0476B98-D186-42BB-A1C1-F1EDB2505B12}" dt="2024-02-03T21:07:22.710" v="775" actId="167"/>
          <ac:picMkLst>
            <pc:docMk/>
            <pc:sldMk cId="1508588292" sldId="342"/>
            <ac:picMk id="15" creationId="{7D547EB1-1706-F587-68FF-AAB17A4009C2}"/>
          </ac:picMkLst>
        </pc:picChg>
        <pc:cxnChg chg="add mod">
          <ac:chgData name="Bess Dunlevy" userId="dd4b9a8537dbe9d0" providerId="LiveId" clId="{A0476B98-D186-42BB-A1C1-F1EDB2505B12}" dt="2024-02-03T21:05:31.690" v="734" actId="1076"/>
          <ac:cxnSpMkLst>
            <pc:docMk/>
            <pc:sldMk cId="1508588292" sldId="342"/>
            <ac:cxnSpMk id="8" creationId="{BEBD5949-EE55-D049-E72E-66E5A2E463B1}"/>
          </ac:cxnSpMkLst>
        </pc:cxnChg>
        <pc:cxnChg chg="add mod">
          <ac:chgData name="Bess Dunlevy" userId="dd4b9a8537dbe9d0" providerId="LiveId" clId="{A0476B98-D186-42BB-A1C1-F1EDB2505B12}" dt="2024-02-03T21:05:43.612" v="736" actId="1076"/>
          <ac:cxnSpMkLst>
            <pc:docMk/>
            <pc:sldMk cId="1508588292" sldId="342"/>
            <ac:cxnSpMk id="9" creationId="{A3AEE392-F289-6EF9-13A6-2F242FE70B30}"/>
          </ac:cxnSpMkLst>
        </pc:cxnChg>
      </pc:sldChg>
      <pc:sldChg chg="addSp delSp modSp mod">
        <pc:chgData name="Bess Dunlevy" userId="dd4b9a8537dbe9d0" providerId="LiveId" clId="{A0476B98-D186-42BB-A1C1-F1EDB2505B12}" dt="2024-02-03T18:48:44.462" v="232" actId="1076"/>
        <pc:sldMkLst>
          <pc:docMk/>
          <pc:sldMk cId="1179924037" sldId="353"/>
        </pc:sldMkLst>
        <pc:spChg chg="del">
          <ac:chgData name="Bess Dunlevy" userId="dd4b9a8537dbe9d0" providerId="LiveId" clId="{A0476B98-D186-42BB-A1C1-F1EDB2505B12}" dt="2024-02-03T18:12:47.510" v="52" actId="478"/>
          <ac:spMkLst>
            <pc:docMk/>
            <pc:sldMk cId="1179924037" sldId="353"/>
            <ac:spMk id="2" creationId="{7E7F3682-9C26-697A-6E6A-BA3FE0BC880C}"/>
          </ac:spMkLst>
        </pc:spChg>
        <pc:spChg chg="mod">
          <ac:chgData name="Bess Dunlevy" userId="dd4b9a8537dbe9d0" providerId="LiveId" clId="{A0476B98-D186-42BB-A1C1-F1EDB2505B12}" dt="2024-02-03T18:13:26.789" v="97" actId="122"/>
          <ac:spMkLst>
            <pc:docMk/>
            <pc:sldMk cId="1179924037" sldId="353"/>
            <ac:spMk id="3" creationId="{BCE760FD-6E50-FD4F-B597-7E228EDE51FD}"/>
          </ac:spMkLst>
        </pc:spChg>
        <pc:spChg chg="del">
          <ac:chgData name="Bess Dunlevy" userId="dd4b9a8537dbe9d0" providerId="LiveId" clId="{A0476B98-D186-42BB-A1C1-F1EDB2505B12}" dt="2024-02-03T18:12:47.878" v="53" actId="478"/>
          <ac:spMkLst>
            <pc:docMk/>
            <pc:sldMk cId="1179924037" sldId="353"/>
            <ac:spMk id="4" creationId="{22F27C8A-597A-BE3D-4746-545BD24AE4C3}"/>
          </ac:spMkLst>
        </pc:spChg>
        <pc:spChg chg="del">
          <ac:chgData name="Bess Dunlevy" userId="dd4b9a8537dbe9d0" providerId="LiveId" clId="{A0476B98-D186-42BB-A1C1-F1EDB2505B12}" dt="2024-02-03T18:12:48.403" v="54" actId="478"/>
          <ac:spMkLst>
            <pc:docMk/>
            <pc:sldMk cId="1179924037" sldId="353"/>
            <ac:spMk id="5" creationId="{BF355294-58BC-AE52-B839-41D5EC1D5689}"/>
          </ac:spMkLst>
        </pc:spChg>
        <pc:spChg chg="add del">
          <ac:chgData name="Bess Dunlevy" userId="dd4b9a8537dbe9d0" providerId="LiveId" clId="{A0476B98-D186-42BB-A1C1-F1EDB2505B12}" dt="2024-02-03T18:12:48.853" v="55" actId="478"/>
          <ac:spMkLst>
            <pc:docMk/>
            <pc:sldMk cId="1179924037" sldId="353"/>
            <ac:spMk id="7" creationId="{4CD4CA78-70EF-EB98-E2E4-9F0E69076CE8}"/>
          </ac:spMkLst>
        </pc:spChg>
        <pc:spChg chg="del">
          <ac:chgData name="Bess Dunlevy" userId="dd4b9a8537dbe9d0" providerId="LiveId" clId="{A0476B98-D186-42BB-A1C1-F1EDB2505B12}" dt="2024-02-03T18:12:54.944" v="61" actId="478"/>
          <ac:spMkLst>
            <pc:docMk/>
            <pc:sldMk cId="1179924037" sldId="353"/>
            <ac:spMk id="8" creationId="{2B515C49-CE5A-57E8-FF2E-B32F9B9AF7E3}"/>
          </ac:spMkLst>
        </pc:spChg>
        <pc:spChg chg="del">
          <ac:chgData name="Bess Dunlevy" userId="dd4b9a8537dbe9d0" providerId="LiveId" clId="{A0476B98-D186-42BB-A1C1-F1EDB2505B12}" dt="2024-02-03T18:12:54.944" v="61" actId="478"/>
          <ac:spMkLst>
            <pc:docMk/>
            <pc:sldMk cId="1179924037" sldId="353"/>
            <ac:spMk id="9" creationId="{FAD38457-70D6-997A-A2F5-2B3BEED4B6C3}"/>
          </ac:spMkLst>
        </pc:spChg>
        <pc:spChg chg="del">
          <ac:chgData name="Bess Dunlevy" userId="dd4b9a8537dbe9d0" providerId="LiveId" clId="{A0476B98-D186-42BB-A1C1-F1EDB2505B12}" dt="2024-02-03T18:12:54.944" v="61" actId="478"/>
          <ac:spMkLst>
            <pc:docMk/>
            <pc:sldMk cId="1179924037" sldId="353"/>
            <ac:spMk id="10" creationId="{C233F1D6-A483-D23C-D4EC-85F867B07196}"/>
          </ac:spMkLst>
        </pc:spChg>
        <pc:spChg chg="add mod">
          <ac:chgData name="Bess Dunlevy" userId="dd4b9a8537dbe9d0" providerId="LiveId" clId="{A0476B98-D186-42BB-A1C1-F1EDB2505B12}" dt="2024-02-03T18:37:41.711" v="101" actId="255"/>
          <ac:spMkLst>
            <pc:docMk/>
            <pc:sldMk cId="1179924037" sldId="353"/>
            <ac:spMk id="13" creationId="{8DF5C4B0-9F0C-6355-A317-793CEC3A2E59}"/>
          </ac:spMkLst>
        </pc:spChg>
        <pc:spChg chg="del">
          <ac:chgData name="Bess Dunlevy" userId="dd4b9a8537dbe9d0" providerId="LiveId" clId="{A0476B98-D186-42BB-A1C1-F1EDB2505B12}" dt="2024-02-03T18:12:52.336" v="60" actId="478"/>
          <ac:spMkLst>
            <pc:docMk/>
            <pc:sldMk cId="1179924037" sldId="353"/>
            <ac:spMk id="25" creationId="{5ABB35BA-CCBE-6376-E11B-B9EA5E888BCD}"/>
          </ac:spMkLst>
        </pc:spChg>
        <pc:spChg chg="del">
          <ac:chgData name="Bess Dunlevy" userId="dd4b9a8537dbe9d0" providerId="LiveId" clId="{A0476B98-D186-42BB-A1C1-F1EDB2505B12}" dt="2024-02-03T18:12:57.359" v="62" actId="478"/>
          <ac:spMkLst>
            <pc:docMk/>
            <pc:sldMk cId="1179924037" sldId="353"/>
            <ac:spMk id="29" creationId="{B1F752A5-2D3A-2BAD-5499-D85328A4959B}"/>
          </ac:spMkLst>
        </pc:spChg>
        <pc:spChg chg="del">
          <ac:chgData name="Bess Dunlevy" userId="dd4b9a8537dbe9d0" providerId="LiveId" clId="{A0476B98-D186-42BB-A1C1-F1EDB2505B12}" dt="2024-02-03T18:12:57.359" v="62" actId="478"/>
          <ac:spMkLst>
            <pc:docMk/>
            <pc:sldMk cId="1179924037" sldId="353"/>
            <ac:spMk id="30" creationId="{8D2ED50F-FA0D-F86A-D9ED-B433C25428CE}"/>
          </ac:spMkLst>
        </pc:spChg>
        <pc:spChg chg="add del">
          <ac:chgData name="Bess Dunlevy" userId="dd4b9a8537dbe9d0" providerId="LiveId" clId="{A0476B98-D186-42BB-A1C1-F1EDB2505B12}" dt="2024-02-03T18:48:38.806" v="231" actId="478"/>
          <ac:spMkLst>
            <pc:docMk/>
            <pc:sldMk cId="1179924037" sldId="353"/>
            <ac:spMk id="34" creationId="{77EF841C-8692-6D89-8EC9-2ABA5034A78F}"/>
          </ac:spMkLst>
        </pc:spChg>
        <pc:spChg chg="del">
          <ac:chgData name="Bess Dunlevy" userId="dd4b9a8537dbe9d0" providerId="LiveId" clId="{A0476B98-D186-42BB-A1C1-F1EDB2505B12}" dt="2024-02-03T18:12:50.590" v="59" actId="478"/>
          <ac:spMkLst>
            <pc:docMk/>
            <pc:sldMk cId="1179924037" sldId="353"/>
            <ac:spMk id="35" creationId="{B0D6B1EE-95D0-9E71-998B-41540618B749}"/>
          </ac:spMkLst>
        </pc:spChg>
        <pc:spChg chg="del">
          <ac:chgData name="Bess Dunlevy" userId="dd4b9a8537dbe9d0" providerId="LiveId" clId="{A0476B98-D186-42BB-A1C1-F1EDB2505B12}" dt="2024-02-03T18:12:50.181" v="58" actId="478"/>
          <ac:spMkLst>
            <pc:docMk/>
            <pc:sldMk cId="1179924037" sldId="353"/>
            <ac:spMk id="36" creationId="{A4E15EB8-F1E3-9FD0-E4D2-FE8A665BD4A8}"/>
          </ac:spMkLst>
        </pc:spChg>
        <pc:spChg chg="del">
          <ac:chgData name="Bess Dunlevy" userId="dd4b9a8537dbe9d0" providerId="LiveId" clId="{A0476B98-D186-42BB-A1C1-F1EDB2505B12}" dt="2024-02-03T18:12:49.838" v="57" actId="478"/>
          <ac:spMkLst>
            <pc:docMk/>
            <pc:sldMk cId="1179924037" sldId="353"/>
            <ac:spMk id="37" creationId="{49B6DBD3-B993-CB7F-C2CC-0BC9108CE67B}"/>
          </ac:spMkLst>
        </pc:spChg>
        <pc:spChg chg="del">
          <ac:chgData name="Bess Dunlevy" userId="dd4b9a8537dbe9d0" providerId="LiveId" clId="{A0476B98-D186-42BB-A1C1-F1EDB2505B12}" dt="2024-02-03T18:12:49.536" v="56" actId="478"/>
          <ac:spMkLst>
            <pc:docMk/>
            <pc:sldMk cId="1179924037" sldId="353"/>
            <ac:spMk id="39" creationId="{F34A0A78-D183-9B20-67A2-157B2FF5F815}"/>
          </ac:spMkLst>
        </pc:spChg>
        <pc:spChg chg="add mod">
          <ac:chgData name="Bess Dunlevy" userId="dd4b9a8537dbe9d0" providerId="LiveId" clId="{A0476B98-D186-42BB-A1C1-F1EDB2505B12}" dt="2024-02-03T18:43:48.924" v="142" actId="164"/>
          <ac:spMkLst>
            <pc:docMk/>
            <pc:sldMk cId="1179924037" sldId="353"/>
            <ac:spMk id="40" creationId="{F331A715-5B05-61F4-86A2-4CAEBAA10877}"/>
          </ac:spMkLst>
        </pc:spChg>
        <pc:spChg chg="add mod">
          <ac:chgData name="Bess Dunlevy" userId="dd4b9a8537dbe9d0" providerId="LiveId" clId="{A0476B98-D186-42BB-A1C1-F1EDB2505B12}" dt="2024-02-03T18:43:48.924" v="142" actId="164"/>
          <ac:spMkLst>
            <pc:docMk/>
            <pc:sldMk cId="1179924037" sldId="353"/>
            <ac:spMk id="42" creationId="{119E9E72-D926-1608-E37C-FD5819847F8D}"/>
          </ac:spMkLst>
        </pc:spChg>
        <pc:spChg chg="add mod">
          <ac:chgData name="Bess Dunlevy" userId="dd4b9a8537dbe9d0" providerId="LiveId" clId="{A0476B98-D186-42BB-A1C1-F1EDB2505B12}" dt="2024-02-03T18:43:48.924" v="142" actId="164"/>
          <ac:spMkLst>
            <pc:docMk/>
            <pc:sldMk cId="1179924037" sldId="353"/>
            <ac:spMk id="43" creationId="{1F4E379B-B63B-3BBA-CEB3-95CC0EFED71C}"/>
          </ac:spMkLst>
        </pc:spChg>
        <pc:spChg chg="add mod">
          <ac:chgData name="Bess Dunlevy" userId="dd4b9a8537dbe9d0" providerId="LiveId" clId="{A0476B98-D186-42BB-A1C1-F1EDB2505B12}" dt="2024-02-03T18:45:04.144" v="149" actId="14100"/>
          <ac:spMkLst>
            <pc:docMk/>
            <pc:sldMk cId="1179924037" sldId="353"/>
            <ac:spMk id="45" creationId="{A4D9F525-9E10-76C3-34DB-6462CA79CD13}"/>
          </ac:spMkLst>
        </pc:spChg>
        <pc:spChg chg="add mod">
          <ac:chgData name="Bess Dunlevy" userId="dd4b9a8537dbe9d0" providerId="LiveId" clId="{A0476B98-D186-42BB-A1C1-F1EDB2505B12}" dt="2024-02-03T18:45:10.812" v="151" actId="1076"/>
          <ac:spMkLst>
            <pc:docMk/>
            <pc:sldMk cId="1179924037" sldId="353"/>
            <ac:spMk id="46" creationId="{8EB44EA5-FEF7-3DB1-4911-B42BB4AF0C65}"/>
          </ac:spMkLst>
        </pc:spChg>
        <pc:grpChg chg="del">
          <ac:chgData name="Bess Dunlevy" userId="dd4b9a8537dbe9d0" providerId="LiveId" clId="{A0476B98-D186-42BB-A1C1-F1EDB2505B12}" dt="2024-02-03T18:12:34.032" v="44" actId="478"/>
          <ac:grpSpMkLst>
            <pc:docMk/>
            <pc:sldMk cId="1179924037" sldId="353"/>
            <ac:grpSpMk id="19" creationId="{E4B4CAEC-66C4-0471-49F1-5F371F398CEA}"/>
          </ac:grpSpMkLst>
        </pc:grpChg>
        <pc:grpChg chg="del">
          <ac:chgData name="Bess Dunlevy" userId="dd4b9a8537dbe9d0" providerId="LiveId" clId="{A0476B98-D186-42BB-A1C1-F1EDB2505B12}" dt="2024-02-03T18:12:34.032" v="44" actId="478"/>
          <ac:grpSpMkLst>
            <pc:docMk/>
            <pc:sldMk cId="1179924037" sldId="353"/>
            <ac:grpSpMk id="20" creationId="{8558B8C4-0BAA-B44C-B8BF-1BF14594C94E}"/>
          </ac:grpSpMkLst>
        </pc:grpChg>
        <pc:grpChg chg="del">
          <ac:chgData name="Bess Dunlevy" userId="dd4b9a8537dbe9d0" providerId="LiveId" clId="{A0476B98-D186-42BB-A1C1-F1EDB2505B12}" dt="2024-02-03T18:12:34.032" v="44" actId="478"/>
          <ac:grpSpMkLst>
            <pc:docMk/>
            <pc:sldMk cId="1179924037" sldId="353"/>
            <ac:grpSpMk id="21" creationId="{2D685B26-9E75-7575-8564-385065BA38CB}"/>
          </ac:grpSpMkLst>
        </pc:grpChg>
        <pc:grpChg chg="add mod">
          <ac:chgData name="Bess Dunlevy" userId="dd4b9a8537dbe9d0" providerId="LiveId" clId="{A0476B98-D186-42BB-A1C1-F1EDB2505B12}" dt="2024-02-03T18:44:02.623" v="145" actId="1076"/>
          <ac:grpSpMkLst>
            <pc:docMk/>
            <pc:sldMk cId="1179924037" sldId="353"/>
            <ac:grpSpMk id="44" creationId="{797B921A-D245-7C60-2421-432735110314}"/>
          </ac:grpSpMkLst>
        </pc:grpChg>
        <pc:graphicFrameChg chg="add mod">
          <ac:chgData name="Bess Dunlevy" userId="dd4b9a8537dbe9d0" providerId="LiveId" clId="{A0476B98-D186-42BB-A1C1-F1EDB2505B12}" dt="2024-02-03T18:38:11.185" v="102"/>
          <ac:graphicFrameMkLst>
            <pc:docMk/>
            <pc:sldMk cId="1179924037" sldId="353"/>
            <ac:graphicFrameMk id="15" creationId="{957F04BF-CC04-3C7D-7CE0-554930B5D7AD}"/>
          </ac:graphicFrameMkLst>
        </pc:graphicFrameChg>
        <pc:graphicFrameChg chg="add mod">
          <ac:chgData name="Bess Dunlevy" userId="dd4b9a8537dbe9d0" providerId="LiveId" clId="{A0476B98-D186-42BB-A1C1-F1EDB2505B12}" dt="2024-02-03T18:38:14.871" v="103"/>
          <ac:graphicFrameMkLst>
            <pc:docMk/>
            <pc:sldMk cId="1179924037" sldId="353"/>
            <ac:graphicFrameMk id="24" creationId="{5DCED642-7A67-8A27-FCB8-D429360992E6}"/>
          </ac:graphicFrameMkLst>
        </pc:graphicFrameChg>
        <pc:graphicFrameChg chg="add mod modGraphic">
          <ac:chgData name="Bess Dunlevy" userId="dd4b9a8537dbe9d0" providerId="LiveId" clId="{A0476B98-D186-42BB-A1C1-F1EDB2505B12}" dt="2024-02-03T18:45:28.074" v="152" actId="255"/>
          <ac:graphicFrameMkLst>
            <pc:docMk/>
            <pc:sldMk cId="1179924037" sldId="353"/>
            <ac:graphicFrameMk id="26" creationId="{15A3DE0C-7EFC-821F-C621-25F83870B414}"/>
          </ac:graphicFrameMkLst>
        </pc:graphicFrameChg>
        <pc:graphicFrameChg chg="add mod modGraphic">
          <ac:chgData name="Bess Dunlevy" userId="dd4b9a8537dbe9d0" providerId="LiveId" clId="{A0476B98-D186-42BB-A1C1-F1EDB2505B12}" dt="2024-02-03T18:48:44.462" v="232" actId="1076"/>
          <ac:graphicFrameMkLst>
            <pc:docMk/>
            <pc:sldMk cId="1179924037" sldId="353"/>
            <ac:graphicFrameMk id="27" creationId="{79C1B021-A139-0236-20BB-D001855B45BA}"/>
          </ac:graphicFrameMkLst>
        </pc:graphicFrameChg>
        <pc:picChg chg="del">
          <ac:chgData name="Bess Dunlevy" userId="dd4b9a8537dbe9d0" providerId="LiveId" clId="{A0476B98-D186-42BB-A1C1-F1EDB2505B12}" dt="2024-02-03T18:12:35.711" v="46" actId="478"/>
          <ac:picMkLst>
            <pc:docMk/>
            <pc:sldMk cId="1179924037" sldId="353"/>
            <ac:picMk id="11" creationId="{70632719-3B1D-D20E-2D93-9A6E92A4F1BB}"/>
          </ac:picMkLst>
        </pc:picChg>
        <pc:picChg chg="del">
          <ac:chgData name="Bess Dunlevy" userId="dd4b9a8537dbe9d0" providerId="LiveId" clId="{A0476B98-D186-42BB-A1C1-F1EDB2505B12}" dt="2024-02-03T18:12:34.786" v="45" actId="478"/>
          <ac:picMkLst>
            <pc:docMk/>
            <pc:sldMk cId="1179924037" sldId="353"/>
            <ac:picMk id="12" creationId="{F7E06076-F819-81CF-1B5F-2E70E20D04C9}"/>
          </ac:picMkLst>
        </pc:picChg>
        <pc:picChg chg="add del mod">
          <ac:chgData name="Bess Dunlevy" userId="dd4b9a8537dbe9d0" providerId="LiveId" clId="{A0476B98-D186-42BB-A1C1-F1EDB2505B12}" dt="2024-02-03T18:41:45.405" v="124" actId="478"/>
          <ac:picMkLst>
            <pc:docMk/>
            <pc:sldMk cId="1179924037" sldId="353"/>
            <ac:picMk id="31" creationId="{31C10A3D-A499-7DE0-E19E-2C1D842C7297}"/>
          </ac:picMkLst>
        </pc:picChg>
        <pc:picChg chg="add del mod">
          <ac:chgData name="Bess Dunlevy" userId="dd4b9a8537dbe9d0" providerId="LiveId" clId="{A0476B98-D186-42BB-A1C1-F1EDB2505B12}" dt="2024-02-03T18:41:07.951" v="119" actId="478"/>
          <ac:picMkLst>
            <pc:docMk/>
            <pc:sldMk cId="1179924037" sldId="353"/>
            <ac:picMk id="32" creationId="{42664808-6C93-0175-19A1-BBC38552A7D6}"/>
          </ac:picMkLst>
        </pc:picChg>
        <pc:picChg chg="add del mod">
          <ac:chgData name="Bess Dunlevy" userId="dd4b9a8537dbe9d0" providerId="LiveId" clId="{A0476B98-D186-42BB-A1C1-F1EDB2505B12}" dt="2024-02-03T18:41:45.405" v="124" actId="478"/>
          <ac:picMkLst>
            <pc:docMk/>
            <pc:sldMk cId="1179924037" sldId="353"/>
            <ac:picMk id="38" creationId="{62ACDB68-BD1A-C9FC-82FD-D1CFEE3F6EAD}"/>
          </ac:picMkLst>
        </pc:picChg>
        <pc:picChg chg="add mod ord">
          <ac:chgData name="Bess Dunlevy" userId="dd4b9a8537dbe9d0" providerId="LiveId" clId="{A0476B98-D186-42BB-A1C1-F1EDB2505B12}" dt="2024-02-03T18:42:19.283" v="128" actId="167"/>
          <ac:picMkLst>
            <pc:docMk/>
            <pc:sldMk cId="1179924037" sldId="353"/>
            <ac:picMk id="41" creationId="{A842A7B4-48A7-E1AF-574B-E1B8B6B78D4A}"/>
          </ac:picMkLst>
        </pc:picChg>
      </pc:sldChg>
      <pc:sldChg chg="add del">
        <pc:chgData name="Bess Dunlevy" userId="dd4b9a8537dbe9d0" providerId="LiveId" clId="{A0476B98-D186-42BB-A1C1-F1EDB2505B12}" dt="2024-02-03T21:07:34.615" v="783" actId="47"/>
        <pc:sldMkLst>
          <pc:docMk/>
          <pc:sldMk cId="2354457425" sldId="354"/>
        </pc:sldMkLst>
      </pc:sldChg>
      <pc:sldChg chg="addSp delSp modSp add mod">
        <pc:chgData name="Bess Dunlevy" userId="dd4b9a8537dbe9d0" providerId="LiveId" clId="{A0476B98-D186-42BB-A1C1-F1EDB2505B12}" dt="2024-02-03T20:54:52.863" v="512" actId="207"/>
        <pc:sldMkLst>
          <pc:docMk/>
          <pc:sldMk cId="2777457702" sldId="355"/>
        </pc:sldMkLst>
        <pc:spChg chg="mod">
          <ac:chgData name="Bess Dunlevy" userId="dd4b9a8537dbe9d0" providerId="LiveId" clId="{A0476B98-D186-42BB-A1C1-F1EDB2505B12}" dt="2024-02-03T18:47:44.241" v="222" actId="20577"/>
          <ac:spMkLst>
            <pc:docMk/>
            <pc:sldMk cId="2777457702" sldId="355"/>
            <ac:spMk id="3" creationId="{BCE760FD-6E50-FD4F-B597-7E228EDE51FD}"/>
          </ac:spMkLst>
        </pc:spChg>
        <pc:spChg chg="add mod">
          <ac:chgData name="Bess Dunlevy" userId="dd4b9a8537dbe9d0" providerId="LiveId" clId="{A0476B98-D186-42BB-A1C1-F1EDB2505B12}" dt="2024-02-03T18:53:14.175" v="471" actId="947"/>
          <ac:spMkLst>
            <pc:docMk/>
            <pc:sldMk cId="2777457702" sldId="355"/>
            <ac:spMk id="4" creationId="{252D5C94-4AAD-C06D-2CB2-6FC78BD9AD7D}"/>
          </ac:spMkLst>
        </pc:spChg>
        <pc:spChg chg="add del mod">
          <ac:chgData name="Bess Dunlevy" userId="dd4b9a8537dbe9d0" providerId="LiveId" clId="{A0476B98-D186-42BB-A1C1-F1EDB2505B12}" dt="2024-02-03T18:52:23.175" v="346" actId="478"/>
          <ac:spMkLst>
            <pc:docMk/>
            <pc:sldMk cId="2777457702" sldId="355"/>
            <ac:spMk id="5" creationId="{3563E61A-4A2B-838B-F799-7FFD0A7EF078}"/>
          </ac:spMkLst>
        </pc:spChg>
        <pc:spChg chg="add mod">
          <ac:chgData name="Bess Dunlevy" userId="dd4b9a8537dbe9d0" providerId="LiveId" clId="{A0476B98-D186-42BB-A1C1-F1EDB2505B12}" dt="2024-02-03T18:52:37.207" v="374" actId="1076"/>
          <ac:spMkLst>
            <pc:docMk/>
            <pc:sldMk cId="2777457702" sldId="355"/>
            <ac:spMk id="6" creationId="{0390A8DA-2DB7-B49E-A5A7-FDCF0EB82C0A}"/>
          </ac:spMkLst>
        </pc:spChg>
        <pc:spChg chg="add mod">
          <ac:chgData name="Bess Dunlevy" userId="dd4b9a8537dbe9d0" providerId="LiveId" clId="{A0476B98-D186-42BB-A1C1-F1EDB2505B12}" dt="2024-02-03T18:52:45.892" v="458" actId="207"/>
          <ac:spMkLst>
            <pc:docMk/>
            <pc:sldMk cId="2777457702" sldId="355"/>
            <ac:spMk id="7" creationId="{BD7E91EB-ADCB-43A9-2410-20D0F665BB54}"/>
          </ac:spMkLst>
        </pc:spChg>
        <pc:spChg chg="add del mod">
          <ac:chgData name="Bess Dunlevy" userId="dd4b9a8537dbe9d0" providerId="LiveId" clId="{A0476B98-D186-42BB-A1C1-F1EDB2505B12}" dt="2024-02-03T20:53:47.161" v="473" actId="478"/>
          <ac:spMkLst>
            <pc:docMk/>
            <pc:sldMk cId="2777457702" sldId="355"/>
            <ac:spMk id="8" creationId="{8A8C4BD4-6B47-AFCA-DB9C-40D892B9C2A6}"/>
          </ac:spMkLst>
        </pc:spChg>
        <pc:spChg chg="add mod">
          <ac:chgData name="Bess Dunlevy" userId="dd4b9a8537dbe9d0" providerId="LiveId" clId="{A0476B98-D186-42BB-A1C1-F1EDB2505B12}" dt="2024-02-03T20:54:09.267" v="481" actId="14100"/>
          <ac:spMkLst>
            <pc:docMk/>
            <pc:sldMk cId="2777457702" sldId="355"/>
            <ac:spMk id="9" creationId="{4CEC2A4B-0FAA-FCBE-F379-10A59F67503B}"/>
          </ac:spMkLst>
        </pc:spChg>
        <pc:spChg chg="add mod">
          <ac:chgData name="Bess Dunlevy" userId="dd4b9a8537dbe9d0" providerId="LiveId" clId="{A0476B98-D186-42BB-A1C1-F1EDB2505B12}" dt="2024-02-03T20:54:20.786" v="484" actId="20577"/>
          <ac:spMkLst>
            <pc:docMk/>
            <pc:sldMk cId="2777457702" sldId="355"/>
            <ac:spMk id="10" creationId="{B22379C8-9F54-3CD1-1881-02FB725FD8CF}"/>
          </ac:spMkLst>
        </pc:spChg>
        <pc:spChg chg="add mod">
          <ac:chgData name="Bess Dunlevy" userId="dd4b9a8537dbe9d0" providerId="LiveId" clId="{A0476B98-D186-42BB-A1C1-F1EDB2505B12}" dt="2024-02-03T20:54:26.515" v="488" actId="20577"/>
          <ac:spMkLst>
            <pc:docMk/>
            <pc:sldMk cId="2777457702" sldId="355"/>
            <ac:spMk id="11" creationId="{305E9BAD-280E-EA3D-615D-9171FEA2AC58}"/>
          </ac:spMkLst>
        </pc:spChg>
        <pc:spChg chg="add mod">
          <ac:chgData name="Bess Dunlevy" userId="dd4b9a8537dbe9d0" providerId="LiveId" clId="{A0476B98-D186-42BB-A1C1-F1EDB2505B12}" dt="2024-02-03T20:54:37.285" v="490" actId="1076"/>
          <ac:spMkLst>
            <pc:docMk/>
            <pc:sldMk cId="2777457702" sldId="355"/>
            <ac:spMk id="12" creationId="{A7EA7FE8-3915-5674-5CDB-F2C6605DC238}"/>
          </ac:spMkLst>
        </pc:spChg>
        <pc:spChg chg="mod">
          <ac:chgData name="Bess Dunlevy" userId="dd4b9a8537dbe9d0" providerId="LiveId" clId="{A0476B98-D186-42BB-A1C1-F1EDB2505B12}" dt="2024-02-03T18:47:57.727" v="223"/>
          <ac:spMkLst>
            <pc:docMk/>
            <pc:sldMk cId="2777457702" sldId="355"/>
            <ac:spMk id="13" creationId="{8DF5C4B0-9F0C-6355-A317-793CEC3A2E59}"/>
          </ac:spMkLst>
        </pc:spChg>
        <pc:spChg chg="add mod">
          <ac:chgData name="Bess Dunlevy" userId="dd4b9a8537dbe9d0" providerId="LiveId" clId="{A0476B98-D186-42BB-A1C1-F1EDB2505B12}" dt="2024-02-03T20:54:44.198" v="511" actId="20577"/>
          <ac:spMkLst>
            <pc:docMk/>
            <pc:sldMk cId="2777457702" sldId="355"/>
            <ac:spMk id="14" creationId="{E539A8A0-706A-4B9B-3D7B-B3EE7B9D2473}"/>
          </ac:spMkLst>
        </pc:spChg>
        <pc:spChg chg="add mod">
          <ac:chgData name="Bess Dunlevy" userId="dd4b9a8537dbe9d0" providerId="LiveId" clId="{A0476B98-D186-42BB-A1C1-F1EDB2505B12}" dt="2024-02-03T20:54:37.285" v="490" actId="1076"/>
          <ac:spMkLst>
            <pc:docMk/>
            <pc:sldMk cId="2777457702" sldId="355"/>
            <ac:spMk id="15" creationId="{8816A23E-794A-A2A4-7A96-ECCF0B4E91ED}"/>
          </ac:spMkLst>
        </pc:spChg>
        <pc:spChg chg="add mod">
          <ac:chgData name="Bess Dunlevy" userId="dd4b9a8537dbe9d0" providerId="LiveId" clId="{A0476B98-D186-42BB-A1C1-F1EDB2505B12}" dt="2024-02-03T20:54:37.285" v="490" actId="1076"/>
          <ac:spMkLst>
            <pc:docMk/>
            <pc:sldMk cId="2777457702" sldId="355"/>
            <ac:spMk id="16" creationId="{06B35C95-AA33-DD42-E601-1862B9A3BCE3}"/>
          </ac:spMkLst>
        </pc:spChg>
        <pc:spChg chg="add mod">
          <ac:chgData name="Bess Dunlevy" userId="dd4b9a8537dbe9d0" providerId="LiveId" clId="{A0476B98-D186-42BB-A1C1-F1EDB2505B12}" dt="2024-02-03T20:54:37.285" v="490" actId="1076"/>
          <ac:spMkLst>
            <pc:docMk/>
            <pc:sldMk cId="2777457702" sldId="355"/>
            <ac:spMk id="17" creationId="{151D86AB-5843-9919-A13A-C2A1028C9E55}"/>
          </ac:spMkLst>
        </pc:spChg>
        <pc:spChg chg="add mod">
          <ac:chgData name="Bess Dunlevy" userId="dd4b9a8537dbe9d0" providerId="LiveId" clId="{A0476B98-D186-42BB-A1C1-F1EDB2505B12}" dt="2024-02-03T20:54:37.285" v="490" actId="1076"/>
          <ac:spMkLst>
            <pc:docMk/>
            <pc:sldMk cId="2777457702" sldId="355"/>
            <ac:spMk id="18" creationId="{C147AAFB-6CC9-AF7B-45C9-A01DAF1D4855}"/>
          </ac:spMkLst>
        </pc:spChg>
        <pc:spChg chg="add mod">
          <ac:chgData name="Bess Dunlevy" userId="dd4b9a8537dbe9d0" providerId="LiveId" clId="{A0476B98-D186-42BB-A1C1-F1EDB2505B12}" dt="2024-02-03T20:54:37.285" v="490" actId="1076"/>
          <ac:spMkLst>
            <pc:docMk/>
            <pc:sldMk cId="2777457702" sldId="355"/>
            <ac:spMk id="19" creationId="{77FC6381-C9E7-08AB-D2E1-129D656621A4}"/>
          </ac:spMkLst>
        </pc:spChg>
        <pc:spChg chg="del">
          <ac:chgData name="Bess Dunlevy" userId="dd4b9a8537dbe9d0" providerId="LiveId" clId="{A0476B98-D186-42BB-A1C1-F1EDB2505B12}" dt="2024-02-03T18:48:29.486" v="227" actId="478"/>
          <ac:spMkLst>
            <pc:docMk/>
            <pc:sldMk cId="2777457702" sldId="355"/>
            <ac:spMk id="34" creationId="{77EF841C-8692-6D89-8EC9-2ABA5034A78F}"/>
          </ac:spMkLst>
        </pc:spChg>
        <pc:spChg chg="mod">
          <ac:chgData name="Bess Dunlevy" userId="dd4b9a8537dbe9d0" providerId="LiveId" clId="{A0476B98-D186-42BB-A1C1-F1EDB2505B12}" dt="2024-02-03T18:52:51.645" v="469" actId="207"/>
          <ac:spMkLst>
            <pc:docMk/>
            <pc:sldMk cId="2777457702" sldId="355"/>
            <ac:spMk id="45" creationId="{A4D9F525-9E10-76C3-34DB-6462CA79CD13}"/>
          </ac:spMkLst>
        </pc:spChg>
        <pc:spChg chg="del">
          <ac:chgData name="Bess Dunlevy" userId="dd4b9a8537dbe9d0" providerId="LiveId" clId="{A0476B98-D186-42BB-A1C1-F1EDB2505B12}" dt="2024-02-03T18:52:56.038" v="470" actId="478"/>
          <ac:spMkLst>
            <pc:docMk/>
            <pc:sldMk cId="2777457702" sldId="355"/>
            <ac:spMk id="46" creationId="{8EB44EA5-FEF7-3DB1-4911-B42BB4AF0C65}"/>
          </ac:spMkLst>
        </pc:spChg>
        <pc:grpChg chg="del">
          <ac:chgData name="Bess Dunlevy" userId="dd4b9a8537dbe9d0" providerId="LiveId" clId="{A0476B98-D186-42BB-A1C1-F1EDB2505B12}" dt="2024-02-03T18:48:00.660" v="224" actId="478"/>
          <ac:grpSpMkLst>
            <pc:docMk/>
            <pc:sldMk cId="2777457702" sldId="355"/>
            <ac:grpSpMk id="44" creationId="{797B921A-D245-7C60-2421-432735110314}"/>
          </ac:grpSpMkLst>
        </pc:grpChg>
        <pc:graphicFrameChg chg="add mod modGraphic">
          <ac:chgData name="Bess Dunlevy" userId="dd4b9a8537dbe9d0" providerId="LiveId" clId="{A0476B98-D186-42BB-A1C1-F1EDB2505B12}" dt="2024-02-03T20:54:52.863" v="512" actId="207"/>
          <ac:graphicFrameMkLst>
            <pc:docMk/>
            <pc:sldMk cId="2777457702" sldId="355"/>
            <ac:graphicFrameMk id="2" creationId="{14F78114-617F-7804-6270-BE0CF5CF1830}"/>
          </ac:graphicFrameMkLst>
        </pc:graphicFrameChg>
        <pc:graphicFrameChg chg="del">
          <ac:chgData name="Bess Dunlevy" userId="dd4b9a8537dbe9d0" providerId="LiveId" clId="{A0476B98-D186-42BB-A1C1-F1EDB2505B12}" dt="2024-02-03T18:48:22.383" v="225" actId="478"/>
          <ac:graphicFrameMkLst>
            <pc:docMk/>
            <pc:sldMk cId="2777457702" sldId="355"/>
            <ac:graphicFrameMk id="26" creationId="{15A3DE0C-7EFC-821F-C621-25F83870B414}"/>
          </ac:graphicFrameMkLst>
        </pc:graphicFrameChg>
        <pc:graphicFrameChg chg="del">
          <ac:chgData name="Bess Dunlevy" userId="dd4b9a8537dbe9d0" providerId="LiveId" clId="{A0476B98-D186-42BB-A1C1-F1EDB2505B12}" dt="2024-02-03T18:48:26.815" v="226" actId="478"/>
          <ac:graphicFrameMkLst>
            <pc:docMk/>
            <pc:sldMk cId="2777457702" sldId="355"/>
            <ac:graphicFrameMk id="27" creationId="{79C1B021-A139-0236-20BB-D001855B45BA}"/>
          </ac:graphicFrameMkLst>
        </pc:graphicFrameChg>
      </pc:sldChg>
      <pc:sldChg chg="addSp delSp modSp add mod">
        <pc:chgData name="Bess Dunlevy" userId="dd4b9a8537dbe9d0" providerId="LiveId" clId="{A0476B98-D186-42BB-A1C1-F1EDB2505B12}" dt="2024-02-03T20:57:37.451" v="578" actId="14100"/>
        <pc:sldMkLst>
          <pc:docMk/>
          <pc:sldMk cId="2938787209" sldId="356"/>
        </pc:sldMkLst>
        <pc:spChg chg="mod">
          <ac:chgData name="Bess Dunlevy" userId="dd4b9a8537dbe9d0" providerId="LiveId" clId="{A0476B98-D186-42BB-A1C1-F1EDB2505B12}" dt="2024-02-03T20:55:33.272" v="555" actId="20577"/>
          <ac:spMkLst>
            <pc:docMk/>
            <pc:sldMk cId="2938787209" sldId="356"/>
            <ac:spMk id="3" creationId="{BCE760FD-6E50-FD4F-B597-7E228EDE51FD}"/>
          </ac:spMkLst>
        </pc:spChg>
        <pc:spChg chg="mod">
          <ac:chgData name="Bess Dunlevy" userId="dd4b9a8537dbe9d0" providerId="LiveId" clId="{A0476B98-D186-42BB-A1C1-F1EDB2505B12}" dt="2024-02-03T20:55:40.203" v="557"/>
          <ac:spMkLst>
            <pc:docMk/>
            <pc:sldMk cId="2938787209" sldId="356"/>
            <ac:spMk id="13" creationId="{8DF5C4B0-9F0C-6355-A317-793CEC3A2E59}"/>
          </ac:spMkLst>
        </pc:spChg>
        <pc:spChg chg="del">
          <ac:chgData name="Bess Dunlevy" userId="dd4b9a8537dbe9d0" providerId="LiveId" clId="{A0476B98-D186-42BB-A1C1-F1EDB2505B12}" dt="2024-02-03T20:55:51.847" v="561" actId="478"/>
          <ac:spMkLst>
            <pc:docMk/>
            <pc:sldMk cId="2938787209" sldId="356"/>
            <ac:spMk id="45" creationId="{A4D9F525-9E10-76C3-34DB-6462CA79CD13}"/>
          </ac:spMkLst>
        </pc:spChg>
        <pc:spChg chg="del">
          <ac:chgData name="Bess Dunlevy" userId="dd4b9a8537dbe9d0" providerId="LiveId" clId="{A0476B98-D186-42BB-A1C1-F1EDB2505B12}" dt="2024-02-03T20:55:53.247" v="562" actId="478"/>
          <ac:spMkLst>
            <pc:docMk/>
            <pc:sldMk cId="2938787209" sldId="356"/>
            <ac:spMk id="46" creationId="{8EB44EA5-FEF7-3DB1-4911-B42BB4AF0C65}"/>
          </ac:spMkLst>
        </pc:spChg>
        <pc:grpChg chg="del">
          <ac:chgData name="Bess Dunlevy" userId="dd4b9a8537dbe9d0" providerId="LiveId" clId="{A0476B98-D186-42BB-A1C1-F1EDB2505B12}" dt="2024-02-03T20:55:49.691" v="560" actId="478"/>
          <ac:grpSpMkLst>
            <pc:docMk/>
            <pc:sldMk cId="2938787209" sldId="356"/>
            <ac:grpSpMk id="44" creationId="{797B921A-D245-7C60-2421-432735110314}"/>
          </ac:grpSpMkLst>
        </pc:grpChg>
        <pc:graphicFrameChg chg="add mod">
          <ac:chgData name="Bess Dunlevy" userId="dd4b9a8537dbe9d0" providerId="LiveId" clId="{A0476B98-D186-42BB-A1C1-F1EDB2505B12}" dt="2024-02-03T20:56:14.029" v="564"/>
          <ac:graphicFrameMkLst>
            <pc:docMk/>
            <pc:sldMk cId="2938787209" sldId="356"/>
            <ac:graphicFrameMk id="2" creationId="{58681D74-9C68-86F5-B705-48D5702B96B9}"/>
          </ac:graphicFrameMkLst>
        </pc:graphicFrameChg>
        <pc:graphicFrameChg chg="add mod">
          <ac:chgData name="Bess Dunlevy" userId="dd4b9a8537dbe9d0" providerId="LiveId" clId="{A0476B98-D186-42BB-A1C1-F1EDB2505B12}" dt="2024-02-03T20:57:37.451" v="578" actId="14100"/>
          <ac:graphicFrameMkLst>
            <pc:docMk/>
            <pc:sldMk cId="2938787209" sldId="356"/>
            <ac:graphicFrameMk id="7" creationId="{107CC6B7-E564-083F-2806-7C6CF760832C}"/>
          </ac:graphicFrameMkLst>
        </pc:graphicFrameChg>
        <pc:graphicFrameChg chg="del">
          <ac:chgData name="Bess Dunlevy" userId="dd4b9a8537dbe9d0" providerId="LiveId" clId="{A0476B98-D186-42BB-A1C1-F1EDB2505B12}" dt="2024-02-03T20:55:47.271" v="558" actId="478"/>
          <ac:graphicFrameMkLst>
            <pc:docMk/>
            <pc:sldMk cId="2938787209" sldId="356"/>
            <ac:graphicFrameMk id="26" creationId="{15A3DE0C-7EFC-821F-C621-25F83870B414}"/>
          </ac:graphicFrameMkLst>
        </pc:graphicFrameChg>
        <pc:graphicFrameChg chg="del">
          <ac:chgData name="Bess Dunlevy" userId="dd4b9a8537dbe9d0" providerId="LiveId" clId="{A0476B98-D186-42BB-A1C1-F1EDB2505B12}" dt="2024-02-03T20:55:49.052" v="559" actId="478"/>
          <ac:graphicFrameMkLst>
            <pc:docMk/>
            <pc:sldMk cId="2938787209" sldId="356"/>
            <ac:graphicFrameMk id="27" creationId="{79C1B021-A139-0236-20BB-D001855B45BA}"/>
          </ac:graphicFrameMkLst>
        </pc:graphicFrameChg>
        <pc:picChg chg="add del mod">
          <ac:chgData name="Bess Dunlevy" userId="dd4b9a8537dbe9d0" providerId="LiveId" clId="{A0476B98-D186-42BB-A1C1-F1EDB2505B12}" dt="2024-02-03T20:56:52.942" v="569" actId="478"/>
          <ac:picMkLst>
            <pc:docMk/>
            <pc:sldMk cId="2938787209" sldId="356"/>
            <ac:picMk id="4" creationId="{2CC9A79F-343A-6DEA-EA8B-F748B38F73E1}"/>
          </ac:picMkLst>
        </pc:picChg>
      </pc:sldChg>
      <pc:sldChg chg="addSp delSp modSp add mod">
        <pc:chgData name="Bess Dunlevy" userId="dd4b9a8537dbe9d0" providerId="LiveId" clId="{A0476B98-D186-42BB-A1C1-F1EDB2505B12}" dt="2024-02-03T21:09:24.747" v="792" actId="1038"/>
        <pc:sldMkLst>
          <pc:docMk/>
          <pc:sldMk cId="1946175580" sldId="357"/>
        </pc:sldMkLst>
        <pc:spChg chg="mod">
          <ac:chgData name="Bess Dunlevy" userId="dd4b9a8537dbe9d0" providerId="LiveId" clId="{A0476B98-D186-42BB-A1C1-F1EDB2505B12}" dt="2024-02-03T20:58:34.880" v="603" actId="20577"/>
          <ac:spMkLst>
            <pc:docMk/>
            <pc:sldMk cId="1946175580" sldId="357"/>
            <ac:spMk id="3" creationId="{BCE760FD-6E50-FD4F-B597-7E228EDE51FD}"/>
          </ac:spMkLst>
        </pc:spChg>
        <pc:spChg chg="del">
          <ac:chgData name="Bess Dunlevy" userId="dd4b9a8537dbe9d0" providerId="LiveId" clId="{A0476B98-D186-42BB-A1C1-F1EDB2505B12}" dt="2024-02-03T20:58:51.742" v="606" actId="478"/>
          <ac:spMkLst>
            <pc:docMk/>
            <pc:sldMk cId="1946175580" sldId="357"/>
            <ac:spMk id="4" creationId="{252D5C94-4AAD-C06D-2CB2-6FC78BD9AD7D}"/>
          </ac:spMkLst>
        </pc:spChg>
        <pc:spChg chg="add mod">
          <ac:chgData name="Bess Dunlevy" userId="dd4b9a8537dbe9d0" providerId="LiveId" clId="{A0476B98-D186-42BB-A1C1-F1EDB2505B12}" dt="2024-02-03T21:01:37.686" v="684" actId="14100"/>
          <ac:spMkLst>
            <pc:docMk/>
            <pc:sldMk cId="1946175580" sldId="357"/>
            <ac:spMk id="5" creationId="{6C1CEF3F-5835-9159-0B63-1A868D8C429B}"/>
          </ac:spMkLst>
        </pc:spChg>
        <pc:spChg chg="del">
          <ac:chgData name="Bess Dunlevy" userId="dd4b9a8537dbe9d0" providerId="LiveId" clId="{A0476B98-D186-42BB-A1C1-F1EDB2505B12}" dt="2024-02-03T20:58:51.742" v="606" actId="478"/>
          <ac:spMkLst>
            <pc:docMk/>
            <pc:sldMk cId="1946175580" sldId="357"/>
            <ac:spMk id="6" creationId="{0390A8DA-2DB7-B49E-A5A7-FDCF0EB82C0A}"/>
          </ac:spMkLst>
        </pc:spChg>
        <pc:spChg chg="del">
          <ac:chgData name="Bess Dunlevy" userId="dd4b9a8537dbe9d0" providerId="LiveId" clId="{A0476B98-D186-42BB-A1C1-F1EDB2505B12}" dt="2024-02-03T20:58:51.742" v="606" actId="478"/>
          <ac:spMkLst>
            <pc:docMk/>
            <pc:sldMk cId="1946175580" sldId="357"/>
            <ac:spMk id="7" creationId="{BD7E91EB-ADCB-43A9-2410-20D0F665BB54}"/>
          </ac:spMkLst>
        </pc:spChg>
        <pc:spChg chg="add mod">
          <ac:chgData name="Bess Dunlevy" userId="dd4b9a8537dbe9d0" providerId="LiveId" clId="{A0476B98-D186-42BB-A1C1-F1EDB2505B12}" dt="2024-02-03T21:09:24.747" v="792" actId="1038"/>
          <ac:spMkLst>
            <pc:docMk/>
            <pc:sldMk cId="1946175580" sldId="357"/>
            <ac:spMk id="8" creationId="{1ECE9B03-3E11-A528-6930-69118920424F}"/>
          </ac:spMkLst>
        </pc:spChg>
        <pc:spChg chg="del">
          <ac:chgData name="Bess Dunlevy" userId="dd4b9a8537dbe9d0" providerId="LiveId" clId="{A0476B98-D186-42BB-A1C1-F1EDB2505B12}" dt="2024-02-03T20:58:51.742" v="606" actId="478"/>
          <ac:spMkLst>
            <pc:docMk/>
            <pc:sldMk cId="1946175580" sldId="357"/>
            <ac:spMk id="9" creationId="{4CEC2A4B-0FAA-FCBE-F379-10A59F67503B}"/>
          </ac:spMkLst>
        </pc:spChg>
        <pc:spChg chg="del">
          <ac:chgData name="Bess Dunlevy" userId="dd4b9a8537dbe9d0" providerId="LiveId" clId="{A0476B98-D186-42BB-A1C1-F1EDB2505B12}" dt="2024-02-03T20:58:51.742" v="606" actId="478"/>
          <ac:spMkLst>
            <pc:docMk/>
            <pc:sldMk cId="1946175580" sldId="357"/>
            <ac:spMk id="10" creationId="{B22379C8-9F54-3CD1-1881-02FB725FD8CF}"/>
          </ac:spMkLst>
        </pc:spChg>
        <pc:spChg chg="del">
          <ac:chgData name="Bess Dunlevy" userId="dd4b9a8537dbe9d0" providerId="LiveId" clId="{A0476B98-D186-42BB-A1C1-F1EDB2505B12}" dt="2024-02-03T20:58:51.742" v="606" actId="478"/>
          <ac:spMkLst>
            <pc:docMk/>
            <pc:sldMk cId="1946175580" sldId="357"/>
            <ac:spMk id="11" creationId="{305E9BAD-280E-EA3D-615D-9171FEA2AC58}"/>
          </ac:spMkLst>
        </pc:spChg>
        <pc:spChg chg="del mod">
          <ac:chgData name="Bess Dunlevy" userId="dd4b9a8537dbe9d0" providerId="LiveId" clId="{A0476B98-D186-42BB-A1C1-F1EDB2505B12}" dt="2024-02-03T20:58:56.197" v="609" actId="478"/>
          <ac:spMkLst>
            <pc:docMk/>
            <pc:sldMk cId="1946175580" sldId="357"/>
            <ac:spMk id="12" creationId="{A7EA7FE8-3915-5674-5CDB-F2C6605DC238}"/>
          </ac:spMkLst>
        </pc:spChg>
        <pc:spChg chg="mod">
          <ac:chgData name="Bess Dunlevy" userId="dd4b9a8537dbe9d0" providerId="LiveId" clId="{A0476B98-D186-42BB-A1C1-F1EDB2505B12}" dt="2024-02-03T20:58:42.481" v="604"/>
          <ac:spMkLst>
            <pc:docMk/>
            <pc:sldMk cId="1946175580" sldId="357"/>
            <ac:spMk id="13" creationId="{8DF5C4B0-9F0C-6355-A317-793CEC3A2E59}"/>
          </ac:spMkLst>
        </pc:spChg>
        <pc:spChg chg="del mod">
          <ac:chgData name="Bess Dunlevy" userId="dd4b9a8537dbe9d0" providerId="LiveId" clId="{A0476B98-D186-42BB-A1C1-F1EDB2505B12}" dt="2024-02-03T20:58:56.197" v="609" actId="478"/>
          <ac:spMkLst>
            <pc:docMk/>
            <pc:sldMk cId="1946175580" sldId="357"/>
            <ac:spMk id="14" creationId="{E539A8A0-706A-4B9B-3D7B-B3EE7B9D2473}"/>
          </ac:spMkLst>
        </pc:spChg>
        <pc:spChg chg="del mod">
          <ac:chgData name="Bess Dunlevy" userId="dd4b9a8537dbe9d0" providerId="LiveId" clId="{A0476B98-D186-42BB-A1C1-F1EDB2505B12}" dt="2024-02-03T20:58:56.197" v="609" actId="478"/>
          <ac:spMkLst>
            <pc:docMk/>
            <pc:sldMk cId="1946175580" sldId="357"/>
            <ac:spMk id="15" creationId="{8816A23E-794A-A2A4-7A96-ECCF0B4E91ED}"/>
          </ac:spMkLst>
        </pc:spChg>
        <pc:spChg chg="del">
          <ac:chgData name="Bess Dunlevy" userId="dd4b9a8537dbe9d0" providerId="LiveId" clId="{A0476B98-D186-42BB-A1C1-F1EDB2505B12}" dt="2024-02-03T20:58:56.197" v="609" actId="478"/>
          <ac:spMkLst>
            <pc:docMk/>
            <pc:sldMk cId="1946175580" sldId="357"/>
            <ac:spMk id="16" creationId="{06B35C95-AA33-DD42-E601-1862B9A3BCE3}"/>
          </ac:spMkLst>
        </pc:spChg>
        <pc:spChg chg="del mod">
          <ac:chgData name="Bess Dunlevy" userId="dd4b9a8537dbe9d0" providerId="LiveId" clId="{A0476B98-D186-42BB-A1C1-F1EDB2505B12}" dt="2024-02-03T20:58:56.197" v="609" actId="478"/>
          <ac:spMkLst>
            <pc:docMk/>
            <pc:sldMk cId="1946175580" sldId="357"/>
            <ac:spMk id="17" creationId="{151D86AB-5843-9919-A13A-C2A1028C9E55}"/>
          </ac:spMkLst>
        </pc:spChg>
        <pc:spChg chg="del mod">
          <ac:chgData name="Bess Dunlevy" userId="dd4b9a8537dbe9d0" providerId="LiveId" clId="{A0476B98-D186-42BB-A1C1-F1EDB2505B12}" dt="2024-02-03T20:58:56.197" v="609" actId="478"/>
          <ac:spMkLst>
            <pc:docMk/>
            <pc:sldMk cId="1946175580" sldId="357"/>
            <ac:spMk id="18" creationId="{C147AAFB-6CC9-AF7B-45C9-A01DAF1D4855}"/>
          </ac:spMkLst>
        </pc:spChg>
        <pc:spChg chg="del mod">
          <ac:chgData name="Bess Dunlevy" userId="dd4b9a8537dbe9d0" providerId="LiveId" clId="{A0476B98-D186-42BB-A1C1-F1EDB2505B12}" dt="2024-02-03T20:58:56.197" v="609" actId="478"/>
          <ac:spMkLst>
            <pc:docMk/>
            <pc:sldMk cId="1946175580" sldId="357"/>
            <ac:spMk id="19" creationId="{77FC6381-C9E7-08AB-D2E1-129D656621A4}"/>
          </ac:spMkLst>
        </pc:spChg>
        <pc:spChg chg="add mod">
          <ac:chgData name="Bess Dunlevy" userId="dd4b9a8537dbe9d0" providerId="LiveId" clId="{A0476B98-D186-42BB-A1C1-F1EDB2505B12}" dt="2024-02-03T20:59:56.085" v="638" actId="20577"/>
          <ac:spMkLst>
            <pc:docMk/>
            <pc:sldMk cId="1946175580" sldId="357"/>
            <ac:spMk id="20" creationId="{2F3B3D88-6D8C-598C-B8EC-31B1B6983ED9}"/>
          </ac:spMkLst>
        </pc:spChg>
        <pc:spChg chg="add del mod">
          <ac:chgData name="Bess Dunlevy" userId="dd4b9a8537dbe9d0" providerId="LiveId" clId="{A0476B98-D186-42BB-A1C1-F1EDB2505B12}" dt="2024-02-03T21:09:24.747" v="792" actId="1038"/>
          <ac:spMkLst>
            <pc:docMk/>
            <pc:sldMk cId="1946175580" sldId="357"/>
            <ac:spMk id="21" creationId="{E43DC5BC-E22B-0F7C-E41E-D5717C4901AB}"/>
          </ac:spMkLst>
        </pc:spChg>
        <pc:spChg chg="add del mod">
          <ac:chgData name="Bess Dunlevy" userId="dd4b9a8537dbe9d0" providerId="LiveId" clId="{A0476B98-D186-42BB-A1C1-F1EDB2505B12}" dt="2024-02-03T21:00:10.742" v="651" actId="478"/>
          <ac:spMkLst>
            <pc:docMk/>
            <pc:sldMk cId="1946175580" sldId="357"/>
            <ac:spMk id="22" creationId="{B583AFC4-82F1-7E57-391C-C654A4B7D4D2}"/>
          </ac:spMkLst>
        </pc:spChg>
        <pc:spChg chg="add del mod">
          <ac:chgData name="Bess Dunlevy" userId="dd4b9a8537dbe9d0" providerId="LiveId" clId="{A0476B98-D186-42BB-A1C1-F1EDB2505B12}" dt="2024-02-03T21:00:09.100" v="650" actId="478"/>
          <ac:spMkLst>
            <pc:docMk/>
            <pc:sldMk cId="1946175580" sldId="357"/>
            <ac:spMk id="23" creationId="{0DE845BE-972E-C2AF-A9C6-C17B62B8EE64}"/>
          </ac:spMkLst>
        </pc:spChg>
        <pc:spChg chg="add mod">
          <ac:chgData name="Bess Dunlevy" userId="dd4b9a8537dbe9d0" providerId="LiveId" clId="{A0476B98-D186-42BB-A1C1-F1EDB2505B12}" dt="2024-02-03T21:01:29.066" v="682" actId="1036"/>
          <ac:spMkLst>
            <pc:docMk/>
            <pc:sldMk cId="1946175580" sldId="357"/>
            <ac:spMk id="24" creationId="{87D2D532-8B08-BB64-3B01-43C9F4114567}"/>
          </ac:spMkLst>
        </pc:spChg>
        <pc:spChg chg="add mod">
          <ac:chgData name="Bess Dunlevy" userId="dd4b9a8537dbe9d0" providerId="LiveId" clId="{A0476B98-D186-42BB-A1C1-F1EDB2505B12}" dt="2024-02-03T21:09:24.747" v="792" actId="1038"/>
          <ac:spMkLst>
            <pc:docMk/>
            <pc:sldMk cId="1946175580" sldId="357"/>
            <ac:spMk id="25" creationId="{5F711464-A59F-5369-D157-2A472436700D}"/>
          </ac:spMkLst>
        </pc:spChg>
        <pc:spChg chg="add del mod">
          <ac:chgData name="Bess Dunlevy" userId="dd4b9a8537dbe9d0" providerId="LiveId" clId="{A0476B98-D186-42BB-A1C1-F1EDB2505B12}" dt="2024-02-03T21:02:42.965" v="690" actId="478"/>
          <ac:spMkLst>
            <pc:docMk/>
            <pc:sldMk cId="1946175580" sldId="357"/>
            <ac:spMk id="29" creationId="{31E6A3C2-7604-B66A-081C-CC25E190B742}"/>
          </ac:spMkLst>
        </pc:spChg>
        <pc:spChg chg="add mod">
          <ac:chgData name="Bess Dunlevy" userId="dd4b9a8537dbe9d0" providerId="LiveId" clId="{A0476B98-D186-42BB-A1C1-F1EDB2505B12}" dt="2024-02-03T21:03:59.473" v="722" actId="164"/>
          <ac:spMkLst>
            <pc:docMk/>
            <pc:sldMk cId="1946175580" sldId="357"/>
            <ac:spMk id="30" creationId="{22890388-4C71-5FA9-956C-DB4D1436A509}"/>
          </ac:spMkLst>
        </pc:spChg>
        <pc:spChg chg="add mod">
          <ac:chgData name="Bess Dunlevy" userId="dd4b9a8537dbe9d0" providerId="LiveId" clId="{A0476B98-D186-42BB-A1C1-F1EDB2505B12}" dt="2024-02-03T21:03:59.473" v="722" actId="164"/>
          <ac:spMkLst>
            <pc:docMk/>
            <pc:sldMk cId="1946175580" sldId="357"/>
            <ac:spMk id="31" creationId="{49D8FA19-E759-EF9C-D2B5-0EB2627FB946}"/>
          </ac:spMkLst>
        </pc:spChg>
        <pc:spChg chg="del">
          <ac:chgData name="Bess Dunlevy" userId="dd4b9a8537dbe9d0" providerId="LiveId" clId="{A0476B98-D186-42BB-A1C1-F1EDB2505B12}" dt="2024-02-03T20:58:51.742" v="606" actId="478"/>
          <ac:spMkLst>
            <pc:docMk/>
            <pc:sldMk cId="1946175580" sldId="357"/>
            <ac:spMk id="45" creationId="{A4D9F525-9E10-76C3-34DB-6462CA79CD13}"/>
          </ac:spMkLst>
        </pc:spChg>
        <pc:grpChg chg="add mod">
          <ac:chgData name="Bess Dunlevy" userId="dd4b9a8537dbe9d0" providerId="LiveId" clId="{A0476B98-D186-42BB-A1C1-F1EDB2505B12}" dt="2024-02-03T21:03:59.473" v="722" actId="164"/>
          <ac:grpSpMkLst>
            <pc:docMk/>
            <pc:sldMk cId="1946175580" sldId="357"/>
            <ac:grpSpMk id="32" creationId="{B57939FA-AFA9-EEA8-1FA0-9EFE07A9C496}"/>
          </ac:grpSpMkLst>
        </pc:grpChg>
        <pc:graphicFrameChg chg="del">
          <ac:chgData name="Bess Dunlevy" userId="dd4b9a8537dbe9d0" providerId="LiveId" clId="{A0476B98-D186-42BB-A1C1-F1EDB2505B12}" dt="2024-02-03T20:58:44.948" v="605" actId="478"/>
          <ac:graphicFrameMkLst>
            <pc:docMk/>
            <pc:sldMk cId="1946175580" sldId="357"/>
            <ac:graphicFrameMk id="2" creationId="{14F78114-617F-7804-6270-BE0CF5CF1830}"/>
          </ac:graphicFrameMkLst>
        </pc:graphicFrameChg>
        <pc:graphicFrameChg chg="add mod">
          <ac:chgData name="Bess Dunlevy" userId="dd4b9a8537dbe9d0" providerId="LiveId" clId="{A0476B98-D186-42BB-A1C1-F1EDB2505B12}" dt="2024-02-03T21:00:15.297" v="652"/>
          <ac:graphicFrameMkLst>
            <pc:docMk/>
            <pc:sldMk cId="1946175580" sldId="357"/>
            <ac:graphicFrameMk id="26" creationId="{A34F8F36-0818-10D0-7733-328C8295D762}"/>
          </ac:graphicFrameMkLst>
        </pc:graphicFrameChg>
        <pc:graphicFrameChg chg="add mod modGraphic">
          <ac:chgData name="Bess Dunlevy" userId="dd4b9a8537dbe9d0" providerId="LiveId" clId="{A0476B98-D186-42BB-A1C1-F1EDB2505B12}" dt="2024-02-03T21:00:51.985" v="660" actId="14734"/>
          <ac:graphicFrameMkLst>
            <pc:docMk/>
            <pc:sldMk cId="1946175580" sldId="357"/>
            <ac:graphicFrameMk id="27" creationId="{3555FEC9-5290-46E4-B9F6-BFA64B53F8EC}"/>
          </ac:graphicFrameMkLst>
        </pc:graphicFrameChg>
        <pc:graphicFrameChg chg="add mod modGraphic">
          <ac:chgData name="Bess Dunlevy" userId="dd4b9a8537dbe9d0" providerId="LiveId" clId="{A0476B98-D186-42BB-A1C1-F1EDB2505B12}" dt="2024-02-03T21:09:24.747" v="792" actId="1038"/>
          <ac:graphicFrameMkLst>
            <pc:docMk/>
            <pc:sldMk cId="1946175580" sldId="357"/>
            <ac:graphicFrameMk id="28" creationId="{DF23F79A-B8A0-0D09-8A0A-96E93F0260B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Ano 1</c:v>
                </c:pt>
              </c:strCache>
            </c:strRef>
          </c:tx>
          <c:spPr>
            <a:solidFill>
              <a:schemeClr val="accent1"/>
            </a:solidFill>
            <a:ln>
              <a:noFill/>
            </a:ln>
            <a:effectLst/>
          </c:spPr>
          <c:invertIfNegative val="0"/>
          <c:cat>
            <c:strRef>
              <c:f>Sheet1!$A$2:$A$5</c:f>
              <c:strCache>
                <c:ptCount val="4"/>
                <c:pt idx="0">
                  <c:v>Categoria 1</c:v>
                </c:pt>
                <c:pt idx="1">
                  <c:v>Categoria 2</c:v>
                </c:pt>
                <c:pt idx="2">
                  <c:v>Categoria 3</c:v>
                </c:pt>
                <c:pt idx="3">
                  <c:v>Categoria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643-4DC7-BAF5-05A66F6401D8}"/>
            </c:ext>
          </c:extLst>
        </c:ser>
        <c:ser>
          <c:idx val="1"/>
          <c:order val="1"/>
          <c:tx>
            <c:strRef>
              <c:f>Sheet1!$C$1</c:f>
              <c:strCache>
                <c:ptCount val="1"/>
                <c:pt idx="0">
                  <c:v>Ano 2</c:v>
                </c:pt>
              </c:strCache>
            </c:strRef>
          </c:tx>
          <c:spPr>
            <a:solidFill>
              <a:schemeClr val="accent2"/>
            </a:solidFill>
            <a:ln>
              <a:noFill/>
            </a:ln>
            <a:effectLst/>
          </c:spPr>
          <c:invertIfNegative val="0"/>
          <c:cat>
            <c:strRef>
              <c:f>Sheet1!$A$2:$A$5</c:f>
              <c:strCache>
                <c:ptCount val="4"/>
                <c:pt idx="0">
                  <c:v>Categoria 1</c:v>
                </c:pt>
                <c:pt idx="1">
                  <c:v>Categoria 2</c:v>
                </c:pt>
                <c:pt idx="2">
                  <c:v>Categoria 3</c:v>
                </c:pt>
                <c:pt idx="3">
                  <c:v>Categoria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643-4DC7-BAF5-05A66F6401D8}"/>
            </c:ext>
          </c:extLst>
        </c:ser>
        <c:ser>
          <c:idx val="2"/>
          <c:order val="2"/>
          <c:tx>
            <c:strRef>
              <c:f>Sheet1!$D$1</c:f>
              <c:strCache>
                <c:ptCount val="1"/>
                <c:pt idx="0">
                  <c:v>Série 3</c:v>
                </c:pt>
              </c:strCache>
            </c:strRef>
          </c:tx>
          <c:spPr>
            <a:solidFill>
              <a:schemeClr val="accent3"/>
            </a:solidFill>
            <a:ln>
              <a:noFill/>
            </a:ln>
            <a:effectLst/>
          </c:spPr>
          <c:invertIfNegative val="0"/>
          <c:cat>
            <c:strRef>
              <c:f>Sheet1!$A$2:$A$5</c:f>
              <c:strCache>
                <c:ptCount val="4"/>
                <c:pt idx="0">
                  <c:v>Categoria 1</c:v>
                </c:pt>
                <c:pt idx="1">
                  <c:v>Categoria 2</c:v>
                </c:pt>
                <c:pt idx="2">
                  <c:v>Categoria 3</c:v>
                </c:pt>
                <c:pt idx="3">
                  <c:v>Categoria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643-4DC7-BAF5-05A66F6401D8}"/>
            </c:ext>
          </c:extLst>
        </c:ser>
        <c:dLbls>
          <c:showLegendKey val="0"/>
          <c:showVal val="0"/>
          <c:showCatName val="0"/>
          <c:showSerName val="0"/>
          <c:showPercent val="0"/>
          <c:showBubbleSize val="0"/>
        </c:dLbls>
        <c:gapWidth val="219"/>
        <c:overlap val="-27"/>
        <c:axId val="491780847"/>
        <c:axId val="298301615"/>
      </c:barChart>
      <c:catAx>
        <c:axId val="49178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pt-BR"/>
          </a:p>
        </c:txPr>
        <c:crossAx val="298301615"/>
        <c:crosses val="autoZero"/>
        <c:auto val="1"/>
        <c:lblAlgn val="ctr"/>
        <c:lblOffset val="100"/>
        <c:noMultiLvlLbl val="0"/>
      </c:catAx>
      <c:valAx>
        <c:axId val="2983016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mn-ea"/>
                <a:cs typeface="+mn-cs"/>
              </a:defRPr>
            </a:pPr>
            <a:endParaRPr lang="pt-BR"/>
          </a:p>
        </c:txPr>
        <c:crossAx val="491780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10/15/2024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74087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425889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5</a:t>
            </a:fld>
            <a:endParaRPr/>
          </a:p>
        </p:txBody>
      </p:sp>
    </p:spTree>
    <p:extLst>
      <p:ext uri="{BB962C8B-B14F-4D97-AF65-F5344CB8AC3E}">
        <p14:creationId xmlns:p14="http://schemas.microsoft.com/office/powerpoint/2010/main" val="217046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6</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10/15/2024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10/15/2024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t.smartsheet.com/try-it?trp=58029"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1569660"/>
          </a:xfrm>
          <a:prstGeom prst="rect">
            <a:avLst/>
          </a:prstGeom>
          <a:noFill/>
        </p:spPr>
        <p:txBody>
          <a:bodyPr wrap="square" rtlCol="0">
            <a:spAutoFit/>
          </a:bodyPr>
          <a:lstStyle/>
          <a:p>
            <a:pPr rtl="0"/>
            <a:r>
              <a:rPr lang="pt-BR" sz="3200" b="1" dirty="0">
                <a:solidFill>
                  <a:schemeClr val="tx1">
                    <a:lumMod val="65000"/>
                    <a:lumOff val="35000"/>
                  </a:schemeClr>
                </a:solidFill>
                <a:latin typeface="Century Gothic" panose="020B0502020202020204" pitchFamily="34" charset="0"/>
              </a:rPr>
              <a:t>MODELO DE </a:t>
            </a:r>
            <a:br>
              <a:rPr lang="en-US" sz="3200" b="1" dirty="0">
                <a:solidFill>
                  <a:schemeClr val="tx1">
                    <a:lumMod val="65000"/>
                    <a:lumOff val="35000"/>
                  </a:schemeClr>
                </a:solidFill>
                <a:latin typeface="Century Gothic" panose="020B0502020202020204" pitchFamily="34" charset="0"/>
              </a:rPr>
            </a:br>
            <a:r>
              <a:rPr lang="pt-BR" sz="3200" b="1" dirty="0">
                <a:solidFill>
                  <a:schemeClr val="tx1">
                    <a:lumMod val="65000"/>
                    <a:lumOff val="35000"/>
                  </a:schemeClr>
                </a:solidFill>
                <a:latin typeface="Century Gothic" panose="020B0502020202020204" pitchFamily="34" charset="0"/>
              </a:rPr>
              <a:t>ESTUDO COMPARATIVO </a:t>
            </a:r>
            <a:br>
              <a:rPr lang="en-US" sz="3200" b="1" dirty="0">
                <a:solidFill>
                  <a:schemeClr val="tx1">
                    <a:lumMod val="65000"/>
                    <a:lumOff val="35000"/>
                  </a:schemeClr>
                </a:solidFill>
                <a:latin typeface="Century Gothic" panose="020B0502020202020204" pitchFamily="34" charset="0"/>
              </a:rPr>
            </a:br>
            <a:r>
              <a:rPr lang="pt-BR" sz="3200" b="1" dirty="0">
                <a:solidFill>
                  <a:schemeClr val="tx1">
                    <a:lumMod val="65000"/>
                    <a:lumOff val="35000"/>
                  </a:schemeClr>
                </a:solidFill>
                <a:latin typeface="Century Gothic" panose="020B0502020202020204" pitchFamily="34" charset="0"/>
              </a:rPr>
              <a:t>EM POWERPOINT</a:t>
            </a:r>
          </a:p>
        </p:txBody>
      </p:sp>
      <p:sp>
        <p:nvSpPr>
          <p:cNvPr id="11" name="TextBox 10">
            <a:extLst>
              <a:ext uri="{FF2B5EF4-FFF2-40B4-BE49-F238E27FC236}">
                <a16:creationId xmlns:a16="http://schemas.microsoft.com/office/drawing/2014/main" id="{337A3371-9EA4-4C46-A817-F8A47B8962FF}"/>
              </a:ext>
            </a:extLst>
          </p:cNvPr>
          <p:cNvSpPr txBox="1"/>
          <p:nvPr/>
        </p:nvSpPr>
        <p:spPr>
          <a:xfrm>
            <a:off x="342818" y="2863709"/>
            <a:ext cx="8138087" cy="1692771"/>
          </a:xfrm>
          <a:prstGeom prst="rect">
            <a:avLst/>
          </a:prstGeom>
          <a:noFill/>
        </p:spPr>
        <p:txBody>
          <a:bodyPr wrap="square" rtlCol="0">
            <a:spAutoFit/>
          </a:bodyPr>
          <a:lstStyle/>
          <a:p>
            <a:pPr rtl="0"/>
            <a:r>
              <a:rPr lang="pt-BR">
                <a:solidFill>
                  <a:schemeClr val="tx1">
                    <a:lumMod val="75000"/>
                    <a:lumOff val="25000"/>
                  </a:schemeClr>
                </a:solidFill>
                <a:latin typeface="Century Gothic" panose="020B0502020202020204" pitchFamily="34" charset="0"/>
              </a:rPr>
              <a:t>CRIADO POR</a:t>
            </a:r>
          </a:p>
          <a:p>
            <a:pPr rtl="0"/>
            <a:r>
              <a:rPr lang="pt-BR">
                <a:solidFill>
                  <a:schemeClr val="tx1">
                    <a:lumMod val="50000"/>
                    <a:lumOff val="50000"/>
                  </a:schemeClr>
                </a:solidFill>
                <a:latin typeface="Century Gothic" panose="020B0502020202020204" pitchFamily="34" charset="0"/>
              </a:rPr>
              <a:t>NOME</a:t>
            </a:r>
          </a:p>
          <a:p>
            <a:endParaRPr lang="en-US" dirty="0">
              <a:solidFill>
                <a:schemeClr val="tx1">
                  <a:lumMod val="50000"/>
                  <a:lumOff val="50000"/>
                </a:schemeClr>
              </a:solidFill>
              <a:latin typeface="Century Gothic" panose="020B0502020202020204" pitchFamily="34" charset="0"/>
            </a:endParaRPr>
          </a:p>
          <a:p>
            <a:pPr rtl="0"/>
            <a:r>
              <a:rPr lang="pt-BR">
                <a:solidFill>
                  <a:schemeClr val="tx1">
                    <a:lumMod val="75000"/>
                    <a:lumOff val="25000"/>
                  </a:schemeClr>
                </a:solidFill>
                <a:latin typeface="Century Gothic" panose="020B0502020202020204" pitchFamily="34" charset="0"/>
              </a:rPr>
              <a:t>DATA</a:t>
            </a:r>
          </a:p>
          <a:p>
            <a:pPr rtl="0"/>
            <a:r>
              <a:rPr lang="pt-BR">
                <a:solidFill>
                  <a:schemeClr val="bg1">
                    <a:lumMod val="50000"/>
                  </a:schemeClr>
                </a:solidFill>
                <a:latin typeface="Century Gothic" panose="020B0502020202020204" pitchFamily="34" charset="0"/>
              </a:rPr>
              <a:t>DD/MM/AA</a:t>
            </a:r>
          </a:p>
          <a:p>
            <a:pPr rtl="0"/>
            <a:r>
              <a:rPr lang="pt-BR" sz="1400">
                <a:solidFill>
                  <a:schemeClr val="bg1">
                    <a:lumMod val="50000"/>
                  </a:schemeClr>
                </a:solidFill>
                <a:latin typeface="Century Gothic" panose="020B0502020202020204" pitchFamily="34" charset="0"/>
              </a:rPr>
              <a:t> </a:t>
            </a:r>
          </a:p>
        </p:txBody>
      </p:sp>
      <p:grpSp>
        <p:nvGrpSpPr>
          <p:cNvPr id="2" name="Group 1">
            <a:extLst>
              <a:ext uri="{FF2B5EF4-FFF2-40B4-BE49-F238E27FC236}">
                <a16:creationId xmlns:a16="http://schemas.microsoft.com/office/drawing/2014/main" id="{BCE5CC67-CC04-C046-2150-04FD9CC3B3B7}"/>
              </a:ext>
            </a:extLst>
          </p:cNvPr>
          <p:cNvGrpSpPr/>
          <p:nvPr/>
        </p:nvGrpSpPr>
        <p:grpSpPr>
          <a:xfrm>
            <a:off x="9446760" y="3373815"/>
            <a:ext cx="2484408" cy="3267708"/>
            <a:chOff x="4787660" y="2339764"/>
            <a:chExt cx="2484408" cy="3267708"/>
          </a:xfrm>
          <a:effectLst>
            <a:outerShdw blurRad="50800" dist="38100" dir="5400000" algn="t" rotWithShape="0">
              <a:prstClr val="black">
                <a:alpha val="40000"/>
              </a:prstClr>
            </a:outerShdw>
          </a:effectLst>
        </p:grpSpPr>
        <p:sp>
          <p:nvSpPr>
            <p:cNvPr id="3" name="Arrow: Left-Right 2">
              <a:extLst>
                <a:ext uri="{FF2B5EF4-FFF2-40B4-BE49-F238E27FC236}">
                  <a16:creationId xmlns:a16="http://schemas.microsoft.com/office/drawing/2014/main" id="{0DF886D4-F257-03EB-D6F0-59557B80DD48}"/>
                </a:ext>
              </a:extLst>
            </p:cNvPr>
            <p:cNvSpPr/>
            <p:nvPr/>
          </p:nvSpPr>
          <p:spPr>
            <a:xfrm>
              <a:off x="4787660" y="2339764"/>
              <a:ext cx="2484408" cy="1089236"/>
            </a:xfrm>
            <a:prstGeom prst="lef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Left-Right 4">
              <a:extLst>
                <a:ext uri="{FF2B5EF4-FFF2-40B4-BE49-F238E27FC236}">
                  <a16:creationId xmlns:a16="http://schemas.microsoft.com/office/drawing/2014/main" id="{374520DF-CE8D-4388-B4A9-E601AB3BD348}"/>
                </a:ext>
              </a:extLst>
            </p:cNvPr>
            <p:cNvSpPr/>
            <p:nvPr/>
          </p:nvSpPr>
          <p:spPr>
            <a:xfrm>
              <a:off x="4787660" y="3429000"/>
              <a:ext cx="2484408" cy="1089236"/>
            </a:xfrm>
            <a:prstGeom prst="lef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Left-Right 5">
              <a:extLst>
                <a:ext uri="{FF2B5EF4-FFF2-40B4-BE49-F238E27FC236}">
                  <a16:creationId xmlns:a16="http://schemas.microsoft.com/office/drawing/2014/main" id="{13E6A35C-DE0A-B872-3CD9-A42C6AB34378}"/>
                </a:ext>
              </a:extLst>
            </p:cNvPr>
            <p:cNvSpPr/>
            <p:nvPr/>
          </p:nvSpPr>
          <p:spPr>
            <a:xfrm>
              <a:off x="4787660" y="4518236"/>
              <a:ext cx="2484408" cy="1089236"/>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 name="Straight Connector 7">
            <a:extLst>
              <a:ext uri="{FF2B5EF4-FFF2-40B4-BE49-F238E27FC236}">
                <a16:creationId xmlns:a16="http://schemas.microsoft.com/office/drawing/2014/main" id="{BEBD5949-EE55-D049-E72E-66E5A2E463B1}"/>
              </a:ext>
            </a:extLst>
          </p:cNvPr>
          <p:cNvCxnSpPr/>
          <p:nvPr/>
        </p:nvCxnSpPr>
        <p:spPr>
          <a:xfrm>
            <a:off x="342818" y="2565117"/>
            <a:ext cx="8100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AEE392-F289-6EF9-13A6-2F242FE70B30}"/>
              </a:ext>
            </a:extLst>
          </p:cNvPr>
          <p:cNvCxnSpPr/>
          <p:nvPr/>
        </p:nvCxnSpPr>
        <p:spPr>
          <a:xfrm>
            <a:off x="380569" y="4482309"/>
            <a:ext cx="8100336"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hlinkClick r:id="rId3"/>
            <a:extLst>
              <a:ext uri="{FF2B5EF4-FFF2-40B4-BE49-F238E27FC236}">
                <a16:creationId xmlns:a16="http://schemas.microsoft.com/office/drawing/2014/main" id="{14172DA3-2084-4C17-A6E2-F8506BFF9F56}"/>
              </a:ext>
            </a:extLst>
          </p:cNvPr>
          <p:cNvPicPr>
            <a:picLocks noChangeAspect="1"/>
          </p:cNvPicPr>
          <p:nvPr/>
        </p:nvPicPr>
        <p:blipFill>
          <a:blip r:embed="rId4"/>
          <a:srcRect/>
          <a:stretch/>
        </p:blipFill>
        <p:spPr>
          <a:xfrm>
            <a:off x="9502045" y="366336"/>
            <a:ext cx="2413333" cy="48000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Textura geométrica branca abstrata">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pt-BR" sz="3200">
                <a:solidFill>
                  <a:schemeClr val="tx1">
                    <a:lumMod val="65000"/>
                    <a:lumOff val="35000"/>
                  </a:schemeClr>
                </a:solidFill>
                <a:latin typeface="Century Gothic" panose="020B0502020202020204" pitchFamily="34" charset="0"/>
              </a:rPr>
              <a:t>COMPARAÇÃO LADO A LADO</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51394"/>
            <a:ext cx="12192000" cy="461665"/>
          </a:xfrm>
          <a:prstGeom prst="rect">
            <a:avLst/>
          </a:prstGeom>
          <a:noFill/>
        </p:spPr>
        <p:txBody>
          <a:bodyPr wrap="square">
            <a:spAutoFit/>
          </a:bodyPr>
          <a:lstStyle/>
          <a:p>
            <a:pPr rtl="0"/>
            <a:r>
              <a:rPr lang="pt-BR" sz="1200" i="1" dirty="0">
                <a:solidFill>
                  <a:srgbClr val="595959"/>
                </a:solidFill>
                <a:effectLst/>
                <a:latin typeface="Century Gothic" panose="020B0502020202020204" pitchFamily="34" charset="0"/>
                <a:ea typeface="Aptos" panose="020B0004020202020204" pitchFamily="34" charset="0"/>
                <a:cs typeface="Arial" panose="020B0604020202020204" pitchFamily="34" charset="0"/>
              </a:rPr>
              <a:t>No lado esquerdo, descreva o primeiro item, conceito ou estratégia que você está comparando e detalhe suas principais características, vantagens e possíveis desvantagens. No lado direito, faça o mesmo para o segundo item, conceito ou estratégia. Este layout é ideal para fazer uma comparação aprofundada entre dois elementos diferentes.</a:t>
            </a:r>
          </a:p>
        </p:txBody>
      </p:sp>
      <p:graphicFrame>
        <p:nvGraphicFramePr>
          <p:cNvPr id="26" name="Table 25">
            <a:extLst>
              <a:ext uri="{FF2B5EF4-FFF2-40B4-BE49-F238E27FC236}">
                <a16:creationId xmlns:a16="http://schemas.microsoft.com/office/drawing/2014/main" id="{15A3DE0C-7EFC-821F-C621-25F83870B414}"/>
              </a:ext>
            </a:extLst>
          </p:cNvPr>
          <p:cNvGraphicFramePr>
            <a:graphicFrameLocks noGrp="1"/>
          </p:cNvGraphicFramePr>
          <p:nvPr>
            <p:extLst>
              <p:ext uri="{D42A27DB-BD31-4B8C-83A1-F6EECF244321}">
                <p14:modId xmlns:p14="http://schemas.microsoft.com/office/powerpoint/2010/main" val="1272357209"/>
              </p:ext>
            </p:extLst>
          </p:nvPr>
        </p:nvGraphicFramePr>
        <p:xfrm>
          <a:off x="134619" y="1280559"/>
          <a:ext cx="4376997" cy="5396285"/>
        </p:xfrm>
        <a:graphic>
          <a:graphicData uri="http://schemas.openxmlformats.org/drawingml/2006/table">
            <a:tbl>
              <a:tblPr firstRow="1" firstCol="1" bandRow="1"/>
              <a:tblGrid>
                <a:gridCol w="4376997">
                  <a:extLst>
                    <a:ext uri="{9D8B030D-6E8A-4147-A177-3AD203B41FA5}">
                      <a16:colId xmlns:a16="http://schemas.microsoft.com/office/drawing/2014/main" val="2619632984"/>
                    </a:ext>
                  </a:extLst>
                </a:gridCol>
              </a:tblGrid>
              <a:tr h="454579">
                <a:tc>
                  <a:txBody>
                    <a:bodyPr/>
                    <a:lstStyle/>
                    <a:p>
                      <a:pPr marL="0" marR="0" rtl="0">
                        <a:lnSpc>
                          <a:spcPct val="107000"/>
                        </a:lnSpc>
                        <a:spcBef>
                          <a:spcPts val="0"/>
                        </a:spcBef>
                        <a:spcAft>
                          <a:spcPts val="0"/>
                        </a:spcAft>
                      </a:pPr>
                      <a:r>
                        <a:rPr lang="pt-BR" sz="2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ITEM 1</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extLst>
                  <a:ext uri="{0D108BD9-81ED-4DB2-BD59-A6C34878D82A}">
                    <a16:rowId xmlns:a16="http://schemas.microsoft.com/office/drawing/2014/main" val="1159137135"/>
                  </a:ext>
                </a:extLst>
              </a:tr>
              <a:tr h="4941706">
                <a:tc>
                  <a:txBody>
                    <a:bodyPr/>
                    <a:lstStyle/>
                    <a:p>
                      <a:pPr marL="0" marR="0" rtl="0">
                        <a:lnSpc>
                          <a:spcPct val="107000"/>
                        </a:lnSpc>
                        <a:spcBef>
                          <a:spcPts val="0"/>
                        </a:spcBef>
                        <a:spcAft>
                          <a:spcPts val="0"/>
                        </a:spcAft>
                      </a:pPr>
                      <a:r>
                        <a:rPr lang="pt-BR" sz="11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Conceito ou estratégia do item 1 que você está comparando com detalhes das principais características, vantagens e possíveis desvantagens.</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723907778"/>
                  </a:ext>
                </a:extLst>
              </a:tr>
            </a:tbl>
          </a:graphicData>
        </a:graphic>
      </p:graphicFrame>
      <p:graphicFrame>
        <p:nvGraphicFramePr>
          <p:cNvPr id="27" name="Table 26">
            <a:extLst>
              <a:ext uri="{FF2B5EF4-FFF2-40B4-BE49-F238E27FC236}">
                <a16:creationId xmlns:a16="http://schemas.microsoft.com/office/drawing/2014/main" id="{79C1B021-A139-0236-20BB-D001855B45BA}"/>
              </a:ext>
            </a:extLst>
          </p:cNvPr>
          <p:cNvGraphicFramePr>
            <a:graphicFrameLocks noGrp="1"/>
          </p:cNvGraphicFramePr>
          <p:nvPr>
            <p:extLst>
              <p:ext uri="{D42A27DB-BD31-4B8C-83A1-F6EECF244321}">
                <p14:modId xmlns:p14="http://schemas.microsoft.com/office/powerpoint/2010/main" val="1644508910"/>
              </p:ext>
            </p:extLst>
          </p:nvPr>
        </p:nvGraphicFramePr>
        <p:xfrm>
          <a:off x="7602219" y="1259809"/>
          <a:ext cx="4376997" cy="5396285"/>
        </p:xfrm>
        <a:graphic>
          <a:graphicData uri="http://schemas.openxmlformats.org/drawingml/2006/table">
            <a:tbl>
              <a:tblPr firstRow="1" firstCol="1" bandRow="1"/>
              <a:tblGrid>
                <a:gridCol w="4376997">
                  <a:extLst>
                    <a:ext uri="{9D8B030D-6E8A-4147-A177-3AD203B41FA5}">
                      <a16:colId xmlns:a16="http://schemas.microsoft.com/office/drawing/2014/main" val="2619632984"/>
                    </a:ext>
                  </a:extLst>
                </a:gridCol>
              </a:tblGrid>
              <a:tr h="454579">
                <a:tc>
                  <a:txBody>
                    <a:bodyPr/>
                    <a:lstStyle/>
                    <a:p>
                      <a:pPr marL="0" marR="0" rtl="0">
                        <a:lnSpc>
                          <a:spcPct val="107000"/>
                        </a:lnSpc>
                        <a:spcBef>
                          <a:spcPts val="0"/>
                        </a:spcBef>
                        <a:spcAft>
                          <a:spcPts val="0"/>
                        </a:spcAft>
                      </a:pPr>
                      <a:r>
                        <a:rPr lang="pt-BR" sz="2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ITEM 2</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BE4D5"/>
                    </a:solidFill>
                  </a:tcPr>
                </a:tc>
                <a:extLst>
                  <a:ext uri="{0D108BD9-81ED-4DB2-BD59-A6C34878D82A}">
                    <a16:rowId xmlns:a16="http://schemas.microsoft.com/office/drawing/2014/main" val="1159137135"/>
                  </a:ext>
                </a:extLst>
              </a:tr>
              <a:tr h="4941706">
                <a:tc>
                  <a:txBody>
                    <a:bodyPr/>
                    <a:lstStyle/>
                    <a:p>
                      <a:pPr marL="0" marR="0" rtl="0">
                        <a:lnSpc>
                          <a:spcPct val="107000"/>
                        </a:lnSpc>
                        <a:spcBef>
                          <a:spcPts val="0"/>
                        </a:spcBef>
                        <a:spcAft>
                          <a:spcPts val="0"/>
                        </a:spcAft>
                      </a:pPr>
                      <a:r>
                        <a:rPr lang="pt-BR" sz="11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Conceito ou estratégia do item 2 que você está comparando com detalhes das principais características, vantagens e possíveis desvantagens.</a:t>
                      </a:r>
                    </a:p>
                  </a:txBody>
                  <a:tcPr marL="63851" marR="63851"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1723907778"/>
                  </a:ext>
                </a:extLst>
              </a:tr>
            </a:tbl>
          </a:graphicData>
        </a:graphic>
      </p:graphicFrame>
      <p:grpSp>
        <p:nvGrpSpPr>
          <p:cNvPr id="44" name="Group 43">
            <a:extLst>
              <a:ext uri="{FF2B5EF4-FFF2-40B4-BE49-F238E27FC236}">
                <a16:creationId xmlns:a16="http://schemas.microsoft.com/office/drawing/2014/main" id="{797B921A-D245-7C60-2421-432735110314}"/>
              </a:ext>
            </a:extLst>
          </p:cNvPr>
          <p:cNvGrpSpPr/>
          <p:nvPr/>
        </p:nvGrpSpPr>
        <p:grpSpPr>
          <a:xfrm>
            <a:off x="4814713" y="2330483"/>
            <a:ext cx="2484408" cy="3267708"/>
            <a:chOff x="4787660" y="2339764"/>
            <a:chExt cx="2484408" cy="3267708"/>
          </a:xfrm>
          <a:effectLst>
            <a:outerShdw blurRad="50800" dist="38100" dir="5400000" algn="t" rotWithShape="0">
              <a:prstClr val="black">
                <a:alpha val="40000"/>
              </a:prstClr>
            </a:outerShdw>
          </a:effectLst>
        </p:grpSpPr>
        <p:sp>
          <p:nvSpPr>
            <p:cNvPr id="40" name="Arrow: Left-Right 39">
              <a:extLst>
                <a:ext uri="{FF2B5EF4-FFF2-40B4-BE49-F238E27FC236}">
                  <a16:creationId xmlns:a16="http://schemas.microsoft.com/office/drawing/2014/main" id="{F331A715-5B05-61F4-86A2-4CAEBAA10877}"/>
                </a:ext>
              </a:extLst>
            </p:cNvPr>
            <p:cNvSpPr/>
            <p:nvPr/>
          </p:nvSpPr>
          <p:spPr>
            <a:xfrm>
              <a:off x="4787660" y="2339764"/>
              <a:ext cx="2484408" cy="1089236"/>
            </a:xfrm>
            <a:prstGeom prst="leftRightArrow">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row: Left-Right 41">
              <a:extLst>
                <a:ext uri="{FF2B5EF4-FFF2-40B4-BE49-F238E27FC236}">
                  <a16:creationId xmlns:a16="http://schemas.microsoft.com/office/drawing/2014/main" id="{119E9E72-D926-1608-E37C-FD5819847F8D}"/>
                </a:ext>
              </a:extLst>
            </p:cNvPr>
            <p:cNvSpPr/>
            <p:nvPr/>
          </p:nvSpPr>
          <p:spPr>
            <a:xfrm>
              <a:off x="4787660" y="3429000"/>
              <a:ext cx="2484408" cy="1089236"/>
            </a:xfrm>
            <a:prstGeom prst="leftRightArrow">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Arrow: Left-Right 42">
              <a:extLst>
                <a:ext uri="{FF2B5EF4-FFF2-40B4-BE49-F238E27FC236}">
                  <a16:creationId xmlns:a16="http://schemas.microsoft.com/office/drawing/2014/main" id="{1F4E379B-B63B-3BBA-CEB3-95CC0EFED71C}"/>
                </a:ext>
              </a:extLst>
            </p:cNvPr>
            <p:cNvSpPr/>
            <p:nvPr/>
          </p:nvSpPr>
          <p:spPr>
            <a:xfrm>
              <a:off x="4787660" y="4518236"/>
              <a:ext cx="2484408" cy="1089236"/>
            </a:xfrm>
            <a:prstGeom prst="lef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Rectangle 44">
            <a:extLst>
              <a:ext uri="{FF2B5EF4-FFF2-40B4-BE49-F238E27FC236}">
                <a16:creationId xmlns:a16="http://schemas.microsoft.com/office/drawing/2014/main" id="{A4D9F525-9E10-76C3-34DB-6462CA79CD13}"/>
              </a:ext>
            </a:extLst>
          </p:cNvPr>
          <p:cNvSpPr/>
          <p:nvPr/>
        </p:nvSpPr>
        <p:spPr>
          <a:xfrm>
            <a:off x="134619" y="6730421"/>
            <a:ext cx="4376997" cy="1275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8EB44EA5-FEF7-3DB1-4911-B42BB4AF0C65}"/>
              </a:ext>
            </a:extLst>
          </p:cNvPr>
          <p:cNvSpPr/>
          <p:nvPr/>
        </p:nvSpPr>
        <p:spPr>
          <a:xfrm>
            <a:off x="7602219" y="6726757"/>
            <a:ext cx="4376997" cy="127579"/>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Textura geométrica branca abstrata">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pt-BR" sz="3200">
                <a:solidFill>
                  <a:schemeClr val="tx1">
                    <a:lumMod val="65000"/>
                    <a:lumOff val="35000"/>
                  </a:schemeClr>
                </a:solidFill>
                <a:latin typeface="Century Gothic" panose="020B0502020202020204" pitchFamily="34" charset="0"/>
              </a:rPr>
              <a:t>ANO ANTERIOR </a:t>
            </a:r>
            <a:r>
              <a:rPr lang="pt-BR" sz="3200" b="1">
                <a:solidFill>
                  <a:schemeClr val="tx1">
                    <a:lumMod val="65000"/>
                    <a:lumOff val="35000"/>
                  </a:schemeClr>
                </a:solidFill>
                <a:latin typeface="Century Gothic" panose="020B0502020202020204" pitchFamily="34" charset="0"/>
              </a:rPr>
              <a:t>vs</a:t>
            </a:r>
            <a:r>
              <a:rPr lang="pt-BR" sz="3200">
                <a:solidFill>
                  <a:schemeClr val="tx1">
                    <a:lumMod val="65000"/>
                    <a:lumOff val="35000"/>
                  </a:schemeClr>
                </a:solidFill>
                <a:latin typeface="Century Gothic" panose="020B0502020202020204" pitchFamily="34" charset="0"/>
              </a:rPr>
              <a:t> ANO ATUAL</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646331"/>
          </a:xfrm>
          <a:prstGeom prst="rect">
            <a:avLst/>
          </a:prstGeom>
          <a:noFill/>
        </p:spPr>
        <p:txBody>
          <a:bodyPr wrap="square">
            <a:spAutoFit/>
          </a:bodyPr>
          <a:lstStyle/>
          <a:p>
            <a:pPr rtl="0"/>
            <a:r>
              <a:rPr lang="pt-BR" sz="1200" i="1">
                <a:solidFill>
                  <a:srgbClr val="595959"/>
                </a:solidFill>
                <a:effectLst/>
                <a:latin typeface="Century Gothic" panose="020B0502020202020204" pitchFamily="34" charset="0"/>
                <a:ea typeface="Aptos" panose="020B0004020202020204" pitchFamily="34" charset="0"/>
                <a:cs typeface="Arial" panose="020B0604020202020204" pitchFamily="34" charset="0"/>
              </a:rPr>
              <a:t>Em cada um dos itens, faça uma breve análise comparando os dados do ano anterior e do ano atual. Explique a importância das mudanças ocorridas e o que elas indicam sobre desempenho, tendências ou melhorias. Compare o desempenho ou o progresso anual. Inclua percentuais relevantes e explique brevemente por que cada item mudou ou manteve a consistência ao longo dos anos.</a:t>
            </a:r>
          </a:p>
        </p:txBody>
      </p:sp>
      <p:sp>
        <p:nvSpPr>
          <p:cNvPr id="45" name="Rectangle 44">
            <a:extLst>
              <a:ext uri="{FF2B5EF4-FFF2-40B4-BE49-F238E27FC236}">
                <a16:creationId xmlns:a16="http://schemas.microsoft.com/office/drawing/2014/main" id="{A4D9F525-9E10-76C3-34DB-6462CA79CD13}"/>
              </a:ext>
            </a:extLst>
          </p:cNvPr>
          <p:cNvSpPr/>
          <p:nvPr/>
        </p:nvSpPr>
        <p:spPr>
          <a:xfrm>
            <a:off x="1302589" y="4542394"/>
            <a:ext cx="3209027" cy="340502"/>
          </a:xfrm>
          <a:prstGeom prst="rect">
            <a:avLst/>
          </a:prstGeom>
          <a:gradFill>
            <a:gsLst>
              <a:gs pos="12000">
                <a:schemeClr val="accent1">
                  <a:lumMod val="5000"/>
                  <a:lumOff val="95000"/>
                </a:schemeClr>
              </a:gs>
              <a:gs pos="50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14F78114-617F-7804-6270-BE0CF5CF1830}"/>
              </a:ext>
            </a:extLst>
          </p:cNvPr>
          <p:cNvGraphicFramePr>
            <a:graphicFrameLocks noGrp="1"/>
          </p:cNvGraphicFramePr>
          <p:nvPr>
            <p:extLst>
              <p:ext uri="{D42A27DB-BD31-4B8C-83A1-F6EECF244321}">
                <p14:modId xmlns:p14="http://schemas.microsoft.com/office/powerpoint/2010/main" val="218954366"/>
              </p:ext>
            </p:extLst>
          </p:nvPr>
        </p:nvGraphicFramePr>
        <p:xfrm>
          <a:off x="134618" y="1342115"/>
          <a:ext cx="11932336" cy="2471794"/>
        </p:xfrm>
        <a:graphic>
          <a:graphicData uri="http://schemas.openxmlformats.org/drawingml/2006/table">
            <a:tbl>
              <a:tblPr firstRow="1" firstCol="1" bandRow="1"/>
              <a:tblGrid>
                <a:gridCol w="2958622">
                  <a:extLst>
                    <a:ext uri="{9D8B030D-6E8A-4147-A177-3AD203B41FA5}">
                      <a16:colId xmlns:a16="http://schemas.microsoft.com/office/drawing/2014/main" val="3129642112"/>
                    </a:ext>
                  </a:extLst>
                </a:gridCol>
                <a:gridCol w="3224799">
                  <a:extLst>
                    <a:ext uri="{9D8B030D-6E8A-4147-A177-3AD203B41FA5}">
                      <a16:colId xmlns:a16="http://schemas.microsoft.com/office/drawing/2014/main" val="3985985675"/>
                    </a:ext>
                  </a:extLst>
                </a:gridCol>
                <a:gridCol w="2723956">
                  <a:extLst>
                    <a:ext uri="{9D8B030D-6E8A-4147-A177-3AD203B41FA5}">
                      <a16:colId xmlns:a16="http://schemas.microsoft.com/office/drawing/2014/main" val="1107019113"/>
                    </a:ext>
                  </a:extLst>
                </a:gridCol>
                <a:gridCol w="3024959">
                  <a:extLst>
                    <a:ext uri="{9D8B030D-6E8A-4147-A177-3AD203B41FA5}">
                      <a16:colId xmlns:a16="http://schemas.microsoft.com/office/drawing/2014/main" val="3425576961"/>
                    </a:ext>
                  </a:extLst>
                </a:gridCol>
              </a:tblGrid>
              <a:tr h="310225">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 </a:t>
                      </a: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pt-BR" sz="1200" b="1"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20XX</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pt-BR" sz="1200" b="1"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20XX</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Times New Roman" panose="02020603050405020304" pitchFamily="18" charset="0"/>
                        </a:rPr>
                        <a:t>NOTAS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a16="http://schemas.microsoft.com/office/drawing/2014/main" val="1489246342"/>
                  </a:ext>
                </a:extLst>
              </a:tr>
              <a:tr h="720523">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Item 1</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pt-B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ANO ANTERIOR: conteúdo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pt-B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ANO ATUAL: conteúdo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pt-B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Mudanças, diferenças, desempenho, tendências, melhorias.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245292564"/>
                  </a:ext>
                </a:extLst>
              </a:tr>
              <a:tr h="720523">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Item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pt-B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ANO ANTERIOR: conteúdo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pt-B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ANO ATUAL: conteúdo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pt-B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Mudanças, diferenças, desempenho, tendências, melhorias.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5760350"/>
                  </a:ext>
                </a:extLst>
              </a:tr>
              <a:tr h="720523">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Item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pt-B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ANO ANTERIOR: conteúdo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pt-B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ANO ATUAL: conteúdo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marL="0" marR="0" rtl="0">
                        <a:lnSpc>
                          <a:spcPct val="107000"/>
                        </a:lnSpc>
                        <a:spcBef>
                          <a:spcPts val="0"/>
                        </a:spcBef>
                        <a:spcAft>
                          <a:spcPts val="0"/>
                        </a:spcAft>
                      </a:pPr>
                      <a:r>
                        <a:rPr lang="pt-BR" sz="1200" i="1"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Mudanças, diferenças, desempenho, tendências, melhorias.</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extLst>
                  <a:ext uri="{0D108BD9-81ED-4DB2-BD59-A6C34878D82A}">
                    <a16:rowId xmlns:a16="http://schemas.microsoft.com/office/drawing/2014/main" val="4220560607"/>
                  </a:ext>
                </a:extLst>
              </a:tr>
            </a:tbl>
          </a:graphicData>
        </a:graphic>
      </p:graphicFrame>
      <p:sp>
        <p:nvSpPr>
          <p:cNvPr id="4" name="TextBox 3">
            <a:extLst>
              <a:ext uri="{FF2B5EF4-FFF2-40B4-BE49-F238E27FC236}">
                <a16:creationId xmlns:a16="http://schemas.microsoft.com/office/drawing/2014/main" id="{252D5C94-4AAD-C06D-2CB2-6FC78BD9AD7D}"/>
              </a:ext>
            </a:extLst>
          </p:cNvPr>
          <p:cNvSpPr txBox="1"/>
          <p:nvPr/>
        </p:nvSpPr>
        <p:spPr>
          <a:xfrm>
            <a:off x="134618" y="4043183"/>
            <a:ext cx="4376998" cy="430887"/>
          </a:xfrm>
          <a:prstGeom prst="rect">
            <a:avLst/>
          </a:prstGeom>
          <a:noFill/>
        </p:spPr>
        <p:txBody>
          <a:bodyPr wrap="square" rtlCol="0">
            <a:spAutoFit/>
          </a:bodyPr>
          <a:lstStyle/>
          <a:p>
            <a:pPr algn="ctr" rtl="0"/>
            <a:r>
              <a:rPr lang="pt-BR" sz="2200" b="1" spc="400">
                <a:solidFill>
                  <a:schemeClr val="tx1">
                    <a:lumMod val="65000"/>
                    <a:lumOff val="35000"/>
                  </a:schemeClr>
                </a:solidFill>
                <a:latin typeface="Century Gothic" panose="020B0502020202020204" pitchFamily="34" charset="0"/>
              </a:rPr>
              <a:t>ANO ANTERIOR</a:t>
            </a:r>
          </a:p>
        </p:txBody>
      </p:sp>
      <p:sp>
        <p:nvSpPr>
          <p:cNvPr id="6" name="Rectangle 5">
            <a:extLst>
              <a:ext uri="{FF2B5EF4-FFF2-40B4-BE49-F238E27FC236}">
                <a16:creationId xmlns:a16="http://schemas.microsoft.com/office/drawing/2014/main" id="{0390A8DA-2DB7-B49E-A5A7-FDCF0EB82C0A}"/>
              </a:ext>
            </a:extLst>
          </p:cNvPr>
          <p:cNvSpPr/>
          <p:nvPr/>
        </p:nvSpPr>
        <p:spPr>
          <a:xfrm>
            <a:off x="1302588" y="5291371"/>
            <a:ext cx="3209027" cy="340502"/>
          </a:xfrm>
          <a:prstGeom prst="rect">
            <a:avLst/>
          </a:prstGeom>
          <a:gradFill>
            <a:gsLst>
              <a:gs pos="0">
                <a:schemeClr val="accent1">
                  <a:lumMod val="5000"/>
                  <a:lumOff val="95000"/>
                </a:schemeClr>
              </a:gs>
              <a:gs pos="22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D7E91EB-ADCB-43A9-2410-20D0F665BB54}"/>
              </a:ext>
            </a:extLst>
          </p:cNvPr>
          <p:cNvSpPr/>
          <p:nvPr/>
        </p:nvSpPr>
        <p:spPr>
          <a:xfrm>
            <a:off x="1302589" y="6101286"/>
            <a:ext cx="3209027" cy="340502"/>
          </a:xfrm>
          <a:prstGeom prst="rect">
            <a:avLst/>
          </a:prstGeom>
          <a:gradFill>
            <a:gsLst>
              <a:gs pos="46000">
                <a:schemeClr val="accent1">
                  <a:lumMod val="5000"/>
                  <a:lumOff val="95000"/>
                </a:schemeClr>
              </a:gs>
              <a:gs pos="84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4CEC2A4B-0FAA-FCBE-F379-10A59F67503B}"/>
              </a:ext>
            </a:extLst>
          </p:cNvPr>
          <p:cNvSpPr txBox="1"/>
          <p:nvPr/>
        </p:nvSpPr>
        <p:spPr>
          <a:xfrm>
            <a:off x="17097" y="4460240"/>
            <a:ext cx="1285491" cy="430887"/>
          </a:xfrm>
          <a:prstGeom prst="rect">
            <a:avLst/>
          </a:prstGeom>
          <a:noFill/>
        </p:spPr>
        <p:txBody>
          <a:bodyPr wrap="square" rtlCol="0">
            <a:spAutoFit/>
          </a:bodyPr>
          <a:lstStyle/>
          <a:p>
            <a:pPr algn="ctr" rtl="0"/>
            <a:r>
              <a:rPr lang="pt-BR" sz="2200" b="1">
                <a:solidFill>
                  <a:schemeClr val="accent5">
                    <a:lumMod val="75000"/>
                  </a:schemeClr>
                </a:solidFill>
                <a:latin typeface="Century Gothic" panose="020B0502020202020204" pitchFamily="34" charset="0"/>
              </a:rPr>
              <a:t>65%</a:t>
            </a:r>
          </a:p>
        </p:txBody>
      </p:sp>
      <p:sp>
        <p:nvSpPr>
          <p:cNvPr id="10" name="TextBox 9">
            <a:extLst>
              <a:ext uri="{FF2B5EF4-FFF2-40B4-BE49-F238E27FC236}">
                <a16:creationId xmlns:a16="http://schemas.microsoft.com/office/drawing/2014/main" id="{B22379C8-9F54-3CD1-1881-02FB725FD8CF}"/>
              </a:ext>
            </a:extLst>
          </p:cNvPr>
          <p:cNvSpPr txBox="1"/>
          <p:nvPr/>
        </p:nvSpPr>
        <p:spPr>
          <a:xfrm>
            <a:off x="0" y="5242063"/>
            <a:ext cx="1285491" cy="430887"/>
          </a:xfrm>
          <a:prstGeom prst="rect">
            <a:avLst/>
          </a:prstGeom>
          <a:noFill/>
        </p:spPr>
        <p:txBody>
          <a:bodyPr wrap="square" rtlCol="0">
            <a:spAutoFit/>
          </a:bodyPr>
          <a:lstStyle/>
          <a:p>
            <a:pPr algn="ctr" rtl="0"/>
            <a:r>
              <a:rPr lang="pt-BR" sz="2200" b="1">
                <a:solidFill>
                  <a:schemeClr val="accent5">
                    <a:lumMod val="75000"/>
                  </a:schemeClr>
                </a:solidFill>
                <a:latin typeface="Century Gothic" panose="020B0502020202020204" pitchFamily="34" charset="0"/>
              </a:rPr>
              <a:t>95%</a:t>
            </a:r>
          </a:p>
        </p:txBody>
      </p:sp>
      <p:sp>
        <p:nvSpPr>
          <p:cNvPr id="11" name="TextBox 10">
            <a:extLst>
              <a:ext uri="{FF2B5EF4-FFF2-40B4-BE49-F238E27FC236}">
                <a16:creationId xmlns:a16="http://schemas.microsoft.com/office/drawing/2014/main" id="{305E9BAD-280E-EA3D-615D-9171FEA2AC58}"/>
              </a:ext>
            </a:extLst>
          </p:cNvPr>
          <p:cNvSpPr txBox="1"/>
          <p:nvPr/>
        </p:nvSpPr>
        <p:spPr>
          <a:xfrm>
            <a:off x="-1" y="6056093"/>
            <a:ext cx="1285491" cy="430887"/>
          </a:xfrm>
          <a:prstGeom prst="rect">
            <a:avLst/>
          </a:prstGeom>
          <a:noFill/>
        </p:spPr>
        <p:txBody>
          <a:bodyPr wrap="square" rtlCol="0">
            <a:spAutoFit/>
          </a:bodyPr>
          <a:lstStyle/>
          <a:p>
            <a:pPr algn="ctr" rtl="0"/>
            <a:r>
              <a:rPr lang="pt-BR" sz="2200" b="1">
                <a:solidFill>
                  <a:schemeClr val="accent5">
                    <a:lumMod val="75000"/>
                  </a:schemeClr>
                </a:solidFill>
                <a:latin typeface="Century Gothic" panose="020B0502020202020204" pitchFamily="34" charset="0"/>
              </a:rPr>
              <a:t>23%</a:t>
            </a:r>
          </a:p>
        </p:txBody>
      </p:sp>
      <p:sp>
        <p:nvSpPr>
          <p:cNvPr id="12" name="Rectangle 11">
            <a:extLst>
              <a:ext uri="{FF2B5EF4-FFF2-40B4-BE49-F238E27FC236}">
                <a16:creationId xmlns:a16="http://schemas.microsoft.com/office/drawing/2014/main" id="{A7EA7FE8-3915-5674-5CDB-F2C6605DC238}"/>
              </a:ext>
            </a:extLst>
          </p:cNvPr>
          <p:cNvSpPr/>
          <p:nvPr/>
        </p:nvSpPr>
        <p:spPr>
          <a:xfrm>
            <a:off x="8623885" y="4542394"/>
            <a:ext cx="3209027" cy="340502"/>
          </a:xfrm>
          <a:prstGeom prst="rect">
            <a:avLst/>
          </a:prstGeom>
          <a:gradFill>
            <a:gsLst>
              <a:gs pos="12000">
                <a:schemeClr val="accent1">
                  <a:lumMod val="5000"/>
                  <a:lumOff val="95000"/>
                </a:schemeClr>
              </a:gs>
              <a:gs pos="50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539A8A0-706A-4B9B-3D7B-B3EE7B9D2473}"/>
              </a:ext>
            </a:extLst>
          </p:cNvPr>
          <p:cNvSpPr txBox="1"/>
          <p:nvPr/>
        </p:nvSpPr>
        <p:spPr>
          <a:xfrm>
            <a:off x="7455914" y="4043183"/>
            <a:ext cx="4376998" cy="430887"/>
          </a:xfrm>
          <a:prstGeom prst="rect">
            <a:avLst/>
          </a:prstGeom>
          <a:noFill/>
        </p:spPr>
        <p:txBody>
          <a:bodyPr wrap="square" rtlCol="0">
            <a:spAutoFit/>
          </a:bodyPr>
          <a:lstStyle/>
          <a:p>
            <a:pPr algn="ctr" rtl="0"/>
            <a:r>
              <a:rPr lang="pt-BR" sz="2200" b="1" spc="400">
                <a:solidFill>
                  <a:schemeClr val="tx1">
                    <a:lumMod val="65000"/>
                    <a:lumOff val="35000"/>
                  </a:schemeClr>
                </a:solidFill>
                <a:latin typeface="Century Gothic" panose="020B0502020202020204" pitchFamily="34" charset="0"/>
              </a:rPr>
              <a:t>ANO ATUAL</a:t>
            </a:r>
          </a:p>
        </p:txBody>
      </p:sp>
      <p:sp>
        <p:nvSpPr>
          <p:cNvPr id="15" name="Rectangle 14">
            <a:extLst>
              <a:ext uri="{FF2B5EF4-FFF2-40B4-BE49-F238E27FC236}">
                <a16:creationId xmlns:a16="http://schemas.microsoft.com/office/drawing/2014/main" id="{8816A23E-794A-A2A4-7A96-ECCF0B4E91ED}"/>
              </a:ext>
            </a:extLst>
          </p:cNvPr>
          <p:cNvSpPr/>
          <p:nvPr/>
        </p:nvSpPr>
        <p:spPr>
          <a:xfrm>
            <a:off x="8623884" y="5291371"/>
            <a:ext cx="3209027" cy="340502"/>
          </a:xfrm>
          <a:prstGeom prst="rect">
            <a:avLst/>
          </a:prstGeom>
          <a:gradFill>
            <a:gsLst>
              <a:gs pos="0">
                <a:schemeClr val="accent1">
                  <a:lumMod val="5000"/>
                  <a:lumOff val="95000"/>
                </a:schemeClr>
              </a:gs>
              <a:gs pos="22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06B35C95-AA33-DD42-E601-1862B9A3BCE3}"/>
              </a:ext>
            </a:extLst>
          </p:cNvPr>
          <p:cNvSpPr/>
          <p:nvPr/>
        </p:nvSpPr>
        <p:spPr>
          <a:xfrm>
            <a:off x="8623885" y="6101286"/>
            <a:ext cx="3209027" cy="340502"/>
          </a:xfrm>
          <a:prstGeom prst="rect">
            <a:avLst/>
          </a:prstGeom>
          <a:gradFill>
            <a:gsLst>
              <a:gs pos="46000">
                <a:schemeClr val="accent1">
                  <a:lumMod val="5000"/>
                  <a:lumOff val="95000"/>
                </a:schemeClr>
              </a:gs>
              <a:gs pos="84000">
                <a:schemeClr val="accent1">
                  <a:lumMod val="45000"/>
                  <a:lumOff val="55000"/>
                </a:schemeClr>
              </a:gs>
            </a:gsLst>
            <a:lin ang="21594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151D86AB-5843-9919-A13A-C2A1028C9E55}"/>
              </a:ext>
            </a:extLst>
          </p:cNvPr>
          <p:cNvSpPr txBox="1"/>
          <p:nvPr/>
        </p:nvSpPr>
        <p:spPr>
          <a:xfrm>
            <a:off x="7338393" y="4460240"/>
            <a:ext cx="1285491" cy="430887"/>
          </a:xfrm>
          <a:prstGeom prst="rect">
            <a:avLst/>
          </a:prstGeom>
          <a:noFill/>
        </p:spPr>
        <p:txBody>
          <a:bodyPr wrap="square" rtlCol="0">
            <a:spAutoFit/>
          </a:bodyPr>
          <a:lstStyle/>
          <a:p>
            <a:pPr algn="ctr" rtl="0"/>
            <a:r>
              <a:rPr lang="pt-BR" sz="2200" b="1">
                <a:solidFill>
                  <a:schemeClr val="accent5">
                    <a:lumMod val="75000"/>
                  </a:schemeClr>
                </a:solidFill>
                <a:latin typeface="Century Gothic" panose="020B0502020202020204" pitchFamily="34" charset="0"/>
              </a:rPr>
              <a:t>65%</a:t>
            </a:r>
          </a:p>
        </p:txBody>
      </p:sp>
      <p:sp>
        <p:nvSpPr>
          <p:cNvPr id="18" name="TextBox 17">
            <a:extLst>
              <a:ext uri="{FF2B5EF4-FFF2-40B4-BE49-F238E27FC236}">
                <a16:creationId xmlns:a16="http://schemas.microsoft.com/office/drawing/2014/main" id="{C147AAFB-6CC9-AF7B-45C9-A01DAF1D4855}"/>
              </a:ext>
            </a:extLst>
          </p:cNvPr>
          <p:cNvSpPr txBox="1"/>
          <p:nvPr/>
        </p:nvSpPr>
        <p:spPr>
          <a:xfrm>
            <a:off x="7321296" y="5242063"/>
            <a:ext cx="1285491" cy="430887"/>
          </a:xfrm>
          <a:prstGeom prst="rect">
            <a:avLst/>
          </a:prstGeom>
          <a:noFill/>
        </p:spPr>
        <p:txBody>
          <a:bodyPr wrap="square" rtlCol="0">
            <a:spAutoFit/>
          </a:bodyPr>
          <a:lstStyle/>
          <a:p>
            <a:pPr algn="ctr" rtl="0"/>
            <a:r>
              <a:rPr lang="pt-BR" sz="2200" b="1">
                <a:solidFill>
                  <a:schemeClr val="accent5">
                    <a:lumMod val="75000"/>
                  </a:schemeClr>
                </a:solidFill>
                <a:latin typeface="Century Gothic" panose="020B0502020202020204" pitchFamily="34" charset="0"/>
              </a:rPr>
              <a:t>95%</a:t>
            </a:r>
          </a:p>
        </p:txBody>
      </p:sp>
      <p:sp>
        <p:nvSpPr>
          <p:cNvPr id="19" name="TextBox 18">
            <a:extLst>
              <a:ext uri="{FF2B5EF4-FFF2-40B4-BE49-F238E27FC236}">
                <a16:creationId xmlns:a16="http://schemas.microsoft.com/office/drawing/2014/main" id="{77FC6381-C9E7-08AB-D2E1-129D656621A4}"/>
              </a:ext>
            </a:extLst>
          </p:cNvPr>
          <p:cNvSpPr txBox="1"/>
          <p:nvPr/>
        </p:nvSpPr>
        <p:spPr>
          <a:xfrm>
            <a:off x="7321295" y="6056093"/>
            <a:ext cx="1285491" cy="430887"/>
          </a:xfrm>
          <a:prstGeom prst="rect">
            <a:avLst/>
          </a:prstGeom>
          <a:noFill/>
        </p:spPr>
        <p:txBody>
          <a:bodyPr wrap="square" rtlCol="0">
            <a:spAutoFit/>
          </a:bodyPr>
          <a:lstStyle/>
          <a:p>
            <a:pPr algn="ctr" rtl="0"/>
            <a:r>
              <a:rPr lang="pt-BR" sz="2200" b="1">
                <a:solidFill>
                  <a:schemeClr val="accent5">
                    <a:lumMod val="75000"/>
                  </a:schemeClr>
                </a:solidFill>
                <a:latin typeface="Century Gothic" panose="020B0502020202020204" pitchFamily="34" charset="0"/>
              </a:rPr>
              <a:t>23%</a:t>
            </a:r>
          </a:p>
        </p:txBody>
      </p:sp>
    </p:spTree>
    <p:extLst>
      <p:ext uri="{BB962C8B-B14F-4D97-AF65-F5344CB8AC3E}">
        <p14:creationId xmlns:p14="http://schemas.microsoft.com/office/powerpoint/2010/main" val="277745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Textura geométrica branca abstrata">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pt-BR" sz="3200">
                <a:solidFill>
                  <a:schemeClr val="tx1">
                    <a:lumMod val="65000"/>
                    <a:lumOff val="35000"/>
                  </a:schemeClr>
                </a:solidFill>
                <a:latin typeface="Century Gothic" panose="020B0502020202020204" pitchFamily="34" charset="0"/>
              </a:rPr>
              <a:t>GRÁFICOS DE BARRAS VERTICAIS ANO A ANO</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461665"/>
          </a:xfrm>
          <a:prstGeom prst="rect">
            <a:avLst/>
          </a:prstGeom>
          <a:noFill/>
        </p:spPr>
        <p:txBody>
          <a:bodyPr wrap="square">
            <a:spAutoFit/>
          </a:bodyPr>
          <a:lstStyle/>
          <a:p>
            <a:pPr rtl="0"/>
            <a:r>
              <a:rPr lang="pt-BR" sz="1200" i="1">
                <a:solidFill>
                  <a:srgbClr val="595959"/>
                </a:solidFill>
                <a:effectLst/>
                <a:latin typeface="Century Gothic" panose="020B0502020202020204" pitchFamily="34" charset="0"/>
                <a:ea typeface="Aptos" panose="020B0004020202020204" pitchFamily="34" charset="0"/>
                <a:cs typeface="Arial" panose="020B0604020202020204" pitchFamily="34" charset="0"/>
              </a:rPr>
              <a:t>Use esses gráficos de barras para mostrar como itens/métricas específicos mudaram ao longo de um período de três anos. Cada barra representa um ano. Insira dados para demonstrar crescimento, declínio ou estabilidade. Inclua uma breve descrição abaixo de cada gráfico para explicar os principais fatores que influenciam essas mudanças a cada ano.</a:t>
            </a:r>
          </a:p>
        </p:txBody>
      </p:sp>
      <p:graphicFrame>
        <p:nvGraphicFramePr>
          <p:cNvPr id="7" name="Chart 6">
            <a:extLst>
              <a:ext uri="{FF2B5EF4-FFF2-40B4-BE49-F238E27FC236}">
                <a16:creationId xmlns:a16="http://schemas.microsoft.com/office/drawing/2014/main" id="{107CC6B7-E564-083F-2806-7C6CF760832C}"/>
              </a:ext>
            </a:extLst>
          </p:cNvPr>
          <p:cNvGraphicFramePr/>
          <p:nvPr>
            <p:extLst>
              <p:ext uri="{D42A27DB-BD31-4B8C-83A1-F6EECF244321}">
                <p14:modId xmlns:p14="http://schemas.microsoft.com/office/powerpoint/2010/main" val="1572863305"/>
              </p:ext>
            </p:extLst>
          </p:nvPr>
        </p:nvGraphicFramePr>
        <p:xfrm>
          <a:off x="192024" y="1353312"/>
          <a:ext cx="11859768" cy="53936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38787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Textura geométrica branca abstrata">
            <a:extLst>
              <a:ext uri="{FF2B5EF4-FFF2-40B4-BE49-F238E27FC236}">
                <a16:creationId xmlns:a16="http://schemas.microsoft.com/office/drawing/2014/main" id="{A842A7B4-48A7-E1AF-574B-E1B8B6B78D4A}"/>
              </a:ext>
            </a:extLst>
          </p:cNvPr>
          <p:cNvPicPr>
            <a:picLocks noChangeAspect="1"/>
          </p:cNvPicPr>
          <p:nvPr/>
        </p:nvPicPr>
        <p:blipFill>
          <a:blip r:embed="rId3"/>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0" y="111009"/>
            <a:ext cx="12192000" cy="584775"/>
          </a:xfrm>
          <a:prstGeom prst="rect">
            <a:avLst/>
          </a:prstGeom>
          <a:noFill/>
        </p:spPr>
        <p:txBody>
          <a:bodyPr wrap="square" rtlCol="0">
            <a:spAutoFit/>
          </a:bodyPr>
          <a:lstStyle/>
          <a:p>
            <a:pPr algn="ctr" rtl="0"/>
            <a:r>
              <a:rPr lang="pt-BR" sz="3200">
                <a:solidFill>
                  <a:schemeClr val="tx1">
                    <a:lumMod val="65000"/>
                    <a:lumOff val="35000"/>
                  </a:schemeClr>
                </a:solidFill>
                <a:latin typeface="Century Gothic" panose="020B0502020202020204" pitchFamily="34" charset="0"/>
              </a:rPr>
              <a:t>ANÁLISE COMPARATIVA</a:t>
            </a:r>
          </a:p>
        </p:txBody>
      </p:sp>
      <p:sp>
        <p:nvSpPr>
          <p:cNvPr id="13" name="TextBox 12">
            <a:extLst>
              <a:ext uri="{FF2B5EF4-FFF2-40B4-BE49-F238E27FC236}">
                <a16:creationId xmlns:a16="http://schemas.microsoft.com/office/drawing/2014/main" id="{8DF5C4B0-9F0C-6355-A317-793CEC3A2E59}"/>
              </a:ext>
            </a:extLst>
          </p:cNvPr>
          <p:cNvSpPr txBox="1"/>
          <p:nvPr/>
        </p:nvSpPr>
        <p:spPr>
          <a:xfrm>
            <a:off x="0" y="695784"/>
            <a:ext cx="12192000" cy="461665"/>
          </a:xfrm>
          <a:prstGeom prst="rect">
            <a:avLst/>
          </a:prstGeom>
          <a:noFill/>
        </p:spPr>
        <p:txBody>
          <a:bodyPr wrap="square">
            <a:spAutoFit/>
          </a:bodyPr>
          <a:lstStyle/>
          <a:p>
            <a:pPr rtl="0"/>
            <a:r>
              <a:rPr lang="pt-BR" sz="1200" i="1">
                <a:solidFill>
                  <a:srgbClr val="595959"/>
                </a:solidFill>
                <a:effectLst/>
                <a:latin typeface="Century Gothic" panose="020B0502020202020204" pitchFamily="34" charset="0"/>
                <a:ea typeface="Aptos" panose="020B0004020202020204" pitchFamily="34" charset="0"/>
                <a:cs typeface="Arial" panose="020B0604020202020204" pitchFamily="34" charset="0"/>
              </a:rPr>
              <a:t>Em cada opção (A e B), liste três características ou aspectos relevantes. Descreva as vantagens e desvantagens desses recursos, concentrando-se em comparar e contrastar as duas opções. Este exercício é fundamental para qualquer análise aprofundada de duas estratégias, produtos ou soluções diferentes.</a:t>
            </a:r>
          </a:p>
        </p:txBody>
      </p:sp>
      <p:sp>
        <p:nvSpPr>
          <p:cNvPr id="5" name="Rectangle 4">
            <a:extLst>
              <a:ext uri="{FF2B5EF4-FFF2-40B4-BE49-F238E27FC236}">
                <a16:creationId xmlns:a16="http://schemas.microsoft.com/office/drawing/2014/main" id="{6C1CEF3F-5835-9159-0B63-1A868D8C429B}"/>
              </a:ext>
            </a:extLst>
          </p:cNvPr>
          <p:cNvSpPr/>
          <p:nvPr/>
        </p:nvSpPr>
        <p:spPr>
          <a:xfrm>
            <a:off x="48058" y="1280558"/>
            <a:ext cx="5960749" cy="537644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ECE9B03-3E11-A528-6930-69118920424F}"/>
              </a:ext>
            </a:extLst>
          </p:cNvPr>
          <p:cNvSpPr/>
          <p:nvPr/>
        </p:nvSpPr>
        <p:spPr>
          <a:xfrm>
            <a:off x="6165156" y="1280558"/>
            <a:ext cx="5960749" cy="5389885"/>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F3B3D88-6D8C-598C-B8EC-31B1B6983ED9}"/>
              </a:ext>
            </a:extLst>
          </p:cNvPr>
          <p:cNvSpPr txBox="1"/>
          <p:nvPr/>
        </p:nvSpPr>
        <p:spPr>
          <a:xfrm>
            <a:off x="48058" y="1382790"/>
            <a:ext cx="5960749" cy="430887"/>
          </a:xfrm>
          <a:prstGeom prst="rect">
            <a:avLst/>
          </a:prstGeom>
          <a:noFill/>
        </p:spPr>
        <p:txBody>
          <a:bodyPr wrap="square" rtlCol="0">
            <a:spAutoFit/>
          </a:bodyPr>
          <a:lstStyle/>
          <a:p>
            <a:pPr algn="ctr" rtl="0"/>
            <a:r>
              <a:rPr lang="pt-BR" sz="2200" b="1">
                <a:solidFill>
                  <a:schemeClr val="tx1">
                    <a:lumMod val="65000"/>
                    <a:lumOff val="35000"/>
                  </a:schemeClr>
                </a:solidFill>
                <a:latin typeface="Century Gothic" panose="020B0502020202020204" pitchFamily="34" charset="0"/>
              </a:rPr>
              <a:t>OPÇÃO A</a:t>
            </a:r>
          </a:p>
        </p:txBody>
      </p:sp>
      <p:sp>
        <p:nvSpPr>
          <p:cNvPr id="21" name="TextBox 20">
            <a:extLst>
              <a:ext uri="{FF2B5EF4-FFF2-40B4-BE49-F238E27FC236}">
                <a16:creationId xmlns:a16="http://schemas.microsoft.com/office/drawing/2014/main" id="{E43DC5BC-E22B-0F7C-E41E-D5717C4901AB}"/>
              </a:ext>
            </a:extLst>
          </p:cNvPr>
          <p:cNvSpPr txBox="1"/>
          <p:nvPr/>
        </p:nvSpPr>
        <p:spPr>
          <a:xfrm>
            <a:off x="6154054" y="1382790"/>
            <a:ext cx="5971851" cy="430887"/>
          </a:xfrm>
          <a:prstGeom prst="rect">
            <a:avLst/>
          </a:prstGeom>
          <a:noFill/>
        </p:spPr>
        <p:txBody>
          <a:bodyPr wrap="square" rtlCol="0">
            <a:spAutoFit/>
          </a:bodyPr>
          <a:lstStyle/>
          <a:p>
            <a:pPr algn="ctr" rtl="0"/>
            <a:r>
              <a:rPr lang="pt-BR" sz="2200" b="1">
                <a:solidFill>
                  <a:schemeClr val="tx1">
                    <a:lumMod val="65000"/>
                    <a:lumOff val="35000"/>
                  </a:schemeClr>
                </a:solidFill>
                <a:latin typeface="Century Gothic" panose="020B0502020202020204" pitchFamily="34" charset="0"/>
              </a:rPr>
              <a:t>OPÇÃO B</a:t>
            </a:r>
          </a:p>
        </p:txBody>
      </p:sp>
      <p:sp>
        <p:nvSpPr>
          <p:cNvPr id="24" name="Rectangle 23">
            <a:extLst>
              <a:ext uri="{FF2B5EF4-FFF2-40B4-BE49-F238E27FC236}">
                <a16:creationId xmlns:a16="http://schemas.microsoft.com/office/drawing/2014/main" id="{87D2D532-8B08-BB64-3B01-43C9F4114567}"/>
              </a:ext>
            </a:extLst>
          </p:cNvPr>
          <p:cNvSpPr/>
          <p:nvPr/>
        </p:nvSpPr>
        <p:spPr>
          <a:xfrm>
            <a:off x="48058" y="6198785"/>
            <a:ext cx="5960749"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F711464-A59F-5369-D157-2A472436700D}"/>
              </a:ext>
            </a:extLst>
          </p:cNvPr>
          <p:cNvSpPr/>
          <p:nvPr/>
        </p:nvSpPr>
        <p:spPr>
          <a:xfrm>
            <a:off x="6165156" y="6198864"/>
            <a:ext cx="5965002"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7" name="Table 26">
            <a:extLst>
              <a:ext uri="{FF2B5EF4-FFF2-40B4-BE49-F238E27FC236}">
                <a16:creationId xmlns:a16="http://schemas.microsoft.com/office/drawing/2014/main" id="{3555FEC9-5290-46E4-B9F6-BFA64B53F8EC}"/>
              </a:ext>
            </a:extLst>
          </p:cNvPr>
          <p:cNvGraphicFramePr>
            <a:graphicFrameLocks noGrp="1"/>
          </p:cNvGraphicFramePr>
          <p:nvPr>
            <p:extLst>
              <p:ext uri="{D42A27DB-BD31-4B8C-83A1-F6EECF244321}">
                <p14:modId xmlns:p14="http://schemas.microsoft.com/office/powerpoint/2010/main" val="3403790991"/>
              </p:ext>
            </p:extLst>
          </p:nvPr>
        </p:nvGraphicFramePr>
        <p:xfrm>
          <a:off x="135251" y="1963518"/>
          <a:ext cx="5743224" cy="3769670"/>
        </p:xfrm>
        <a:graphic>
          <a:graphicData uri="http://schemas.openxmlformats.org/drawingml/2006/table">
            <a:tbl>
              <a:tblPr firstRow="1" firstCol="1" bandRow="1"/>
              <a:tblGrid>
                <a:gridCol w="1717885">
                  <a:extLst>
                    <a:ext uri="{9D8B030D-6E8A-4147-A177-3AD203B41FA5}">
                      <a16:colId xmlns:a16="http://schemas.microsoft.com/office/drawing/2014/main" val="1816006782"/>
                    </a:ext>
                  </a:extLst>
                </a:gridCol>
                <a:gridCol w="4025339">
                  <a:extLst>
                    <a:ext uri="{9D8B030D-6E8A-4147-A177-3AD203B41FA5}">
                      <a16:colId xmlns:a16="http://schemas.microsoft.com/office/drawing/2014/main" val="4136446300"/>
                    </a:ext>
                  </a:extLst>
                </a:gridCol>
              </a:tblGrid>
              <a:tr h="1374042">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Recurso 1</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Descrição…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11509"/>
                  </a:ext>
                </a:extLst>
              </a:tr>
              <a:tr h="1197814">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Recurso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Descrição…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55692459"/>
                  </a:ext>
                </a:extLst>
              </a:tr>
              <a:tr h="1197814">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Recurso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6">
                        <a:lumMod val="20000"/>
                        <a:lumOff val="80000"/>
                      </a:schemeClr>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Descrição…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6962371"/>
                  </a:ext>
                </a:extLst>
              </a:tr>
            </a:tbl>
          </a:graphicData>
        </a:graphic>
      </p:graphicFrame>
      <p:graphicFrame>
        <p:nvGraphicFramePr>
          <p:cNvPr id="28" name="Table 27">
            <a:extLst>
              <a:ext uri="{FF2B5EF4-FFF2-40B4-BE49-F238E27FC236}">
                <a16:creationId xmlns:a16="http://schemas.microsoft.com/office/drawing/2014/main" id="{DF23F79A-B8A0-0D09-8A0A-96E93F0260BC}"/>
              </a:ext>
            </a:extLst>
          </p:cNvPr>
          <p:cNvGraphicFramePr>
            <a:graphicFrameLocks noGrp="1"/>
          </p:cNvGraphicFramePr>
          <p:nvPr>
            <p:extLst>
              <p:ext uri="{D42A27DB-BD31-4B8C-83A1-F6EECF244321}">
                <p14:modId xmlns:p14="http://schemas.microsoft.com/office/powerpoint/2010/main" val="2019456991"/>
              </p:ext>
            </p:extLst>
          </p:nvPr>
        </p:nvGraphicFramePr>
        <p:xfrm>
          <a:off x="6303287" y="1963518"/>
          <a:ext cx="5743224" cy="3769670"/>
        </p:xfrm>
        <a:graphic>
          <a:graphicData uri="http://schemas.openxmlformats.org/drawingml/2006/table">
            <a:tbl>
              <a:tblPr firstRow="1" firstCol="1" bandRow="1"/>
              <a:tblGrid>
                <a:gridCol w="1717885">
                  <a:extLst>
                    <a:ext uri="{9D8B030D-6E8A-4147-A177-3AD203B41FA5}">
                      <a16:colId xmlns:a16="http://schemas.microsoft.com/office/drawing/2014/main" val="2941922269"/>
                    </a:ext>
                  </a:extLst>
                </a:gridCol>
                <a:gridCol w="4025339">
                  <a:extLst>
                    <a:ext uri="{9D8B030D-6E8A-4147-A177-3AD203B41FA5}">
                      <a16:colId xmlns:a16="http://schemas.microsoft.com/office/drawing/2014/main" val="2149568148"/>
                    </a:ext>
                  </a:extLst>
                </a:gridCol>
              </a:tblGrid>
              <a:tr h="1374042">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Recurso 1</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Descrição…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81770898"/>
                  </a:ext>
                </a:extLst>
              </a:tr>
              <a:tr h="1197814">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Recurso 2</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Descrição…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64167173"/>
                  </a:ext>
                </a:extLst>
              </a:tr>
              <a:tr h="1197814">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Recurso 3</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5">
                        <a:lumMod val="20000"/>
                        <a:lumOff val="80000"/>
                      </a:schemeClr>
                    </a:solidFill>
                  </a:tcPr>
                </a:tc>
                <a:tc>
                  <a:txBody>
                    <a:bodyPr/>
                    <a:lstStyle/>
                    <a:p>
                      <a:pPr marL="0" marR="0" rtl="0">
                        <a:lnSpc>
                          <a:spcPct val="107000"/>
                        </a:lnSpc>
                        <a:spcBef>
                          <a:spcPts val="0"/>
                        </a:spcBef>
                        <a:spcAft>
                          <a:spcPts val="0"/>
                        </a:spcAft>
                      </a:pPr>
                      <a:r>
                        <a:rPr lang="pt-BR" sz="1200" kern="100">
                          <a:solidFill>
                            <a:srgbClr val="595959"/>
                          </a:solidFill>
                          <a:effectLst/>
                          <a:latin typeface="Century Gothic" panose="020B0502020202020204" pitchFamily="34" charset="0"/>
                          <a:ea typeface="Aptos" panose="020B0004020202020204" pitchFamily="34" charset="0"/>
                          <a:cs typeface="Arial" panose="020B0604020202020204" pitchFamily="34" charset="0"/>
                        </a:rPr>
                        <a:t>Descrição…</a:t>
                      </a: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72881392"/>
                  </a:ext>
                </a:extLst>
              </a:tr>
            </a:tbl>
          </a:graphicData>
        </a:graphic>
      </p:graphicFrame>
      <p:grpSp>
        <p:nvGrpSpPr>
          <p:cNvPr id="32" name="Group 31">
            <a:extLst>
              <a:ext uri="{FF2B5EF4-FFF2-40B4-BE49-F238E27FC236}">
                <a16:creationId xmlns:a16="http://schemas.microsoft.com/office/drawing/2014/main" id="{B57939FA-AFA9-EEA8-1FA0-9EFE07A9C496}"/>
              </a:ext>
            </a:extLst>
          </p:cNvPr>
          <p:cNvGrpSpPr/>
          <p:nvPr/>
        </p:nvGrpSpPr>
        <p:grpSpPr>
          <a:xfrm>
            <a:off x="5107169" y="1326860"/>
            <a:ext cx="1938528" cy="498647"/>
            <a:chOff x="5107169" y="1326860"/>
            <a:chExt cx="1938528" cy="498647"/>
          </a:xfrm>
        </p:grpSpPr>
        <p:sp>
          <p:nvSpPr>
            <p:cNvPr id="30" name="Ribbon: Tilted Up 29">
              <a:extLst>
                <a:ext uri="{FF2B5EF4-FFF2-40B4-BE49-F238E27FC236}">
                  <a16:creationId xmlns:a16="http://schemas.microsoft.com/office/drawing/2014/main" id="{22890388-4C71-5FA9-956C-DB4D1436A509}"/>
                </a:ext>
              </a:extLst>
            </p:cNvPr>
            <p:cNvSpPr/>
            <p:nvPr/>
          </p:nvSpPr>
          <p:spPr>
            <a:xfrm>
              <a:off x="5107169" y="1363842"/>
              <a:ext cx="1938528" cy="461665"/>
            </a:xfrm>
            <a:prstGeom prst="ribbon2">
              <a:avLst/>
            </a:prstGeom>
            <a:solidFill>
              <a:schemeClr val="tx1">
                <a:lumMod val="65000"/>
                <a:lumOff val="3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49D8FA19-E759-EF9C-D2B5-0EB2627FB946}"/>
                </a:ext>
              </a:extLst>
            </p:cNvPr>
            <p:cNvSpPr txBox="1"/>
            <p:nvPr/>
          </p:nvSpPr>
          <p:spPr>
            <a:xfrm>
              <a:off x="5605272" y="1326860"/>
              <a:ext cx="960120" cy="430887"/>
            </a:xfrm>
            <a:prstGeom prst="rect">
              <a:avLst/>
            </a:prstGeom>
            <a:noFill/>
          </p:spPr>
          <p:txBody>
            <a:bodyPr wrap="square" rtlCol="0">
              <a:spAutoFit/>
            </a:bodyPr>
            <a:lstStyle/>
            <a:p>
              <a:pPr algn="ctr" rtl="0"/>
              <a:r>
                <a:rPr lang="pt-BR" sz="2200" b="1">
                  <a:solidFill>
                    <a:schemeClr val="bg1"/>
                  </a:solidFill>
                  <a:latin typeface="Century Gothic" panose="020B0502020202020204" pitchFamily="34" charset="0"/>
                </a:rPr>
                <a:t>vs.</a:t>
              </a:r>
            </a:p>
          </p:txBody>
        </p:sp>
      </p:grpSp>
    </p:spTree>
    <p:extLst>
      <p:ext uri="{BB962C8B-B14F-4D97-AF65-F5344CB8AC3E}">
        <p14:creationId xmlns:p14="http://schemas.microsoft.com/office/powerpoint/2010/main" val="1946175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304</TotalTime>
  <Words>519</Words>
  <Application>Microsoft Office PowerPoint</Application>
  <PresentationFormat>Widescreen</PresentationFormat>
  <Paragraphs>66</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18</cp:revision>
  <dcterms:created xsi:type="dcterms:W3CDTF">2022-05-22T18:55:25Z</dcterms:created>
  <dcterms:modified xsi:type="dcterms:W3CDTF">2024-10-15T13:36:09Z</dcterms:modified>
</cp:coreProperties>
</file>