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EACA7-BF05-431D-A5C6-353E6A7A6F26}" v="13" dt="2024-02-04T23:21:4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2EEACA7-BF05-431D-A5C6-353E6A7A6F26}"/>
    <pc:docChg chg="custSel modSld">
      <pc:chgData name="Bess Dunlevy" userId="dd4b9a8537dbe9d0" providerId="LiveId" clId="{E2EEACA7-BF05-431D-A5C6-353E6A7A6F26}" dt="2024-02-04T23:21:48.972" v="130"/>
      <pc:docMkLst>
        <pc:docMk/>
      </pc:docMkLst>
      <pc:sldChg chg="addSp delSp modSp mod">
        <pc:chgData name="Bess Dunlevy" userId="dd4b9a8537dbe9d0" providerId="LiveId" clId="{E2EEACA7-BF05-431D-A5C6-353E6A7A6F26}" dt="2024-02-04T23:18:16.173" v="46" actId="478"/>
        <pc:sldMkLst>
          <pc:docMk/>
          <pc:sldMk cId="1508588292" sldId="342"/>
        </pc:sldMkLst>
        <pc:spChg chg="mod">
          <ac:chgData name="Bess Dunlevy" userId="dd4b9a8537dbe9d0" providerId="LiveId" clId="{E2EEACA7-BF05-431D-A5C6-353E6A7A6F26}" dt="2024-02-04T23:17:55.014" v="44" actId="20577"/>
          <ac:spMkLst>
            <pc:docMk/>
            <pc:sldMk cId="1508588292" sldId="342"/>
            <ac:spMk id="11" creationId="{337A3371-9EA4-4C46-A817-F8A47B8962FF}"/>
          </ac:spMkLst>
        </pc:spChg>
        <pc:spChg chg="mod">
          <ac:chgData name="Bess Dunlevy" userId="dd4b9a8537dbe9d0" providerId="LiveId" clId="{E2EEACA7-BF05-431D-A5C6-353E6A7A6F26}" dt="2024-02-04T23:17:18.306" v="11" actId="20577"/>
          <ac:spMkLst>
            <pc:docMk/>
            <pc:sldMk cId="1508588292" sldId="342"/>
            <ac:spMk id="33" creationId="{143A449B-AAB7-994A-92CE-8F48E2CA7DF6}"/>
          </ac:spMkLst>
        </pc:spChg>
        <pc:picChg chg="add del mod">
          <ac:chgData name="Bess Dunlevy" userId="dd4b9a8537dbe9d0" providerId="LiveId" clId="{E2EEACA7-BF05-431D-A5C6-353E6A7A6F26}" dt="2024-02-04T23:18:16.173" v="46" actId="478"/>
          <ac:picMkLst>
            <pc:docMk/>
            <pc:sldMk cId="1508588292" sldId="342"/>
            <ac:picMk id="7" creationId="{F8D2FA89-F775-46CD-9DAA-EDEEE1D7A984}"/>
          </ac:picMkLst>
        </pc:picChg>
      </pc:sldChg>
      <pc:sldChg chg="modSp mod">
        <pc:chgData name="Bess Dunlevy" userId="dd4b9a8537dbe9d0" providerId="LiveId" clId="{E2EEACA7-BF05-431D-A5C6-353E6A7A6F26}" dt="2024-02-04T23:19:33.932" v="58" actId="14100"/>
        <pc:sldMkLst>
          <pc:docMk/>
          <pc:sldMk cId="1179924037" sldId="353"/>
        </pc:sldMkLst>
        <pc:graphicFrameChg chg="mod modGraphic">
          <ac:chgData name="Bess Dunlevy" userId="dd4b9a8537dbe9d0" providerId="LiveId" clId="{E2EEACA7-BF05-431D-A5C6-353E6A7A6F26}" dt="2024-02-04T23:19:33.932" v="58" actId="14100"/>
          <ac:graphicFrameMkLst>
            <pc:docMk/>
            <pc:sldMk cId="1179924037" sldId="353"/>
            <ac:graphicFrameMk id="26" creationId="{15A3DE0C-7EFC-821F-C621-25F83870B414}"/>
          </ac:graphicFrameMkLst>
        </pc:graphicFrameChg>
        <pc:graphicFrameChg chg="mod modGraphic">
          <ac:chgData name="Bess Dunlevy" userId="dd4b9a8537dbe9d0" providerId="LiveId" clId="{E2EEACA7-BF05-431D-A5C6-353E6A7A6F26}" dt="2024-02-04T23:19:29.004" v="56" actId="14100"/>
          <ac:graphicFrameMkLst>
            <pc:docMk/>
            <pc:sldMk cId="1179924037" sldId="353"/>
            <ac:graphicFrameMk id="27" creationId="{79C1B021-A139-0236-20BB-D001855B45BA}"/>
          </ac:graphicFrameMkLst>
        </pc:graphicFrameChg>
      </pc:sldChg>
      <pc:sldChg chg="addSp delSp modSp mod">
        <pc:chgData name="Bess Dunlevy" userId="dd4b9a8537dbe9d0" providerId="LiveId" clId="{E2EEACA7-BF05-431D-A5C6-353E6A7A6F26}" dt="2024-02-04T23:20:54.399" v="124" actId="207"/>
        <pc:sldMkLst>
          <pc:docMk/>
          <pc:sldMk cId="2777457702" sldId="355"/>
        </pc:sldMkLst>
        <pc:spChg chg="add mod">
          <ac:chgData name="Bess Dunlevy" userId="dd4b9a8537dbe9d0" providerId="LiveId" clId="{E2EEACA7-BF05-431D-A5C6-353E6A7A6F26}" dt="2024-02-04T23:20:09.339" v="65" actId="1076"/>
          <ac:spMkLst>
            <pc:docMk/>
            <pc:sldMk cId="2777457702" sldId="355"/>
            <ac:spMk id="5" creationId="{8E9B9073-B3A2-A195-3FAC-F7D5A6C3DE15}"/>
          </ac:spMkLst>
        </pc:spChg>
        <pc:spChg chg="mod">
          <ac:chgData name="Bess Dunlevy" userId="dd4b9a8537dbe9d0" providerId="LiveId" clId="{E2EEACA7-BF05-431D-A5C6-353E6A7A6F26}" dt="2024-02-04T23:20:54.399" v="124" actId="207"/>
          <ac:spMkLst>
            <pc:docMk/>
            <pc:sldMk cId="2777457702" sldId="355"/>
            <ac:spMk id="6" creationId="{0390A8DA-2DB7-B49E-A5A7-FDCF0EB82C0A}"/>
          </ac:spMkLst>
        </pc:spChg>
        <pc:spChg chg="del">
          <ac:chgData name="Bess Dunlevy" userId="dd4b9a8537dbe9d0" providerId="LiveId" clId="{E2EEACA7-BF05-431D-A5C6-353E6A7A6F26}" dt="2024-02-04T23:20:28.248" v="72" actId="478"/>
          <ac:spMkLst>
            <pc:docMk/>
            <pc:sldMk cId="2777457702" sldId="355"/>
            <ac:spMk id="7" creationId="{BD7E91EB-ADCB-43A9-2410-20D0F665BB54}"/>
          </ac:spMkLst>
        </pc:spChg>
        <pc:spChg chg="mod">
          <ac:chgData name="Bess Dunlevy" userId="dd4b9a8537dbe9d0" providerId="LiveId" clId="{E2EEACA7-BF05-431D-A5C6-353E6A7A6F26}" dt="2024-02-04T23:20:02.260" v="62" actId="20577"/>
          <ac:spMkLst>
            <pc:docMk/>
            <pc:sldMk cId="2777457702" sldId="355"/>
            <ac:spMk id="9" creationId="{4CEC2A4B-0FAA-FCBE-F379-10A59F67503B}"/>
          </ac:spMkLst>
        </pc:spChg>
        <pc:spChg chg="mod">
          <ac:chgData name="Bess Dunlevy" userId="dd4b9a8537dbe9d0" providerId="LiveId" clId="{E2EEACA7-BF05-431D-A5C6-353E6A7A6F26}" dt="2024-02-04T23:19:58.604" v="61" actId="20577"/>
          <ac:spMkLst>
            <pc:docMk/>
            <pc:sldMk cId="2777457702" sldId="355"/>
            <ac:spMk id="10" creationId="{B22379C8-9F54-3CD1-1881-02FB725FD8CF}"/>
          </ac:spMkLst>
        </pc:spChg>
        <pc:spChg chg="del">
          <ac:chgData name="Bess Dunlevy" userId="dd4b9a8537dbe9d0" providerId="LiveId" clId="{E2EEACA7-BF05-431D-A5C6-353E6A7A6F26}" dt="2024-02-04T23:20:28.248" v="72" actId="478"/>
          <ac:spMkLst>
            <pc:docMk/>
            <pc:sldMk cId="2777457702" sldId="355"/>
            <ac:spMk id="11" creationId="{305E9BAD-280E-EA3D-615D-9171FEA2AC58}"/>
          </ac:spMkLst>
        </pc:spChg>
        <pc:spChg chg="del">
          <ac:chgData name="Bess Dunlevy" userId="dd4b9a8537dbe9d0" providerId="LiveId" clId="{E2EEACA7-BF05-431D-A5C6-353E6A7A6F26}" dt="2024-02-04T23:20:22.281" v="70" actId="478"/>
          <ac:spMkLst>
            <pc:docMk/>
            <pc:sldMk cId="2777457702" sldId="355"/>
            <ac:spMk id="12" creationId="{A7EA7FE8-3915-5674-5CDB-F2C6605DC238}"/>
          </ac:spMkLst>
        </pc:spChg>
        <pc:spChg chg="mod">
          <ac:chgData name="Bess Dunlevy" userId="dd4b9a8537dbe9d0" providerId="LiveId" clId="{E2EEACA7-BF05-431D-A5C6-353E6A7A6F26}" dt="2024-02-04T23:20:45.732" v="105" actId="207"/>
          <ac:spMkLst>
            <pc:docMk/>
            <pc:sldMk cId="2777457702" sldId="355"/>
            <ac:spMk id="16" creationId="{06B35C95-AA33-DD42-E601-1862B9A3BCE3}"/>
          </ac:spMkLst>
        </pc:spChg>
        <pc:spChg chg="del">
          <ac:chgData name="Bess Dunlevy" userId="dd4b9a8537dbe9d0" providerId="LiveId" clId="{E2EEACA7-BF05-431D-A5C6-353E6A7A6F26}" dt="2024-02-04T23:20:21.794" v="69" actId="478"/>
          <ac:spMkLst>
            <pc:docMk/>
            <pc:sldMk cId="2777457702" sldId="355"/>
            <ac:spMk id="17" creationId="{151D86AB-5843-9919-A13A-C2A1028C9E55}"/>
          </ac:spMkLst>
        </pc:spChg>
        <pc:spChg chg="mod">
          <ac:chgData name="Bess Dunlevy" userId="dd4b9a8537dbe9d0" providerId="LiveId" clId="{E2EEACA7-BF05-431D-A5C6-353E6A7A6F26}" dt="2024-02-04T23:20:17.509" v="68" actId="20577"/>
          <ac:spMkLst>
            <pc:docMk/>
            <pc:sldMk cId="2777457702" sldId="355"/>
            <ac:spMk id="18" creationId="{C147AAFB-6CC9-AF7B-45C9-A01DAF1D4855}"/>
          </ac:spMkLst>
        </pc:spChg>
        <pc:spChg chg="mod">
          <ac:chgData name="Bess Dunlevy" userId="dd4b9a8537dbe9d0" providerId="LiveId" clId="{E2EEACA7-BF05-431D-A5C6-353E6A7A6F26}" dt="2024-02-04T23:20:25.691" v="71" actId="1076"/>
          <ac:spMkLst>
            <pc:docMk/>
            <pc:sldMk cId="2777457702" sldId="355"/>
            <ac:spMk id="19" creationId="{77FC6381-C9E7-08AB-D2E1-129D656621A4}"/>
          </ac:spMkLst>
        </pc:spChg>
        <pc:spChg chg="del">
          <ac:chgData name="Bess Dunlevy" userId="dd4b9a8537dbe9d0" providerId="LiveId" clId="{E2EEACA7-BF05-431D-A5C6-353E6A7A6F26}" dt="2024-02-04T23:20:04.461" v="63" actId="478"/>
          <ac:spMkLst>
            <pc:docMk/>
            <pc:sldMk cId="2777457702" sldId="355"/>
            <ac:spMk id="45" creationId="{A4D9F525-9E10-76C3-34DB-6462CA79CD13}"/>
          </ac:spMkLst>
        </pc:spChg>
        <pc:graphicFrameChg chg="mod">
          <ac:chgData name="Bess Dunlevy" userId="dd4b9a8537dbe9d0" providerId="LiveId" clId="{E2EEACA7-BF05-431D-A5C6-353E6A7A6F26}" dt="2024-02-04T23:19:44.649" v="59"/>
          <ac:graphicFrameMkLst>
            <pc:docMk/>
            <pc:sldMk cId="2777457702" sldId="355"/>
            <ac:graphicFrameMk id="2" creationId="{14F78114-617F-7804-6270-BE0CF5CF1830}"/>
          </ac:graphicFrameMkLst>
        </pc:graphicFrameChg>
      </pc:sldChg>
      <pc:sldChg chg="modSp mod">
        <pc:chgData name="Bess Dunlevy" userId="dd4b9a8537dbe9d0" providerId="LiveId" clId="{E2EEACA7-BF05-431D-A5C6-353E6A7A6F26}" dt="2024-02-04T23:21:10.753" v="125"/>
        <pc:sldMkLst>
          <pc:docMk/>
          <pc:sldMk cId="2938787209" sldId="356"/>
        </pc:sldMkLst>
        <pc:spChg chg="mod">
          <ac:chgData name="Bess Dunlevy" userId="dd4b9a8537dbe9d0" providerId="LiveId" clId="{E2EEACA7-BF05-431D-A5C6-353E6A7A6F26}" dt="2024-02-04T23:21:10.753" v="125"/>
          <ac:spMkLst>
            <pc:docMk/>
            <pc:sldMk cId="2938787209" sldId="356"/>
            <ac:spMk id="13" creationId="{8DF5C4B0-9F0C-6355-A317-793CEC3A2E59}"/>
          </ac:spMkLst>
        </pc:spChg>
      </pc:sldChg>
      <pc:sldChg chg="modSp mod">
        <pc:chgData name="Bess Dunlevy" userId="dd4b9a8537dbe9d0" providerId="LiveId" clId="{E2EEACA7-BF05-431D-A5C6-353E6A7A6F26}" dt="2024-02-04T23:21:48.972" v="130"/>
        <pc:sldMkLst>
          <pc:docMk/>
          <pc:sldMk cId="1946175580" sldId="357"/>
        </pc:sldMkLst>
        <pc:spChg chg="mod">
          <ac:chgData name="Bess Dunlevy" userId="dd4b9a8537dbe9d0" providerId="LiveId" clId="{E2EEACA7-BF05-431D-A5C6-353E6A7A6F26}" dt="2024-02-04T23:21:48.972" v="130"/>
          <ac:spMkLst>
            <pc:docMk/>
            <pc:sldMk cId="1946175580" sldId="357"/>
            <ac:spMk id="13" creationId="{8DF5C4B0-9F0C-6355-A317-793CEC3A2E59}"/>
          </ac:spMkLst>
        </pc:spChg>
        <pc:graphicFrameChg chg="mod">
          <ac:chgData name="Bess Dunlevy" userId="dd4b9a8537dbe9d0" providerId="LiveId" clId="{E2EEACA7-BF05-431D-A5C6-353E6A7A6F26}" dt="2024-02-04T23:21:39.234" v="128"/>
          <ac:graphicFrameMkLst>
            <pc:docMk/>
            <pc:sldMk cId="1946175580" sldId="357"/>
            <ac:graphicFrameMk id="27" creationId="{3555FEC9-5290-46E4-B9F6-BFA64B53F8EC}"/>
          </ac:graphicFrameMkLst>
        </pc:graphicFrameChg>
        <pc:graphicFrameChg chg="mod">
          <ac:chgData name="Bess Dunlevy" userId="dd4b9a8537dbe9d0" providerId="LiveId" clId="{E2EEACA7-BF05-431D-A5C6-353E6A7A6F26}" dt="2024-02-04T23:21:43.793" v="129"/>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Ano 1</c:v>
                </c:pt>
              </c:strCache>
            </c:strRef>
          </c:tx>
          <c:spPr>
            <a:solidFill>
              <a:schemeClr val="accent1"/>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Ano 2</c:v>
                </c:pt>
              </c:strCache>
            </c:strRef>
          </c:tx>
          <c:spPr>
            <a:solidFill>
              <a:schemeClr val="accent2"/>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Série 3</c:v>
                </c:pt>
              </c:strCache>
            </c:strRef>
          </c:tx>
          <c:spPr>
            <a:solidFill>
              <a:schemeClr val="accent3"/>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029"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pPr rtl="0"/>
            <a:r>
              <a:rPr lang="pt-BR" sz="3200" b="1">
                <a:solidFill>
                  <a:schemeClr val="tx1">
                    <a:lumMod val="65000"/>
                    <a:lumOff val="35000"/>
                  </a:schemeClr>
                </a:solidFill>
                <a:latin typeface="Century Gothic" panose="020B0502020202020204" pitchFamily="34" charset="0"/>
              </a:rPr>
              <a:t>EXEMPLO DE MODELO DE </a:t>
            </a:r>
            <a:br>
              <a:rPr lang="en-US" sz="3200" b="1" dirty="0">
                <a:solidFill>
                  <a:schemeClr val="tx1">
                    <a:lumMod val="65000"/>
                    <a:lumOff val="35000"/>
                  </a:schemeClr>
                </a:solidFill>
                <a:latin typeface="Century Gothic" panose="020B0502020202020204" pitchFamily="34" charset="0"/>
              </a:rPr>
            </a:br>
            <a:r>
              <a:rPr lang="pt-BR" sz="3200" b="1">
                <a:solidFill>
                  <a:schemeClr val="tx1">
                    <a:lumMod val="65000"/>
                    <a:lumOff val="35000"/>
                  </a:schemeClr>
                </a:solidFill>
                <a:latin typeface="Century Gothic" panose="020B0502020202020204" pitchFamily="34" charset="0"/>
              </a:rPr>
              <a:t>ESTUDO COMPARATIVO </a:t>
            </a:r>
            <a:br>
              <a:rPr lang="en-US" sz="3200" b="1" dirty="0">
                <a:solidFill>
                  <a:schemeClr val="tx1">
                    <a:lumMod val="65000"/>
                    <a:lumOff val="35000"/>
                  </a:schemeClr>
                </a:solidFill>
                <a:latin typeface="Century Gothic" panose="020B0502020202020204" pitchFamily="34" charset="0"/>
              </a:rPr>
            </a:br>
            <a:r>
              <a:rPr lang="pt-BR" sz="3200" b="1">
                <a:solidFill>
                  <a:schemeClr val="tx1">
                    <a:lumMod val="65000"/>
                    <a:lumOff val="35000"/>
                  </a:schemeClr>
                </a:solidFill>
                <a:latin typeface="Century Gothic" panose="020B0502020202020204" pitchFamily="34" charset="0"/>
              </a:rPr>
              <a:t>EM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a:solidFill>
                  <a:schemeClr val="tx1">
                    <a:lumMod val="50000"/>
                    <a:lumOff val="50000"/>
                  </a:schemeClr>
                </a:solidFill>
                <a:latin typeface="Century Gothic" panose="020B0502020202020204" pitchFamily="34" charset="0"/>
              </a:rPr>
              <a:t>Romy Bailey para POSITIVE CHARGE</a:t>
            </a:r>
          </a:p>
          <a:p>
            <a:endParaRPr lang="en-US" dirty="0">
              <a:solidFill>
                <a:schemeClr val="tx1">
                  <a:lumMod val="50000"/>
                  <a:lumOff val="50000"/>
                </a:schemeClr>
              </a:solidFill>
              <a:latin typeface="Century Gothic" panose="020B0502020202020204" pitchFamily="34" charset="0"/>
            </a:endParaRPr>
          </a:p>
          <a:p>
            <a:pPr rtl="0"/>
            <a:r>
              <a:rPr lang="pt-BR">
                <a:solidFill>
                  <a:schemeClr val="tx1">
                    <a:lumMod val="75000"/>
                    <a:lumOff val="25000"/>
                  </a:schemeClr>
                </a:solidFill>
                <a:latin typeface="Century Gothic" panose="020B0502020202020204" pitchFamily="34" charset="0"/>
              </a:rPr>
              <a:t>DATA</a:t>
            </a:r>
          </a:p>
          <a:p>
            <a:pPr rtl="0"/>
            <a:r>
              <a:rPr lang="pt-BR">
                <a:solidFill>
                  <a:schemeClr val="bg1">
                    <a:lumMod val="50000"/>
                  </a:schemeClr>
                </a:solidFill>
                <a:latin typeface="Century Gothic" panose="020B0502020202020204" pitchFamily="34" charset="0"/>
              </a:rPr>
              <a:t>DD/MM/AA</a:t>
            </a:r>
          </a:p>
          <a:p>
            <a:pPr rtl="0"/>
            <a:r>
              <a:rPr lang="pt-BR" sz="140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hlinkClick r:id="rId3"/>
            <a:extLst>
              <a:ext uri="{FF2B5EF4-FFF2-40B4-BE49-F238E27FC236}">
                <a16:creationId xmlns:a16="http://schemas.microsoft.com/office/drawing/2014/main" id="{3077CE97-B7CC-7F1F-1689-C5B8896F5B0A}"/>
              </a:ext>
            </a:extLst>
          </p:cNvPr>
          <p:cNvPicPr>
            <a:picLocks noChangeAspect="1"/>
          </p:cNvPicPr>
          <p:nvPr/>
        </p:nvPicPr>
        <p:blipFill>
          <a:blip r:embed="rId4"/>
          <a:srcRect/>
          <a:stretch/>
        </p:blipFill>
        <p:spPr>
          <a:xfrm>
            <a:off x="9368881"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COMPARAÇÃO LADO A LADO</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33640"/>
            <a:ext cx="12192000" cy="461665"/>
          </a:xfrm>
          <a:prstGeom prst="rect">
            <a:avLst/>
          </a:prstGeom>
          <a:noFill/>
        </p:spPr>
        <p:txBody>
          <a:bodyPr wrap="square">
            <a:spAutoFit/>
          </a:bodyPr>
          <a:lstStyle/>
          <a:p>
            <a:pPr rtl="0"/>
            <a:r>
              <a:rPr lang="pt-B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No lado esquerdo, descreva o primeiro item, conceito ou estratégia que você está comparando e detalhe suas principais características, vantagens e possíveis desvantagens. No lado direito, faça o mesmo para o segundo item, conceito ou estratégia. Este layout é ideal para fazer uma comparação aprofundada entre dois elementos diferentes.</a:t>
            </a:r>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4075685997"/>
              </p:ext>
            </p:extLst>
          </p:nvPr>
        </p:nvGraphicFramePr>
        <p:xfrm>
          <a:off x="134619" y="1280559"/>
          <a:ext cx="4376997" cy="5410257"/>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98122">
                <a:tc>
                  <a:txBody>
                    <a:bodyPr/>
                    <a:lstStyle/>
                    <a:p>
                      <a:pPr marL="0" marR="0" rtl="0">
                        <a:lnSpc>
                          <a:spcPct val="107000"/>
                        </a:lnSpc>
                        <a:spcBef>
                          <a:spcPts val="0"/>
                        </a:spcBef>
                        <a:spcAft>
                          <a:spcPts val="0"/>
                        </a:spcAft>
                      </a:pPr>
                      <a:r>
                        <a:rPr lang="pt-BR" sz="2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Estações de recarga tradicionais da Positive Charge: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12135">
                <a:tc>
                  <a:txBody>
                    <a:bodyPr/>
                    <a:lstStyle/>
                    <a:p>
                      <a:pPr marL="0" marR="0" rtl="0">
                        <a:lnSpc>
                          <a:spcPct val="107000"/>
                        </a:lnSpc>
                        <a:spcBef>
                          <a:spcPts val="0"/>
                        </a:spcBef>
                        <a:spcAft>
                          <a:spcPts val="0"/>
                        </a:spcAft>
                      </a:pPr>
                      <a:r>
                        <a:rPr lang="pt-BR"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Velocidade de recarga padrão, localizada em áreas comerciais, taxas de utilização moderadas.</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2915139318"/>
              </p:ext>
            </p:extLst>
          </p:nvPr>
        </p:nvGraphicFramePr>
        <p:xfrm>
          <a:off x="7602219" y="1259809"/>
          <a:ext cx="4376997" cy="5400817"/>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71676">
                <a:tc>
                  <a:txBody>
                    <a:bodyPr/>
                    <a:lstStyle/>
                    <a:p>
                      <a:pPr marL="0" marR="0" rtl="0">
                        <a:lnSpc>
                          <a:spcPct val="107000"/>
                        </a:lnSpc>
                        <a:spcBef>
                          <a:spcPts val="0"/>
                        </a:spcBef>
                        <a:spcAft>
                          <a:spcPts val="0"/>
                        </a:spcAft>
                      </a:pPr>
                      <a:r>
                        <a:rPr lang="pt-BR" sz="2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Estações de recarga de alta velocidade da Positive Charge:</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29141">
                <a:tc>
                  <a:txBody>
                    <a:bodyPr/>
                    <a:lstStyle/>
                    <a:p>
                      <a:pPr marL="0" marR="0" rtl="0">
                        <a:lnSpc>
                          <a:spcPct val="107000"/>
                        </a:lnSpc>
                        <a:spcBef>
                          <a:spcPts val="0"/>
                        </a:spcBef>
                        <a:spcAft>
                          <a:spcPts val="0"/>
                        </a:spcAft>
                      </a:pPr>
                      <a:r>
                        <a:rPr lang="pt-BR"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Tecnologia de recarga rápida, localizada estrategicamente em centros logísticos, alta utilização e taxas de eficiência.</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ANO ANTERIOR </a:t>
            </a:r>
            <a:r>
              <a:rPr lang="pt-BR" sz="3200" b="1">
                <a:solidFill>
                  <a:schemeClr val="tx1">
                    <a:lumMod val="65000"/>
                    <a:lumOff val="35000"/>
                  </a:schemeClr>
                </a:solidFill>
                <a:latin typeface="Century Gothic" panose="020B0502020202020204" pitchFamily="34" charset="0"/>
              </a:rPr>
              <a:t>vs</a:t>
            </a:r>
            <a:r>
              <a:rPr lang="pt-BR" sz="3200">
                <a:solidFill>
                  <a:schemeClr val="tx1">
                    <a:lumMod val="65000"/>
                    <a:lumOff val="35000"/>
                  </a:schemeClr>
                </a:solidFill>
                <a:latin typeface="Century Gothic" panose="020B0502020202020204" pitchFamily="34" charset="0"/>
              </a:rPr>
              <a:t> ANO ATUAL</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pPr rtl="0"/>
            <a:r>
              <a:rPr lang="pt-B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Em cada um dos itens, faça uma breve análise comparando os dados do ano anterior e do ano atual. Explique a importância das mudanças ocorridas e o que elas indicam sobre desempenho, tendências ou melhorias. Compare o desempenho ou o progresso anual. Inclua percentuais relevantes e explique brevemente por que cada item mudou ou manteve a consistência ao longo dos anos.</a:t>
            </a:r>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4282261678"/>
              </p:ext>
            </p:extLst>
          </p:nvPr>
        </p:nvGraphicFramePr>
        <p:xfrm>
          <a:off x="134618" y="1342115"/>
          <a:ext cx="11932336" cy="2471794"/>
        </p:xfrm>
        <a:graphic>
          <a:graphicData uri="http://schemas.openxmlformats.org/drawingml/2006/table">
            <a:tbl>
              <a:tblPr firstRow="1" firstCol="1" bandRow="1"/>
              <a:tblGrid>
                <a:gridCol w="2839401">
                  <a:extLst>
                    <a:ext uri="{9D8B030D-6E8A-4147-A177-3AD203B41FA5}">
                      <a16:colId xmlns:a16="http://schemas.microsoft.com/office/drawing/2014/main" val="3129642112"/>
                    </a:ext>
                  </a:extLst>
                </a:gridCol>
                <a:gridCol w="3053919">
                  <a:extLst>
                    <a:ext uri="{9D8B030D-6E8A-4147-A177-3AD203B41FA5}">
                      <a16:colId xmlns:a16="http://schemas.microsoft.com/office/drawing/2014/main" val="3985985675"/>
                    </a:ext>
                  </a:extLst>
                </a:gridCol>
                <a:gridCol w="2716567">
                  <a:extLst>
                    <a:ext uri="{9D8B030D-6E8A-4147-A177-3AD203B41FA5}">
                      <a16:colId xmlns:a16="http://schemas.microsoft.com/office/drawing/2014/main" val="1107019113"/>
                    </a:ext>
                  </a:extLst>
                </a:gridCol>
                <a:gridCol w="3322449">
                  <a:extLst>
                    <a:ext uri="{9D8B030D-6E8A-4147-A177-3AD203B41FA5}">
                      <a16:colId xmlns:a16="http://schemas.microsoft.com/office/drawing/2014/main" val="3425576961"/>
                    </a:ext>
                  </a:extLst>
                </a:gridCol>
              </a:tblGrid>
              <a:tr h="310225">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NOTAS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25% de inatividade devido ao número limitado de estações de recarga.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com novas estações, o tempo de inatividade foi reduzido para 15%.</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Reduziu o tempo de inatividade em 40% com as novas estações de recarga.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pesquisa de satisfação do cliente em 70%.</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pesquisa de satisfação do cliente em 85%.</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Melhorou a satisfação do cliente em 21,4% por conta dos tempos de entrega mais rápidos.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custos de US$ 150 mil.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custos de </a:t>
                      </a:r>
                      <a:b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b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US$ 127,5 mil.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Os custos de energia diminuíram de 20% para 15% dos custos operacionais devido ao planejamento de rotas mais eficiente.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4618" y="4043183"/>
            <a:ext cx="4376998" cy="430887"/>
          </a:xfrm>
          <a:prstGeom prst="rect">
            <a:avLst/>
          </a:prstGeom>
          <a:noFill/>
        </p:spPr>
        <p:txBody>
          <a:bodyPr wrap="square" rtlCol="0">
            <a:spAutoFit/>
          </a:bodyPr>
          <a:lstStyle/>
          <a:p>
            <a:pPr algn="ctr" rtl="0"/>
            <a:r>
              <a:rPr lang="pt-BR" sz="2200" b="1" spc="400">
                <a:solidFill>
                  <a:schemeClr val="tx1">
                    <a:lumMod val="65000"/>
                    <a:lumOff val="35000"/>
                  </a:schemeClr>
                </a:solidFill>
                <a:latin typeface="Century Gothic" panose="020B0502020202020204" pitchFamily="34" charset="0"/>
              </a:rPr>
              <a:t>ANO ANTERIOR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43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25%</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70%</a:t>
            </a:r>
          </a:p>
        </p:txBody>
      </p:sp>
      <p:sp>
        <p:nvSpPr>
          <p:cNvPr id="14" name="TextBox 13">
            <a:extLst>
              <a:ext uri="{FF2B5EF4-FFF2-40B4-BE49-F238E27FC236}">
                <a16:creationId xmlns:a16="http://schemas.microsoft.com/office/drawing/2014/main" id="{E539A8A0-706A-4B9B-3D7B-B3EE7B9D2473}"/>
              </a:ext>
            </a:extLst>
          </p:cNvPr>
          <p:cNvSpPr txBox="1"/>
          <p:nvPr/>
        </p:nvSpPr>
        <p:spPr>
          <a:xfrm>
            <a:off x="7455914" y="4043183"/>
            <a:ext cx="4376998" cy="430887"/>
          </a:xfrm>
          <a:prstGeom prst="rect">
            <a:avLst/>
          </a:prstGeom>
          <a:noFill/>
        </p:spPr>
        <p:txBody>
          <a:bodyPr wrap="square" rtlCol="0">
            <a:spAutoFit/>
          </a:bodyPr>
          <a:lstStyle/>
          <a:p>
            <a:pPr algn="ctr" rtl="0"/>
            <a:r>
              <a:rPr lang="pt-BR" sz="2200" b="1" spc="400">
                <a:solidFill>
                  <a:schemeClr val="tx1">
                    <a:lumMod val="65000"/>
                    <a:lumOff val="35000"/>
                  </a:schemeClr>
                </a:solidFill>
                <a:latin typeface="Century Gothic" panose="020B0502020202020204" pitchFamily="34" charset="0"/>
              </a:rPr>
              <a:t>ANO ATUAL</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4631210"/>
            <a:ext cx="3209027" cy="340502"/>
          </a:xfrm>
          <a:prstGeom prst="rect">
            <a:avLst/>
          </a:prstGeom>
          <a:gradFill>
            <a:gsLst>
              <a:gs pos="69000">
                <a:schemeClr val="accent1">
                  <a:lumMod val="5000"/>
                  <a:lumOff val="95000"/>
                </a:schemeClr>
              </a:gs>
              <a:gs pos="9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85%</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4586017"/>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15%</a:t>
            </a:r>
          </a:p>
        </p:txBody>
      </p:sp>
      <p:sp>
        <p:nvSpPr>
          <p:cNvPr id="5" name="Rectangle 4">
            <a:extLst>
              <a:ext uri="{FF2B5EF4-FFF2-40B4-BE49-F238E27FC236}">
                <a16:creationId xmlns:a16="http://schemas.microsoft.com/office/drawing/2014/main" id="{8E9B9073-B3A2-A195-3FAC-F7D5A6C3DE15}"/>
              </a:ext>
            </a:extLst>
          </p:cNvPr>
          <p:cNvSpPr/>
          <p:nvPr/>
        </p:nvSpPr>
        <p:spPr>
          <a:xfrm>
            <a:off x="1285490" y="4550625"/>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GRÁFICOS DE BARRAS VERTICAIS ANO A ANO</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584775"/>
          </a:xfrm>
          <a:prstGeom prst="rect">
            <a:avLst/>
          </a:prstGeom>
          <a:noFill/>
        </p:spPr>
        <p:txBody>
          <a:bodyPr wrap="square">
            <a:spAutoFit/>
          </a:bodyPr>
          <a:lstStyle/>
          <a:p>
            <a:pPr rtl="0"/>
            <a:r>
              <a:rPr lang="pt-BR" sz="16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Este gráfico de barras mostra o crescimento da Positive Charge nos últimos três anos nessas áreas-chave: expansão da rede (número de estações de recarga), tamanho da frota e receita. Cada barra representa um ano.</a:t>
            </a:r>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ANÁLISE COMPARATIVA</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584775"/>
          </a:xfrm>
          <a:prstGeom prst="rect">
            <a:avLst/>
          </a:prstGeom>
          <a:noFill/>
        </p:spPr>
        <p:txBody>
          <a:bodyPr wrap="square">
            <a:spAutoFit/>
          </a:bodyPr>
          <a:lstStyle/>
          <a:p>
            <a:pPr rtl="0"/>
            <a:r>
              <a:rPr lang="pt-BR" sz="16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ANÁLISE: compare os modelos tradicionais e inovadores em termos de eficiência, custo-benefício e satisfação do cliente para destacar o impacto da abordagem avançada da Positive Charge.</a:t>
            </a:r>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rtl="0"/>
            <a:r>
              <a:rPr lang="pt-BR" sz="2200" b="1">
                <a:solidFill>
                  <a:schemeClr val="tx1">
                    <a:lumMod val="65000"/>
                    <a:lumOff val="35000"/>
                  </a:schemeClr>
                </a:solidFill>
                <a:latin typeface="Century Gothic" panose="020B0502020202020204" pitchFamily="34" charset="0"/>
              </a:rPr>
              <a:t>OPÇÃO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rtl="0"/>
            <a:r>
              <a:rPr lang="pt-BR" sz="2200" b="1">
                <a:solidFill>
                  <a:schemeClr val="tx1">
                    <a:lumMod val="65000"/>
                    <a:lumOff val="35000"/>
                  </a:schemeClr>
                </a:solidFill>
                <a:latin typeface="Century Gothic" panose="020B0502020202020204" pitchFamily="34" charset="0"/>
              </a:rPr>
              <a:t>OPÇÃO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2178944377"/>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Modelo de logística padrão para VE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Rotas tradicionais, recarga regular, cronogramas </a:t>
                      </a:r>
                      <a:b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b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 entrega padrão.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1054032717"/>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Modelo inovador de logística para VE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Rotas otimizadas por IA, recarga de alta velocidade, cronogramas de entrega dinâmicos.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rtl="0"/>
              <a:r>
                <a:rPr lang="pt-BR" sz="2200" b="1">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311</TotalTime>
  <Words>592</Words>
  <Application>Microsoft Office PowerPoint</Application>
  <PresentationFormat>Widescreen</PresentationFormat>
  <Paragraphs>64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20</cp:revision>
  <dcterms:created xsi:type="dcterms:W3CDTF">2022-05-22T18:55:25Z</dcterms:created>
  <dcterms:modified xsi:type="dcterms:W3CDTF">2024-10-16T02:22:20Z</dcterms:modified>
</cp:coreProperties>
</file>