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46" autoAdjust="0"/>
    <p:restoredTop sz="96190" autoAdjust="0"/>
  </p:normalViewPr>
  <p:slideViewPr>
    <p:cSldViewPr snapToGrid="0" snapToObjects="1">
      <p:cViewPr varScale="1">
        <p:scale>
          <a:sx n="104" d="100"/>
          <a:sy n="104" d="100"/>
        </p:scale>
        <p:origin x="978" y="12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02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upa com redução de desempenho">
            <a:extLst>
              <a:ext uri="{FF2B5EF4-FFF2-40B4-BE49-F238E27FC236}">
                <a16:creationId xmlns:a16="http://schemas.microsoft.com/office/drawing/2014/main" id="{3C7EB7BE-4BA7-B938-9CE5-DA6B498A065A}"/>
              </a:ext>
            </a:extLst>
          </p:cNvPr>
          <p:cNvPicPr>
            <a:picLocks noChangeAspect="1"/>
          </p:cNvPicPr>
          <p:nvPr/>
        </p:nvPicPr>
        <p:blipFill rotWithShape="1">
          <a:blip r:embed="rId2">
            <a:alphaModFix amt="35000"/>
            <a:extLst>
              <a:ext uri="{BEBA8EAE-BF5A-486C-A8C5-ECC9F3942E4B}">
                <a14:imgProps xmlns:a14="http://schemas.microsoft.com/office/drawing/2010/main">
                  <a14:imgLayer r:embed="rId3">
                    <a14:imgEffect>
                      <a14:saturation sat="0"/>
                    </a14:imgEffect>
                  </a14:imgLayer>
                </a14:imgProps>
              </a:ext>
            </a:extLst>
          </a:blip>
          <a:srcRect l="2254" t="9081" r="1577" b="9758"/>
          <a:stretch/>
        </p:blipFill>
        <p:spPr>
          <a:xfrm>
            <a:off x="0" y="-1"/>
            <a:ext cx="12192000" cy="6858001"/>
          </a:xfrm>
          <a:prstGeom prst="rect">
            <a:avLst/>
          </a:prstGeom>
        </p:spPr>
      </p:pic>
      <p:pic>
        <p:nvPicPr>
          <p:cNvPr id="4" name="Picture 3">
            <a:hlinkClick r:id="rId4"/>
            <a:extLst>
              <a:ext uri="{FF2B5EF4-FFF2-40B4-BE49-F238E27FC236}">
                <a16:creationId xmlns:a16="http://schemas.microsoft.com/office/drawing/2014/main" id="{4AEB8225-3AA8-AF48-AD51-3F5F53316D6B}"/>
              </a:ext>
            </a:extLst>
          </p:cNvPr>
          <p:cNvPicPr>
            <a:picLocks noChangeAspect="1"/>
          </p:cNvPicPr>
          <p:nvPr/>
        </p:nvPicPr>
        <p:blipFill>
          <a:blip r:embed="rId5"/>
          <a:srcRect/>
          <a:stretch/>
        </p:blipFill>
        <p:spPr>
          <a:xfrm>
            <a:off x="9369890" y="300401"/>
            <a:ext cx="2552023" cy="507585"/>
          </a:xfrm>
          <a:prstGeom prst="rect">
            <a:avLst/>
          </a:prstGeom>
        </p:spPr>
      </p:pic>
      <p:sp>
        <p:nvSpPr>
          <p:cNvPr id="7" name="Rectangle 6">
            <a:extLst>
              <a:ext uri="{FF2B5EF4-FFF2-40B4-BE49-F238E27FC236}">
                <a16:creationId xmlns:a16="http://schemas.microsoft.com/office/drawing/2014/main" id="{17349265-F2A7-ADC3-F406-1BB012C2A94B}"/>
              </a:ext>
            </a:extLst>
          </p:cNvPr>
          <p:cNvSpPr/>
          <p:nvPr/>
        </p:nvSpPr>
        <p:spPr>
          <a:xfrm>
            <a:off x="-1" y="307317"/>
            <a:ext cx="8266545" cy="1819275"/>
          </a:xfrm>
          <a:prstGeom prst="rect">
            <a:avLst/>
          </a:prstGeom>
          <a:solidFill>
            <a:schemeClr val="bg1">
              <a:alpha val="5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485976" y="580590"/>
            <a:ext cx="7655554" cy="1261884"/>
          </a:xfrm>
          <a:prstGeom prst="rect">
            <a:avLst/>
          </a:prstGeom>
          <a:noFill/>
        </p:spPr>
        <p:txBody>
          <a:bodyPr wrap="square" rtlCol="0">
            <a:spAutoFit/>
          </a:bodyPr>
          <a:lstStyle/>
          <a:p>
            <a:pPr rtl="0"/>
            <a:r>
              <a:rPr lang="pt-BR" sz="3800" b="1" dirty="0">
                <a:solidFill>
                  <a:schemeClr val="tx1">
                    <a:lumMod val="65000"/>
                    <a:lumOff val="35000"/>
                  </a:schemeClr>
                </a:solidFill>
                <a:latin typeface="Century Gothic" panose="020B0502020202020204" pitchFamily="34" charset="0"/>
              </a:rPr>
              <a:t>MODELO DE APRESENTAÇÃO DO PLANO DE IMPLEMENTAÇÃO</a:t>
            </a:r>
          </a:p>
        </p:txBody>
      </p:sp>
      <p:sp>
        <p:nvSpPr>
          <p:cNvPr id="8" name="Rectangle 7">
            <a:extLst>
              <a:ext uri="{FF2B5EF4-FFF2-40B4-BE49-F238E27FC236}">
                <a16:creationId xmlns:a16="http://schemas.microsoft.com/office/drawing/2014/main" id="{05850206-5314-D487-78DD-399B2B877974}"/>
              </a:ext>
            </a:extLst>
          </p:cNvPr>
          <p:cNvSpPr/>
          <p:nvPr/>
        </p:nvSpPr>
        <p:spPr>
          <a:xfrm>
            <a:off x="0" y="3935026"/>
            <a:ext cx="11087100" cy="2541974"/>
          </a:xfrm>
          <a:prstGeom prst="rect">
            <a:avLst/>
          </a:prstGeom>
          <a:solidFill>
            <a:schemeClr val="bg1">
              <a:alpha val="5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7C5F649A-21D3-4946-B06E-8A79DDA0D00E}"/>
              </a:ext>
            </a:extLst>
          </p:cNvPr>
          <p:cNvSpPr txBox="1"/>
          <p:nvPr/>
        </p:nvSpPr>
        <p:spPr>
          <a:xfrm>
            <a:off x="430215" y="4063594"/>
            <a:ext cx="9247166" cy="646331"/>
          </a:xfrm>
          <a:prstGeom prst="rect">
            <a:avLst/>
          </a:prstGeom>
          <a:noFill/>
        </p:spPr>
        <p:txBody>
          <a:bodyPr wrap="square" rtlCol="0">
            <a:spAutoFit/>
          </a:bodyPr>
          <a:lstStyle/>
          <a:p>
            <a:pPr rtl="0"/>
            <a:r>
              <a:rPr lang="pt-BR" sz="360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430215" y="4993417"/>
            <a:ext cx="10656885" cy="1215717"/>
          </a:xfrm>
          <a:prstGeom prst="rect">
            <a:avLst/>
          </a:prstGeom>
          <a:noFill/>
        </p:spPr>
        <p:txBody>
          <a:bodyPr wrap="square" rtlCol="0">
            <a:spAutoFit/>
          </a:bodyPr>
          <a:lstStyle/>
          <a:p>
            <a:pPr rtl="0">
              <a:spcAft>
                <a:spcPts val="600"/>
              </a:spcAft>
            </a:pPr>
            <a:r>
              <a:rPr lang="pt-BR" dirty="0">
                <a:latin typeface="Century Gothic" panose="020B0502020202020204" pitchFamily="34" charset="0"/>
              </a:rPr>
              <a:t>Insira objetivos e metas na área do gráfico. </a:t>
            </a:r>
          </a:p>
          <a:p>
            <a:endParaRPr lang="en-US" dirty="0">
              <a:latin typeface="Century Gothic" panose="020B0502020202020204" pitchFamily="34" charset="0"/>
            </a:endParaRPr>
          </a:p>
          <a:p>
            <a:pPr rtl="0">
              <a:spcAft>
                <a:spcPts val="600"/>
              </a:spcAft>
            </a:pPr>
            <a:r>
              <a:rPr lang="pt-BR" sz="1600" dirty="0">
                <a:latin typeface="Century Gothic" panose="020B0502020202020204" pitchFamily="34" charset="0"/>
              </a:rPr>
              <a:t>Ajuste as barras de cada tarefa para representar a duração.  Adicione datas de marcos e informações extras em cada barra ou na área do gráfico. Resuma os resultados na linha inferior.</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PLANO DE IMPLEMENTAÇÃO</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58060142"/>
              </p:ext>
            </p:extLst>
          </p:nvPr>
        </p:nvGraphicFramePr>
        <p:xfrm>
          <a:off x="133350" y="257175"/>
          <a:ext cx="11791950" cy="6005840"/>
        </p:xfrm>
        <a:graphic>
          <a:graphicData uri="http://schemas.openxmlformats.org/drawingml/2006/table">
            <a:tbl>
              <a:tblPr firstRow="1" bandRow="1">
                <a:tableStyleId>{5C22544A-7EE6-4342-B048-85BDC9FD1C3A}</a:tableStyleId>
              </a:tblPr>
              <a:tblGrid>
                <a:gridCol w="3982314">
                  <a:extLst>
                    <a:ext uri="{9D8B030D-6E8A-4147-A177-3AD203B41FA5}">
                      <a16:colId xmlns:a16="http://schemas.microsoft.com/office/drawing/2014/main" val="602210714"/>
                    </a:ext>
                  </a:extLst>
                </a:gridCol>
                <a:gridCol w="650803">
                  <a:extLst>
                    <a:ext uri="{9D8B030D-6E8A-4147-A177-3AD203B41FA5}">
                      <a16:colId xmlns:a16="http://schemas.microsoft.com/office/drawing/2014/main" val="745651107"/>
                    </a:ext>
                  </a:extLst>
                </a:gridCol>
                <a:gridCol w="650803">
                  <a:extLst>
                    <a:ext uri="{9D8B030D-6E8A-4147-A177-3AD203B41FA5}">
                      <a16:colId xmlns:a16="http://schemas.microsoft.com/office/drawing/2014/main" val="3839570682"/>
                    </a:ext>
                  </a:extLst>
                </a:gridCol>
                <a:gridCol w="650803">
                  <a:extLst>
                    <a:ext uri="{9D8B030D-6E8A-4147-A177-3AD203B41FA5}">
                      <a16:colId xmlns:a16="http://schemas.microsoft.com/office/drawing/2014/main" val="3893106002"/>
                    </a:ext>
                  </a:extLst>
                </a:gridCol>
                <a:gridCol w="650803">
                  <a:extLst>
                    <a:ext uri="{9D8B030D-6E8A-4147-A177-3AD203B41FA5}">
                      <a16:colId xmlns:a16="http://schemas.microsoft.com/office/drawing/2014/main" val="1453603295"/>
                    </a:ext>
                  </a:extLst>
                </a:gridCol>
                <a:gridCol w="650803">
                  <a:extLst>
                    <a:ext uri="{9D8B030D-6E8A-4147-A177-3AD203B41FA5}">
                      <a16:colId xmlns:a16="http://schemas.microsoft.com/office/drawing/2014/main" val="3405603126"/>
                    </a:ext>
                  </a:extLst>
                </a:gridCol>
                <a:gridCol w="650803">
                  <a:extLst>
                    <a:ext uri="{9D8B030D-6E8A-4147-A177-3AD203B41FA5}">
                      <a16:colId xmlns:a16="http://schemas.microsoft.com/office/drawing/2014/main" val="4188645958"/>
                    </a:ext>
                  </a:extLst>
                </a:gridCol>
                <a:gridCol w="650803">
                  <a:extLst>
                    <a:ext uri="{9D8B030D-6E8A-4147-A177-3AD203B41FA5}">
                      <a16:colId xmlns:a16="http://schemas.microsoft.com/office/drawing/2014/main" val="370284219"/>
                    </a:ext>
                  </a:extLst>
                </a:gridCol>
                <a:gridCol w="650803">
                  <a:extLst>
                    <a:ext uri="{9D8B030D-6E8A-4147-A177-3AD203B41FA5}">
                      <a16:colId xmlns:a16="http://schemas.microsoft.com/office/drawing/2014/main" val="2570255189"/>
                    </a:ext>
                  </a:extLst>
                </a:gridCol>
                <a:gridCol w="650803">
                  <a:extLst>
                    <a:ext uri="{9D8B030D-6E8A-4147-A177-3AD203B41FA5}">
                      <a16:colId xmlns:a16="http://schemas.microsoft.com/office/drawing/2014/main" val="4253557748"/>
                    </a:ext>
                  </a:extLst>
                </a:gridCol>
                <a:gridCol w="650803">
                  <a:extLst>
                    <a:ext uri="{9D8B030D-6E8A-4147-A177-3AD203B41FA5}">
                      <a16:colId xmlns:a16="http://schemas.microsoft.com/office/drawing/2014/main" val="732807866"/>
                    </a:ext>
                  </a:extLst>
                </a:gridCol>
                <a:gridCol w="650803">
                  <a:extLst>
                    <a:ext uri="{9D8B030D-6E8A-4147-A177-3AD203B41FA5}">
                      <a16:colId xmlns:a16="http://schemas.microsoft.com/office/drawing/2014/main" val="1262655051"/>
                    </a:ext>
                  </a:extLst>
                </a:gridCol>
                <a:gridCol w="650803">
                  <a:extLst>
                    <a:ext uri="{9D8B030D-6E8A-4147-A177-3AD203B41FA5}">
                      <a16:colId xmlns:a16="http://schemas.microsoft.com/office/drawing/2014/main" val="2519593283"/>
                    </a:ext>
                  </a:extLst>
                </a:gridCol>
              </a:tblGrid>
              <a:tr h="239441">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pt-BR" sz="1200" b="0">
                          <a:solidFill>
                            <a:schemeClr val="tx1"/>
                          </a:solidFill>
                          <a:latin typeface="Century Gothic" panose="020B0502020202020204" pitchFamily="34" charset="0"/>
                        </a:rPr>
                        <a:t>T1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39441">
                <a:tc>
                  <a:txBody>
                    <a:bodyPr/>
                    <a:lstStyle/>
                    <a:p>
                      <a:pPr rtl="0"/>
                      <a:r>
                        <a:rPr lang="pt-BR" sz="900" b="1">
                          <a:solidFill>
                            <a:schemeClr val="tx1"/>
                          </a:solidFill>
                          <a:latin typeface="Century Gothic" panose="020B0502020202020204" pitchFamily="34" charset="0"/>
                        </a:rPr>
                        <a:t>OBJETIVOS + METAS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pt-BR"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FEV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ABR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AGO</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SET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OUT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DEZ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74114">
                <a:tc>
                  <a:txBody>
                    <a:bodyPr/>
                    <a:lstStyle/>
                    <a:p>
                      <a:pPr rtl="0">
                        <a:lnSpc>
                          <a:spcPct val="100000"/>
                        </a:lnSpc>
                      </a:pPr>
                      <a:r>
                        <a:rPr lang="pt-BR" sz="1000">
                          <a:solidFill>
                            <a:schemeClr val="tx1"/>
                          </a:solidFill>
                          <a:latin typeface="Century Gothic" panose="020B0502020202020204" pitchFamily="34" charset="0"/>
                        </a:rPr>
                        <a:t>Objetivo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74114">
                <a:tc>
                  <a:txBody>
                    <a:bodyPr/>
                    <a:lstStyle/>
                    <a:p>
                      <a:pPr rtl="0">
                        <a:lnSpc>
                          <a:spcPct val="100000"/>
                        </a:lnSpc>
                      </a:pPr>
                      <a:r>
                        <a:rPr lang="pt-BR" sz="1000">
                          <a:solidFill>
                            <a:schemeClr val="tx1"/>
                          </a:solidFill>
                          <a:latin typeface="Century Gothic" panose="020B0502020202020204" pitchFamily="34" charset="0"/>
                        </a:rPr>
                        <a:t>Objetivo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74114">
                <a:tc>
                  <a:txBody>
                    <a:bodyPr/>
                    <a:lstStyle/>
                    <a:p>
                      <a:pPr rtl="0">
                        <a:lnSpc>
                          <a:spcPct val="100000"/>
                        </a:lnSpc>
                      </a:pPr>
                      <a:r>
                        <a:rPr lang="pt-BR" sz="1000">
                          <a:solidFill>
                            <a:schemeClr val="tx1"/>
                          </a:solidFill>
                          <a:latin typeface="Century Gothic" panose="020B0502020202020204" pitchFamily="34" charset="0"/>
                        </a:rPr>
                        <a:t>Objetivo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74114">
                <a:tc>
                  <a:txBody>
                    <a:bodyPr/>
                    <a:lstStyle/>
                    <a:p>
                      <a:pPr rtl="0">
                        <a:lnSpc>
                          <a:spcPct val="100000"/>
                        </a:lnSpc>
                      </a:pPr>
                      <a:r>
                        <a:rPr lang="pt-BR" sz="1000">
                          <a:solidFill>
                            <a:schemeClr val="tx1"/>
                          </a:solidFill>
                          <a:latin typeface="Century Gothic" panose="020B0502020202020204" pitchFamily="34" charset="0"/>
                        </a:rPr>
                        <a:t>Objetivo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74114">
                <a:tc>
                  <a:txBody>
                    <a:bodyPr/>
                    <a:lstStyle/>
                    <a:p>
                      <a:pPr rtl="0">
                        <a:lnSpc>
                          <a:spcPct val="100000"/>
                        </a:lnSpc>
                      </a:pPr>
                      <a:r>
                        <a:rPr lang="pt-BR" sz="1000">
                          <a:solidFill>
                            <a:schemeClr val="tx1"/>
                          </a:solidFill>
                          <a:latin typeface="Century Gothic" panose="020B0502020202020204" pitchFamily="34" charset="0"/>
                        </a:rPr>
                        <a:t>Objetivo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74114">
                <a:tc>
                  <a:txBody>
                    <a:bodyPr/>
                    <a:lstStyle/>
                    <a:p>
                      <a:pPr rtl="0">
                        <a:lnSpc>
                          <a:spcPct val="100000"/>
                        </a:lnSpc>
                      </a:pPr>
                      <a:r>
                        <a:rPr lang="pt-BR" sz="1000">
                          <a:solidFill>
                            <a:schemeClr val="tx1"/>
                          </a:solidFill>
                          <a:latin typeface="Century Gothic" panose="020B0502020202020204" pitchFamily="34" charset="0"/>
                        </a:rPr>
                        <a:t>Meta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74114">
                <a:tc>
                  <a:txBody>
                    <a:bodyPr/>
                    <a:lstStyle/>
                    <a:p>
                      <a:pPr rtl="0">
                        <a:lnSpc>
                          <a:spcPct val="100000"/>
                        </a:lnSpc>
                      </a:pPr>
                      <a:r>
                        <a:rPr lang="pt-BR" sz="1000">
                          <a:solidFill>
                            <a:schemeClr val="tx1"/>
                          </a:solidFill>
                          <a:latin typeface="Century Gothic" panose="020B0502020202020204" pitchFamily="34" charset="0"/>
                        </a:rPr>
                        <a:t>Meta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74114">
                <a:tc>
                  <a:txBody>
                    <a:bodyPr/>
                    <a:lstStyle/>
                    <a:p>
                      <a:pPr rtl="0">
                        <a:lnSpc>
                          <a:spcPct val="100000"/>
                        </a:lnSpc>
                      </a:pPr>
                      <a:r>
                        <a:rPr lang="pt-BR" sz="1000">
                          <a:solidFill>
                            <a:schemeClr val="tx1"/>
                          </a:solidFill>
                          <a:latin typeface="Century Gothic" panose="020B0502020202020204" pitchFamily="34" charset="0"/>
                        </a:rPr>
                        <a:t>Meta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74114">
                <a:tc>
                  <a:txBody>
                    <a:bodyPr/>
                    <a:lstStyle/>
                    <a:p>
                      <a:pPr rtl="0">
                        <a:lnSpc>
                          <a:spcPct val="100000"/>
                        </a:lnSpc>
                      </a:pPr>
                      <a:r>
                        <a:rPr lang="pt-BR" sz="1000">
                          <a:solidFill>
                            <a:schemeClr val="tx1"/>
                          </a:solidFill>
                          <a:latin typeface="Century Gothic" panose="020B0502020202020204" pitchFamily="34" charset="0"/>
                        </a:rPr>
                        <a:t>Meta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74114">
                <a:tc>
                  <a:txBody>
                    <a:bodyPr/>
                    <a:lstStyle/>
                    <a:p>
                      <a:pPr rtl="0">
                        <a:lnSpc>
                          <a:spcPct val="100000"/>
                        </a:lnSpc>
                      </a:pPr>
                      <a:r>
                        <a:rPr lang="pt-BR" sz="1000">
                          <a:solidFill>
                            <a:schemeClr val="tx1"/>
                          </a:solidFill>
                          <a:latin typeface="Century Gothic" panose="020B0502020202020204" pitchFamily="34" charset="0"/>
                        </a:rPr>
                        <a:t>Meta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85818">
                <a:tc>
                  <a:txBody>
                    <a:bodyPr/>
                    <a:lstStyle/>
                    <a:p>
                      <a:pPr rtl="0">
                        <a:lnSpc>
                          <a:spcPct val="100000"/>
                        </a:lnSpc>
                      </a:pPr>
                      <a:r>
                        <a:rPr lang="pt-BR" sz="1400" b="1">
                          <a:solidFill>
                            <a:schemeClr val="tx1"/>
                          </a:solidFill>
                          <a:latin typeface="Century Gothic" panose="020B0502020202020204" pitchFamily="34" charset="0"/>
                        </a:rPr>
                        <a:t>RESULTADOS</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a:p>
            <a:pPr algn="ctr" rtl="0"/>
            <a:r>
              <a:rPr lang="pt-BR" sz="140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PLANO DE IMPLEMENTAÇÃO</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453312468"/>
              </p:ext>
            </p:extLst>
          </p:nvPr>
        </p:nvGraphicFramePr>
        <p:xfrm>
          <a:off x="161925" y="409596"/>
          <a:ext cx="11753847" cy="5853424"/>
        </p:xfrm>
        <a:graphic>
          <a:graphicData uri="http://schemas.openxmlformats.org/drawingml/2006/table">
            <a:tbl>
              <a:tblPr firstRow="1" bandRow="1">
                <a:tableStyleId>{5C22544A-7EE6-4342-B048-85BDC9FD1C3A}</a:tableStyleId>
              </a:tblPr>
              <a:tblGrid>
                <a:gridCol w="3969447">
                  <a:extLst>
                    <a:ext uri="{9D8B030D-6E8A-4147-A177-3AD203B41FA5}">
                      <a16:colId xmlns:a16="http://schemas.microsoft.com/office/drawing/2014/main" val="602210714"/>
                    </a:ext>
                  </a:extLst>
                </a:gridCol>
                <a:gridCol w="648700">
                  <a:extLst>
                    <a:ext uri="{9D8B030D-6E8A-4147-A177-3AD203B41FA5}">
                      <a16:colId xmlns:a16="http://schemas.microsoft.com/office/drawing/2014/main" val="745651107"/>
                    </a:ext>
                  </a:extLst>
                </a:gridCol>
                <a:gridCol w="648700">
                  <a:extLst>
                    <a:ext uri="{9D8B030D-6E8A-4147-A177-3AD203B41FA5}">
                      <a16:colId xmlns:a16="http://schemas.microsoft.com/office/drawing/2014/main" val="3839570682"/>
                    </a:ext>
                  </a:extLst>
                </a:gridCol>
                <a:gridCol w="648700">
                  <a:extLst>
                    <a:ext uri="{9D8B030D-6E8A-4147-A177-3AD203B41FA5}">
                      <a16:colId xmlns:a16="http://schemas.microsoft.com/office/drawing/2014/main" val="3893106002"/>
                    </a:ext>
                  </a:extLst>
                </a:gridCol>
                <a:gridCol w="648700">
                  <a:extLst>
                    <a:ext uri="{9D8B030D-6E8A-4147-A177-3AD203B41FA5}">
                      <a16:colId xmlns:a16="http://schemas.microsoft.com/office/drawing/2014/main" val="1453603295"/>
                    </a:ext>
                  </a:extLst>
                </a:gridCol>
                <a:gridCol w="648700">
                  <a:extLst>
                    <a:ext uri="{9D8B030D-6E8A-4147-A177-3AD203B41FA5}">
                      <a16:colId xmlns:a16="http://schemas.microsoft.com/office/drawing/2014/main" val="3405603126"/>
                    </a:ext>
                  </a:extLst>
                </a:gridCol>
                <a:gridCol w="648700">
                  <a:extLst>
                    <a:ext uri="{9D8B030D-6E8A-4147-A177-3AD203B41FA5}">
                      <a16:colId xmlns:a16="http://schemas.microsoft.com/office/drawing/2014/main" val="4188645958"/>
                    </a:ext>
                  </a:extLst>
                </a:gridCol>
                <a:gridCol w="648700">
                  <a:extLst>
                    <a:ext uri="{9D8B030D-6E8A-4147-A177-3AD203B41FA5}">
                      <a16:colId xmlns:a16="http://schemas.microsoft.com/office/drawing/2014/main" val="370284219"/>
                    </a:ext>
                  </a:extLst>
                </a:gridCol>
                <a:gridCol w="648700">
                  <a:extLst>
                    <a:ext uri="{9D8B030D-6E8A-4147-A177-3AD203B41FA5}">
                      <a16:colId xmlns:a16="http://schemas.microsoft.com/office/drawing/2014/main" val="2570255189"/>
                    </a:ext>
                  </a:extLst>
                </a:gridCol>
                <a:gridCol w="648700">
                  <a:extLst>
                    <a:ext uri="{9D8B030D-6E8A-4147-A177-3AD203B41FA5}">
                      <a16:colId xmlns:a16="http://schemas.microsoft.com/office/drawing/2014/main" val="4253557748"/>
                    </a:ext>
                  </a:extLst>
                </a:gridCol>
                <a:gridCol w="648700">
                  <a:extLst>
                    <a:ext uri="{9D8B030D-6E8A-4147-A177-3AD203B41FA5}">
                      <a16:colId xmlns:a16="http://schemas.microsoft.com/office/drawing/2014/main" val="732807866"/>
                    </a:ext>
                  </a:extLst>
                </a:gridCol>
                <a:gridCol w="648700">
                  <a:extLst>
                    <a:ext uri="{9D8B030D-6E8A-4147-A177-3AD203B41FA5}">
                      <a16:colId xmlns:a16="http://schemas.microsoft.com/office/drawing/2014/main" val="1262655051"/>
                    </a:ext>
                  </a:extLst>
                </a:gridCol>
                <a:gridCol w="648700">
                  <a:extLst>
                    <a:ext uri="{9D8B030D-6E8A-4147-A177-3AD203B41FA5}">
                      <a16:colId xmlns:a16="http://schemas.microsoft.com/office/drawing/2014/main" val="2519593283"/>
                    </a:ext>
                  </a:extLst>
                </a:gridCol>
              </a:tblGrid>
              <a:tr h="233365">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pt-BR" sz="1200" b="0">
                          <a:solidFill>
                            <a:schemeClr val="tx1"/>
                          </a:solidFill>
                          <a:latin typeface="Century Gothic" panose="020B0502020202020204" pitchFamily="34" charset="0"/>
                        </a:rPr>
                        <a:t>T1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pt-BR" sz="1200" b="0">
                          <a:solidFill>
                            <a:schemeClr val="tx1"/>
                          </a:solidFill>
                          <a:latin typeface="Century Gothic" panose="020B0502020202020204" pitchFamily="34" charset="0"/>
                        </a:rPr>
                        <a:t>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33365">
                <a:tc>
                  <a:txBody>
                    <a:bodyPr/>
                    <a:lstStyle/>
                    <a:p>
                      <a:pPr rtl="0"/>
                      <a:r>
                        <a:rPr lang="pt-BR" sz="900" b="1">
                          <a:solidFill>
                            <a:schemeClr val="tx1"/>
                          </a:solidFill>
                          <a:latin typeface="Century Gothic" panose="020B0502020202020204" pitchFamily="34" charset="0"/>
                        </a:rPr>
                        <a:t>OBJETIVOS + METAS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pt-BR"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FEV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ABR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AGO</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SET</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OUT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900" b="1">
                          <a:solidFill>
                            <a:schemeClr val="tx1"/>
                          </a:solidFill>
                          <a:latin typeface="Century Gothic" panose="020B0502020202020204" pitchFamily="34" charset="0"/>
                        </a:rPr>
                        <a:t>DEZ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62082">
                <a:tc>
                  <a:txBody>
                    <a:bodyPr/>
                    <a:lstStyle/>
                    <a:p>
                      <a:pPr rtl="0">
                        <a:lnSpc>
                          <a:spcPct val="100000"/>
                        </a:lnSpc>
                      </a:pPr>
                      <a:r>
                        <a:rPr lang="pt-BR" sz="1100">
                          <a:solidFill>
                            <a:schemeClr val="tx1"/>
                          </a:solidFill>
                          <a:latin typeface="Century Gothic" panose="020B0502020202020204" pitchFamily="34" charset="0"/>
                        </a:rPr>
                        <a:t>Objetivo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62082">
                <a:tc>
                  <a:txBody>
                    <a:bodyPr/>
                    <a:lstStyle/>
                    <a:p>
                      <a:pPr rtl="0">
                        <a:lnSpc>
                          <a:spcPct val="100000"/>
                        </a:lnSpc>
                      </a:pPr>
                      <a:r>
                        <a:rPr lang="pt-BR" sz="1100">
                          <a:solidFill>
                            <a:schemeClr val="tx1"/>
                          </a:solidFill>
                          <a:latin typeface="Century Gothic" panose="020B0502020202020204" pitchFamily="34" charset="0"/>
                        </a:rPr>
                        <a:t>Objetivo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62082">
                <a:tc>
                  <a:txBody>
                    <a:bodyPr/>
                    <a:lstStyle/>
                    <a:p>
                      <a:pPr rtl="0">
                        <a:lnSpc>
                          <a:spcPct val="100000"/>
                        </a:lnSpc>
                      </a:pPr>
                      <a:r>
                        <a:rPr lang="pt-BR" sz="1100">
                          <a:solidFill>
                            <a:schemeClr val="tx1"/>
                          </a:solidFill>
                          <a:latin typeface="Century Gothic" panose="020B0502020202020204" pitchFamily="34" charset="0"/>
                        </a:rPr>
                        <a:t>Objetivo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62082">
                <a:tc>
                  <a:txBody>
                    <a:bodyPr/>
                    <a:lstStyle/>
                    <a:p>
                      <a:pPr rtl="0">
                        <a:lnSpc>
                          <a:spcPct val="100000"/>
                        </a:lnSpc>
                      </a:pPr>
                      <a:r>
                        <a:rPr lang="pt-BR" sz="1100">
                          <a:solidFill>
                            <a:schemeClr val="tx1"/>
                          </a:solidFill>
                          <a:latin typeface="Century Gothic" panose="020B0502020202020204" pitchFamily="34" charset="0"/>
                        </a:rPr>
                        <a:t>Objetivo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62082">
                <a:tc>
                  <a:txBody>
                    <a:bodyPr/>
                    <a:lstStyle/>
                    <a:p>
                      <a:pPr rtl="0">
                        <a:lnSpc>
                          <a:spcPct val="100000"/>
                        </a:lnSpc>
                      </a:pPr>
                      <a:r>
                        <a:rPr lang="pt-BR" sz="1100">
                          <a:solidFill>
                            <a:schemeClr val="tx1"/>
                          </a:solidFill>
                          <a:latin typeface="Century Gothic" panose="020B0502020202020204" pitchFamily="34" charset="0"/>
                        </a:rPr>
                        <a:t>Objetivo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62082">
                <a:tc>
                  <a:txBody>
                    <a:bodyPr/>
                    <a:lstStyle/>
                    <a:p>
                      <a:pPr rtl="0">
                        <a:lnSpc>
                          <a:spcPct val="100000"/>
                        </a:lnSpc>
                      </a:pPr>
                      <a:r>
                        <a:rPr lang="pt-BR" sz="1100">
                          <a:solidFill>
                            <a:schemeClr val="tx1"/>
                          </a:solidFill>
                          <a:latin typeface="Century Gothic" panose="020B0502020202020204" pitchFamily="34" charset="0"/>
                        </a:rPr>
                        <a:t>Meta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62082">
                <a:tc>
                  <a:txBody>
                    <a:bodyPr/>
                    <a:lstStyle/>
                    <a:p>
                      <a:pPr rtl="0">
                        <a:lnSpc>
                          <a:spcPct val="100000"/>
                        </a:lnSpc>
                      </a:pPr>
                      <a:r>
                        <a:rPr lang="pt-BR" sz="1100">
                          <a:solidFill>
                            <a:schemeClr val="tx1"/>
                          </a:solidFill>
                          <a:latin typeface="Century Gothic" panose="020B0502020202020204" pitchFamily="34" charset="0"/>
                        </a:rPr>
                        <a:t>Meta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62082">
                <a:tc>
                  <a:txBody>
                    <a:bodyPr/>
                    <a:lstStyle/>
                    <a:p>
                      <a:pPr rtl="0">
                        <a:lnSpc>
                          <a:spcPct val="100000"/>
                        </a:lnSpc>
                      </a:pPr>
                      <a:r>
                        <a:rPr lang="pt-BR" sz="1100">
                          <a:solidFill>
                            <a:schemeClr val="tx1"/>
                          </a:solidFill>
                          <a:latin typeface="Century Gothic" panose="020B0502020202020204" pitchFamily="34" charset="0"/>
                        </a:rPr>
                        <a:t>Meta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62082">
                <a:tc>
                  <a:txBody>
                    <a:bodyPr/>
                    <a:lstStyle/>
                    <a:p>
                      <a:pPr rtl="0">
                        <a:lnSpc>
                          <a:spcPct val="100000"/>
                        </a:lnSpc>
                      </a:pPr>
                      <a:r>
                        <a:rPr lang="pt-BR" sz="1100">
                          <a:solidFill>
                            <a:schemeClr val="tx1"/>
                          </a:solidFill>
                          <a:latin typeface="Century Gothic" panose="020B0502020202020204" pitchFamily="34" charset="0"/>
                        </a:rPr>
                        <a:t>Meta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62082">
                <a:tc>
                  <a:txBody>
                    <a:bodyPr/>
                    <a:lstStyle/>
                    <a:p>
                      <a:pPr rtl="0">
                        <a:lnSpc>
                          <a:spcPct val="100000"/>
                        </a:lnSpc>
                      </a:pPr>
                      <a:r>
                        <a:rPr lang="pt-BR" sz="1100">
                          <a:solidFill>
                            <a:schemeClr val="tx1"/>
                          </a:solidFill>
                          <a:latin typeface="Century Gothic" panose="020B0502020202020204" pitchFamily="34" charset="0"/>
                        </a:rPr>
                        <a:t>Meta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65874">
                <a:tc>
                  <a:txBody>
                    <a:bodyPr/>
                    <a:lstStyle/>
                    <a:p>
                      <a:pPr rtl="0">
                        <a:lnSpc>
                          <a:spcPct val="100000"/>
                        </a:lnSpc>
                      </a:pPr>
                      <a:r>
                        <a:rPr lang="pt-BR" sz="1400" b="1">
                          <a:solidFill>
                            <a:schemeClr val="tx1"/>
                          </a:solidFill>
                          <a:latin typeface="Century Gothic" panose="020B0502020202020204" pitchFamily="34" charset="0"/>
                        </a:rPr>
                        <a:t>RESULTADOS</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DADOS DO RESULTADO</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100">
                <a:solidFill>
                  <a:schemeClr val="tx1"/>
                </a:solidFill>
                <a:latin typeface="Century Gothic" panose="020B0502020202020204" pitchFamily="34" charset="0"/>
              </a:rPr>
              <a:t>Notas</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41917198"/>
              </p:ext>
            </p:extLst>
          </p:nvPr>
        </p:nvGraphicFramePr>
        <p:xfrm>
          <a:off x="787790" y="1050352"/>
          <a:ext cx="10452865" cy="2468352"/>
        </p:xfrm>
        <a:graphic>
          <a:graphicData uri="http://schemas.openxmlformats.org/drawingml/2006/table">
            <a:tbl>
              <a:tblPr firstRow="1" firstCol="1" bandRow="1">
                <a:tableStyleId>{5C22544A-7EE6-4342-B048-85BDC9FD1C3A}</a:tableStyleId>
              </a:tblPr>
              <a:tblGrid>
                <a:gridCol w="10452865">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35</TotalTime>
  <Words>273</Words>
  <Application>Microsoft Office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Ricky Nan</cp:lastModifiedBy>
  <cp:revision>8</cp:revision>
  <cp:lastPrinted>2020-08-31T22:23:58Z</cp:lastPrinted>
  <dcterms:created xsi:type="dcterms:W3CDTF">2020-10-13T17:46:00Z</dcterms:created>
  <dcterms:modified xsi:type="dcterms:W3CDTF">2024-10-01T15:22:18Z</dcterms:modified>
</cp:coreProperties>
</file>