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342" r:id="rId2"/>
    <p:sldId id="349" r:id="rId3"/>
    <p:sldId id="316" r:id="rId4"/>
    <p:sldId id="352"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7F9FB"/>
    <a:srgbClr val="FCF1C3"/>
    <a:srgbClr val="FCF8E4"/>
    <a:srgbClr val="FFF1E3"/>
    <a:srgbClr val="F5E2C0"/>
    <a:srgbClr val="EDEFCB"/>
    <a:srgbClr val="E2EFCD"/>
    <a:srgbClr val="EAEEF3"/>
    <a:srgbClr val="E5E5E5"/>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869EEA-C6B9-4E98-811B-4A1645113E14}" v="2" dt="2023-07-03T15:14:08.365"/>
    <p1510:client id="{E0E5AC5D-019B-4A5A-93AA-6801CC3E7789}" v="17" dt="2023-07-03T15:04:58.3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13" autoAdjust="0"/>
    <p:restoredTop sz="86447"/>
  </p:normalViewPr>
  <p:slideViewPr>
    <p:cSldViewPr snapToGrid="0" snapToObjects="1">
      <p:cViewPr varScale="1">
        <p:scale>
          <a:sx n="127" d="100"/>
          <a:sy n="127" d="100"/>
        </p:scale>
        <p:origin x="632" y="192"/>
      </p:cViewPr>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 Id="rId4"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87869EEA-C6B9-4E98-811B-4A1645113E14}"/>
    <pc:docChg chg="modSld">
      <pc:chgData name="Bess Dunlevy" userId="dd4b9a8537dbe9d0" providerId="LiveId" clId="{87869EEA-C6B9-4E98-811B-4A1645113E14}" dt="2023-07-03T15:14:21.735" v="122" actId="20577"/>
      <pc:docMkLst>
        <pc:docMk/>
      </pc:docMkLst>
      <pc:sldChg chg="modSp mod">
        <pc:chgData name="Bess Dunlevy" userId="dd4b9a8537dbe9d0" providerId="LiveId" clId="{87869EEA-C6B9-4E98-811B-4A1645113E14}" dt="2023-07-03T15:14:11.990" v="110" actId="6549"/>
        <pc:sldMkLst>
          <pc:docMk/>
          <pc:sldMk cId="1521696607" sldId="316"/>
        </pc:sldMkLst>
        <pc:graphicFrameChg chg="mod modGraphic">
          <ac:chgData name="Bess Dunlevy" userId="dd4b9a8537dbe9d0" providerId="LiveId" clId="{87869EEA-C6B9-4E98-811B-4A1645113E14}" dt="2023-07-03T15:14:11.990" v="110" actId="6549"/>
          <ac:graphicFrameMkLst>
            <pc:docMk/>
            <pc:sldMk cId="1521696607" sldId="316"/>
            <ac:graphicFrameMk id="45" creationId="{719927E1-5583-7943-BF22-D526BA6FD289}"/>
          </ac:graphicFrameMkLst>
        </pc:graphicFrameChg>
      </pc:sldChg>
      <pc:sldChg chg="modSp mod">
        <pc:chgData name="Bess Dunlevy" userId="dd4b9a8537dbe9d0" providerId="LiveId" clId="{87869EEA-C6B9-4E98-811B-4A1645113E14}" dt="2023-07-03T15:13:04.800" v="49" actId="20577"/>
        <pc:sldMkLst>
          <pc:docMk/>
          <pc:sldMk cId="1508588292" sldId="342"/>
        </pc:sldMkLst>
        <pc:spChg chg="mod">
          <ac:chgData name="Bess Dunlevy" userId="dd4b9a8537dbe9d0" providerId="LiveId" clId="{87869EEA-C6B9-4E98-811B-4A1645113E14}" dt="2023-07-03T15:12:37.913" v="0" actId="20577"/>
          <ac:spMkLst>
            <pc:docMk/>
            <pc:sldMk cId="1508588292" sldId="342"/>
            <ac:spMk id="33" creationId="{143A449B-AAB7-994A-92CE-8F48E2CA7DF6}"/>
          </ac:spMkLst>
        </pc:spChg>
        <pc:spChg chg="mod">
          <ac:chgData name="Bess Dunlevy" userId="dd4b9a8537dbe9d0" providerId="LiveId" clId="{87869EEA-C6B9-4E98-811B-4A1645113E14}" dt="2023-07-03T15:13:04.800" v="49" actId="20577"/>
          <ac:spMkLst>
            <pc:docMk/>
            <pc:sldMk cId="1508588292" sldId="342"/>
            <ac:spMk id="36" creationId="{C7DC0BFC-32CE-0544-BDE7-E4E8CD4C8E4D}"/>
          </ac:spMkLst>
        </pc:spChg>
        <pc:spChg chg="mod">
          <ac:chgData name="Bess Dunlevy" userId="dd4b9a8537dbe9d0" providerId="LiveId" clId="{87869EEA-C6B9-4E98-811B-4A1645113E14}" dt="2023-07-03T15:12:54.720" v="30" actId="20577"/>
          <ac:spMkLst>
            <pc:docMk/>
            <pc:sldMk cId="1508588292" sldId="342"/>
            <ac:spMk id="93" creationId="{4202D8FA-97A9-1F4C-B19E-615D761DF0CF}"/>
          </ac:spMkLst>
        </pc:spChg>
        <pc:graphicFrameChg chg="modGraphic">
          <ac:chgData name="Bess Dunlevy" userId="dd4b9a8537dbe9d0" providerId="LiveId" clId="{87869EEA-C6B9-4E98-811B-4A1645113E14}" dt="2023-07-03T15:13:02.482" v="48" actId="20577"/>
          <ac:graphicFrameMkLst>
            <pc:docMk/>
            <pc:sldMk cId="1508588292" sldId="342"/>
            <ac:graphicFrameMk id="99" creationId="{F1C66BDD-8EC0-3448-9FF6-50A7B51194A2}"/>
          </ac:graphicFrameMkLst>
        </pc:graphicFrameChg>
      </pc:sldChg>
      <pc:sldChg chg="modSp mod">
        <pc:chgData name="Bess Dunlevy" userId="dd4b9a8537dbe9d0" providerId="LiveId" clId="{87869EEA-C6B9-4E98-811B-4A1645113E14}" dt="2023-07-03T15:13:44.856" v="77" actId="6549"/>
        <pc:sldMkLst>
          <pc:docMk/>
          <pc:sldMk cId="3424029325" sldId="349"/>
        </pc:sldMkLst>
        <pc:graphicFrameChg chg="modGraphic">
          <ac:chgData name="Bess Dunlevy" userId="dd4b9a8537dbe9d0" providerId="LiveId" clId="{87869EEA-C6B9-4E98-811B-4A1645113E14}" dt="2023-07-03T15:13:44.856" v="77" actId="6549"/>
          <ac:graphicFrameMkLst>
            <pc:docMk/>
            <pc:sldMk cId="3424029325" sldId="349"/>
            <ac:graphicFrameMk id="5" creationId="{06EBEE7F-EEC9-4E47-942D-C7FEC5B6D5E3}"/>
          </ac:graphicFrameMkLst>
        </pc:graphicFrameChg>
        <pc:graphicFrameChg chg="modGraphic">
          <ac:chgData name="Bess Dunlevy" userId="dd4b9a8537dbe9d0" providerId="LiveId" clId="{87869EEA-C6B9-4E98-811B-4A1645113E14}" dt="2023-07-03T15:13:33.542" v="71" actId="20577"/>
          <ac:graphicFrameMkLst>
            <pc:docMk/>
            <pc:sldMk cId="3424029325" sldId="349"/>
            <ac:graphicFrameMk id="48" creationId="{15F80937-1C71-D34C-9B0A-AFD9A24FC98D}"/>
          </ac:graphicFrameMkLst>
        </pc:graphicFrameChg>
      </pc:sldChg>
      <pc:sldChg chg="modSp mod">
        <pc:chgData name="Bess Dunlevy" userId="dd4b9a8537dbe9d0" providerId="LiveId" clId="{87869EEA-C6B9-4E98-811B-4A1645113E14}" dt="2023-07-03T15:14:21.735" v="122" actId="20577"/>
        <pc:sldMkLst>
          <pc:docMk/>
          <pc:sldMk cId="822524391" sldId="352"/>
        </pc:sldMkLst>
        <pc:graphicFrameChg chg="modGraphic">
          <ac:chgData name="Bess Dunlevy" userId="dd4b9a8537dbe9d0" providerId="LiveId" clId="{87869EEA-C6B9-4E98-811B-4A1645113E14}" dt="2023-07-03T15:14:21.735" v="122" actId="20577"/>
          <ac:graphicFrameMkLst>
            <pc:docMk/>
            <pc:sldMk cId="822524391" sldId="352"/>
            <ac:graphicFrameMk id="2" creationId="{0A908FEA-3453-5840-A648-2570EEA8E355}"/>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12/9/24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46489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4282729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02881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5</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12/9/24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12/9/24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12/9/24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12/9/24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t.smartsheet.com/try-it?trp=58047"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6415386" y="256177"/>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9277726" y="249320"/>
            <a:ext cx="2364316"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8277023" cy="430887"/>
          </a:xfrm>
          <a:prstGeom prst="rect">
            <a:avLst/>
          </a:prstGeom>
          <a:noFill/>
        </p:spPr>
        <p:txBody>
          <a:bodyPr wrap="square" rtlCol="0">
            <a:spAutoFit/>
          </a:bodyPr>
          <a:lstStyle/>
          <a:p>
            <a:pPr rtl="0"/>
            <a:r>
              <a:rPr lang="pt-BR" sz="2200" b="1">
                <a:solidFill>
                  <a:schemeClr val="tx1">
                    <a:lumMod val="65000"/>
                    <a:lumOff val="35000"/>
                  </a:schemeClr>
                </a:solidFill>
                <a:latin typeface="Century Gothic" panose="020B0502020202020204" pitchFamily="34" charset="0"/>
              </a:rPr>
              <a:t>MODELO DE APRESENTAÇÃO DE PLANO DE MÍDIA</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ea typeface="Arial" charset="0"/>
                <a:cs typeface="Arial" charset="0"/>
              </a:rPr>
              <a:t>APRESENTAÇÃO DE PLANO DE MÍDIA</a:t>
            </a:r>
          </a:p>
        </p:txBody>
      </p:sp>
      <p:sp>
        <p:nvSpPr>
          <p:cNvPr id="92" name="TextBox 91">
            <a:extLst>
              <a:ext uri="{FF2B5EF4-FFF2-40B4-BE49-F238E27FC236}">
                <a16:creationId xmlns:a16="http://schemas.microsoft.com/office/drawing/2014/main" id="{15002CF0-EA59-CE43-9D0C-B9955C66D425}"/>
              </a:ext>
            </a:extLst>
          </p:cNvPr>
          <p:cNvSpPr txBox="1"/>
          <p:nvPr/>
        </p:nvSpPr>
        <p:spPr>
          <a:xfrm>
            <a:off x="300447" y="1164748"/>
            <a:ext cx="11474019" cy="630942"/>
          </a:xfrm>
          <a:prstGeom prst="rect">
            <a:avLst/>
          </a:prstGeom>
          <a:noFill/>
        </p:spPr>
        <p:txBody>
          <a:bodyPr wrap="square" rtlCol="0">
            <a:spAutoFit/>
          </a:bodyPr>
          <a:lstStyle/>
          <a:p>
            <a:pPr rtl="0"/>
            <a:r>
              <a:rPr lang="pt-BR" sz="3400" dirty="0">
                <a:solidFill>
                  <a:schemeClr val="accent5">
                    <a:lumMod val="75000"/>
                  </a:schemeClr>
                </a:solidFill>
                <a:latin typeface="Century Gothic" panose="020B0502020202020204" pitchFamily="34" charset="0"/>
              </a:rPr>
              <a:t>APRESENTAÇÃO DE PLANO DE MÍDIA</a:t>
            </a:r>
          </a:p>
        </p:txBody>
      </p:sp>
      <p:sp>
        <p:nvSpPr>
          <p:cNvPr id="93" name="TextBox 92">
            <a:extLst>
              <a:ext uri="{FF2B5EF4-FFF2-40B4-BE49-F238E27FC236}">
                <a16:creationId xmlns:a16="http://schemas.microsoft.com/office/drawing/2014/main" id="{4202D8FA-97A9-1F4C-B19E-615D761DF0CF}"/>
              </a:ext>
            </a:extLst>
          </p:cNvPr>
          <p:cNvSpPr txBox="1"/>
          <p:nvPr/>
        </p:nvSpPr>
        <p:spPr>
          <a:xfrm>
            <a:off x="384378" y="2347150"/>
            <a:ext cx="8306701" cy="2077492"/>
          </a:xfrm>
          <a:prstGeom prst="rect">
            <a:avLst/>
          </a:prstGeom>
          <a:noFill/>
        </p:spPr>
        <p:txBody>
          <a:bodyPr wrap="square" rtlCol="0">
            <a:spAutoFit/>
          </a:bodyPr>
          <a:lstStyle/>
          <a:p>
            <a:pPr rtl="0"/>
            <a:r>
              <a:rPr lang="pt-BR" sz="2500">
                <a:solidFill>
                  <a:schemeClr val="accent5">
                    <a:lumMod val="75000"/>
                  </a:schemeClr>
                </a:solidFill>
                <a:latin typeface="Century Gothic" panose="020B0502020202020204" pitchFamily="34" charset="0"/>
              </a:rPr>
              <a:t>NOME DA ORGANIZAÇÃO</a:t>
            </a:r>
          </a:p>
          <a:p>
            <a:pPr rtl="0"/>
            <a:r>
              <a:rPr lang="pt-BR" sz="2000">
                <a:solidFill>
                  <a:schemeClr val="tx2"/>
                </a:solidFill>
                <a:latin typeface="Century Gothic" panose="020B0502020202020204" pitchFamily="34" charset="0"/>
              </a:rPr>
              <a:t> </a:t>
            </a:r>
          </a:p>
          <a:p>
            <a:pPr rtl="0"/>
            <a:r>
              <a:rPr lang="pt-BR" sz="1400">
                <a:solidFill>
                  <a:schemeClr val="bg1">
                    <a:lumMod val="50000"/>
                  </a:schemeClr>
                </a:solidFill>
                <a:latin typeface="Century Gothic" panose="020B0502020202020204" pitchFamily="34" charset="0"/>
              </a:rPr>
              <a:t>DD/MM/AAAA</a:t>
            </a:r>
          </a:p>
          <a:p>
            <a:pPr rtl="0"/>
            <a:r>
              <a:rPr lang="pt-BR" sz="1400">
                <a:solidFill>
                  <a:schemeClr val="bg1">
                    <a:lumMod val="50000"/>
                  </a:schemeClr>
                </a:solidFill>
                <a:latin typeface="Century Gothic" panose="020B0502020202020204" pitchFamily="34" charset="0"/>
              </a:rPr>
              <a:t> </a:t>
            </a:r>
          </a:p>
          <a:p>
            <a:pPr rtl="0"/>
            <a:r>
              <a:rPr lang="pt-BR" sz="1400">
                <a:solidFill>
                  <a:schemeClr val="bg1">
                    <a:lumMod val="50000"/>
                  </a:schemeClr>
                </a:solidFill>
                <a:latin typeface="Century Gothic" panose="020B0502020202020204" pitchFamily="34" charset="0"/>
              </a:rPr>
              <a:t>Endereço, cidade, estado, CEP</a:t>
            </a:r>
          </a:p>
          <a:p>
            <a:pPr rtl="0"/>
            <a:r>
              <a:rPr lang="pt-BR" sz="1400">
                <a:solidFill>
                  <a:schemeClr val="bg1">
                    <a:lumMod val="50000"/>
                  </a:schemeClr>
                </a:solidFill>
                <a:latin typeface="Century Gothic" panose="020B0502020202020204" pitchFamily="34" charset="0"/>
              </a:rPr>
              <a:t>Telefone</a:t>
            </a:r>
          </a:p>
          <a:p>
            <a:pPr rtl="0"/>
            <a:r>
              <a:rPr lang="pt-BR" sz="1400">
                <a:solidFill>
                  <a:schemeClr val="bg1">
                    <a:lumMod val="50000"/>
                  </a:schemeClr>
                </a:solidFill>
                <a:latin typeface="Century Gothic" panose="020B0502020202020204" pitchFamily="34" charset="0"/>
              </a:rPr>
              <a:t>Endereço web</a:t>
            </a:r>
          </a:p>
          <a:p>
            <a:pPr rtl="0"/>
            <a:r>
              <a:rPr lang="pt-BR" sz="1400">
                <a:solidFill>
                  <a:schemeClr val="bg1">
                    <a:lumMod val="50000"/>
                  </a:schemeClr>
                </a:solidFill>
                <a:latin typeface="Century Gothic" panose="020B0502020202020204" pitchFamily="34" charset="0"/>
              </a:rPr>
              <a:t>Endereço de e-mail</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357809" y="1995592"/>
            <a:ext cx="11266155" cy="0"/>
          </a:xfrm>
          <a:prstGeom prst="line">
            <a:avLst/>
          </a:prstGeom>
        </p:spPr>
        <p:style>
          <a:lnRef idx="1">
            <a:schemeClr val="dk1"/>
          </a:lnRef>
          <a:fillRef idx="0">
            <a:schemeClr val="dk1"/>
          </a:fillRef>
          <a:effectRef idx="0">
            <a:schemeClr val="dk1"/>
          </a:effectRef>
          <a:fontRef idx="minor">
            <a:schemeClr val="tx1"/>
          </a:fontRef>
        </p:style>
      </p:cxnSp>
      <p:sp>
        <p:nvSpPr>
          <p:cNvPr id="98" name="TextBox 97">
            <a:extLst>
              <a:ext uri="{FF2B5EF4-FFF2-40B4-BE49-F238E27FC236}">
                <a16:creationId xmlns:a16="http://schemas.microsoft.com/office/drawing/2014/main" id="{CE54CD1D-7C87-854A-A663-C5B43BFBDEB4}"/>
              </a:ext>
            </a:extLst>
          </p:cNvPr>
          <p:cNvSpPr txBox="1"/>
          <p:nvPr/>
        </p:nvSpPr>
        <p:spPr>
          <a:xfrm>
            <a:off x="8019841" y="2178961"/>
            <a:ext cx="3172076" cy="3172076"/>
          </a:xfrm>
          <a:prstGeom prst="ellipse">
            <a:avLst/>
          </a:prstGeom>
          <a:solidFill>
            <a:schemeClr val="bg1">
              <a:alpha val="81000"/>
            </a:schemeClr>
          </a:solidFill>
          <a:ln w="22225">
            <a:solidFill>
              <a:schemeClr val="bg1"/>
            </a:solidFill>
          </a:ln>
        </p:spPr>
        <p:txBody>
          <a:bodyPr wrap="none" lIns="0" tIns="0" rIns="0" bIns="0" rtlCol="0" anchor="ctr">
            <a:noAutofit/>
          </a:bodyPr>
          <a:lstStyle/>
          <a:p>
            <a:pPr algn="ctr" rtl="0"/>
            <a:r>
              <a:rPr lang="pt-BR" sz="4500" dirty="0">
                <a:ln w="31750">
                  <a:noFill/>
                </a:ln>
                <a:solidFill>
                  <a:schemeClr val="tx1">
                    <a:lumMod val="50000"/>
                    <a:lumOff val="50000"/>
                  </a:schemeClr>
                </a:solidFill>
                <a:latin typeface="Century Gothic" panose="020B0502020202020204" pitchFamily="34" charset="0"/>
              </a:rPr>
              <a:t>SEU</a:t>
            </a:r>
          </a:p>
          <a:p>
            <a:pPr algn="ctr" rtl="0"/>
            <a:r>
              <a:rPr lang="pt-BR" sz="4500" dirty="0">
                <a:ln w="31750">
                  <a:noFill/>
                </a:ln>
                <a:solidFill>
                  <a:schemeClr val="tx1">
                    <a:lumMod val="50000"/>
                    <a:lumOff val="50000"/>
                  </a:schemeClr>
                </a:solidFill>
                <a:latin typeface="Century Gothic" panose="020B0502020202020204" pitchFamily="34" charset="0"/>
              </a:rPr>
              <a:t>LOGOTIPO</a:t>
            </a:r>
          </a:p>
        </p:txBody>
      </p:sp>
      <p:graphicFrame>
        <p:nvGraphicFramePr>
          <p:cNvPr id="99" name="Table 98">
            <a:extLst>
              <a:ext uri="{FF2B5EF4-FFF2-40B4-BE49-F238E27FC236}">
                <a16:creationId xmlns:a16="http://schemas.microsoft.com/office/drawing/2014/main" id="{F1C66BDD-8EC0-3448-9FF6-50A7B51194A2}"/>
              </a:ext>
            </a:extLst>
          </p:cNvPr>
          <p:cNvGraphicFramePr>
            <a:graphicFrameLocks noGrp="1"/>
          </p:cNvGraphicFramePr>
          <p:nvPr>
            <p:extLst>
              <p:ext uri="{D42A27DB-BD31-4B8C-83A1-F6EECF244321}">
                <p14:modId xmlns:p14="http://schemas.microsoft.com/office/powerpoint/2010/main" val="1782460956"/>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1071622">
                  <a:extLst>
                    <a:ext uri="{9D8B030D-6E8A-4147-A177-3AD203B41FA5}">
                      <a16:colId xmlns:a16="http://schemas.microsoft.com/office/drawing/2014/main" val="690628749"/>
                    </a:ext>
                  </a:extLst>
                </a:gridCol>
                <a:gridCol w="1784411">
                  <a:extLst>
                    <a:ext uri="{9D8B030D-6E8A-4147-A177-3AD203B41FA5}">
                      <a16:colId xmlns:a16="http://schemas.microsoft.com/office/drawing/2014/main" val="3049906053"/>
                    </a:ext>
                  </a:extLst>
                </a:gridCol>
                <a:gridCol w="571183">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rtl="0">
                        <a:lnSpc>
                          <a:spcPct val="107000"/>
                        </a:lnSpc>
                        <a:spcBef>
                          <a:spcPts val="0"/>
                        </a:spcBef>
                        <a:spcAft>
                          <a:spcPts val="0"/>
                        </a:spcAft>
                      </a:pPr>
                      <a:r>
                        <a:rPr lang="pt-BR" sz="800">
                          <a:solidFill>
                            <a:sysClr val="windowText" lastClr="000000"/>
                          </a:solidFill>
                          <a:effectLst/>
                          <a:latin typeface="Century Gothic" panose="020B0502020202020204" pitchFamily="34" charset="0"/>
                        </a:rPr>
                        <a:t>ELABORADO POR</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rtl="0">
                        <a:lnSpc>
                          <a:spcPct val="107000"/>
                        </a:lnSpc>
                        <a:spcBef>
                          <a:spcPts val="0"/>
                        </a:spcBef>
                        <a:spcAft>
                          <a:spcPts val="0"/>
                        </a:spcAft>
                      </a:pPr>
                      <a:r>
                        <a:rPr lang="pt-BR" sz="1000" b="0" dirty="0">
                          <a:solidFill>
                            <a:sysClr val="windowText" lastClr="000000"/>
                          </a:solidFill>
                          <a:effectLst/>
                          <a:latin typeface="Century Gothic" panose="020B0502020202020204" pitchFamily="34" charset="0"/>
                        </a:rPr>
                        <a:t>Nome</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pt-BR" sz="800" b="1">
                          <a:solidFill>
                            <a:sysClr val="windowText" lastClr="000000"/>
                          </a:solidFill>
                          <a:effectLst/>
                          <a:latin typeface="Century Gothic" panose="020B0502020202020204" pitchFamily="34" charset="0"/>
                        </a:rPr>
                        <a:t>CARGO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rtl="0">
                        <a:lnSpc>
                          <a:spcPct val="107000"/>
                        </a:lnSpc>
                        <a:spcBef>
                          <a:spcPts val="0"/>
                        </a:spcBef>
                        <a:spcAft>
                          <a:spcPts val="0"/>
                        </a:spcAft>
                      </a:pPr>
                      <a:r>
                        <a:rPr lang="pt-BR" sz="1000" b="0">
                          <a:solidFill>
                            <a:sysClr val="windowText" lastClr="000000"/>
                          </a:solidFill>
                          <a:effectLst/>
                          <a:latin typeface="Century Gothic" panose="020B0502020202020204" pitchFamily="34" charset="0"/>
                        </a:rPr>
                        <a:t>Cargo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pt-BR" sz="800" b="1">
                          <a:solidFill>
                            <a:sysClr val="windowText" lastClr="000000"/>
                          </a:solidFill>
                          <a:effectLst/>
                          <a:latin typeface="Century Gothic" panose="020B0502020202020204" pitchFamily="34" charset="0"/>
                        </a:rPr>
                        <a:t>DATA</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rtl="0">
                        <a:lnSpc>
                          <a:spcPct val="107000"/>
                        </a:lnSpc>
                        <a:spcBef>
                          <a:spcPts val="0"/>
                        </a:spcBef>
                        <a:spcAft>
                          <a:spcPts val="0"/>
                        </a:spcAft>
                      </a:pPr>
                      <a:r>
                        <a:rPr lang="pt-BR" sz="1000" b="0">
                          <a:solidFill>
                            <a:sysClr val="windowText" lastClr="000000"/>
                          </a:solidFill>
                          <a:effectLst/>
                          <a:latin typeface="Century Gothic" panose="020B0502020202020204" pitchFamily="34" charset="0"/>
                        </a:rPr>
                        <a:t>DD/MM/AA</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rtl="0">
                        <a:lnSpc>
                          <a:spcPct val="107000"/>
                        </a:lnSpc>
                        <a:spcBef>
                          <a:spcPts val="0"/>
                        </a:spcBef>
                        <a:spcAft>
                          <a:spcPts val="0"/>
                        </a:spcAft>
                      </a:pPr>
                      <a:r>
                        <a:rPr lang="pt-BR" sz="800">
                          <a:solidFill>
                            <a:sysClr val="windowText" lastClr="000000"/>
                          </a:solidFill>
                          <a:effectLst/>
                          <a:latin typeface="Century Gothic" panose="020B0502020202020204" pitchFamily="34" charset="0"/>
                        </a:rPr>
                        <a:t>APROVADO POR</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rtl="0">
                        <a:lnSpc>
                          <a:spcPct val="107000"/>
                        </a:lnSpc>
                        <a:spcBef>
                          <a:spcPts val="0"/>
                        </a:spcBef>
                        <a:spcAft>
                          <a:spcPts val="0"/>
                        </a:spcAft>
                      </a:pPr>
                      <a:r>
                        <a:rPr lang="pt-BR" sz="1000" b="0">
                          <a:solidFill>
                            <a:sysClr val="windowText" lastClr="000000"/>
                          </a:solidFill>
                          <a:effectLst/>
                          <a:latin typeface="Century Gothic" panose="020B0502020202020204" pitchFamily="34" charset="0"/>
                        </a:rPr>
                        <a:t>Nome</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pt-BR" sz="800" b="1">
                          <a:solidFill>
                            <a:sysClr val="windowText" lastClr="000000"/>
                          </a:solidFill>
                          <a:effectLst/>
                          <a:latin typeface="Century Gothic" panose="020B0502020202020204" pitchFamily="34" charset="0"/>
                        </a:rPr>
                        <a:t>CARGO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rtl="0">
                        <a:lnSpc>
                          <a:spcPct val="107000"/>
                        </a:lnSpc>
                        <a:spcBef>
                          <a:spcPts val="0"/>
                        </a:spcBef>
                        <a:spcAft>
                          <a:spcPts val="0"/>
                        </a:spcAft>
                      </a:pPr>
                      <a:r>
                        <a:rPr lang="pt-BR" sz="1000">
                          <a:solidFill>
                            <a:sysClr val="windowText" lastClr="000000"/>
                          </a:solidFill>
                          <a:effectLst/>
                          <a:latin typeface="Century Gothic" panose="020B0502020202020204" pitchFamily="34" charset="0"/>
                        </a:rPr>
                        <a:t>Cargo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pt-BR" sz="800" b="1">
                          <a:solidFill>
                            <a:sysClr val="windowText" lastClr="000000"/>
                          </a:solidFill>
                          <a:effectLst/>
                          <a:latin typeface="Century Gothic" panose="020B0502020202020204" pitchFamily="34" charset="0"/>
                        </a:rPr>
                        <a:t>DATA</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algn="l" rtl="0">
                        <a:lnSpc>
                          <a:spcPct val="107000"/>
                        </a:lnSpc>
                        <a:spcBef>
                          <a:spcPts val="0"/>
                        </a:spcBef>
                        <a:spcAft>
                          <a:spcPts val="0"/>
                        </a:spcAft>
                      </a:pPr>
                      <a:r>
                        <a:rPr lang="pt-BR"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rPr>
                        <a:t>DD/MM/AA</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06EBEE7F-EEC9-4E47-942D-C7FEC5B6D5E3}"/>
              </a:ext>
            </a:extLst>
          </p:cNvPr>
          <p:cNvGraphicFramePr>
            <a:graphicFrameLocks noGrp="1"/>
          </p:cNvGraphicFramePr>
          <p:nvPr>
            <p:extLst>
              <p:ext uri="{D42A27DB-BD31-4B8C-83A1-F6EECF244321}">
                <p14:modId xmlns:p14="http://schemas.microsoft.com/office/powerpoint/2010/main" val="1419108519"/>
              </p:ext>
            </p:extLst>
          </p:nvPr>
        </p:nvGraphicFramePr>
        <p:xfrm>
          <a:off x="312737" y="1863969"/>
          <a:ext cx="11492580" cy="4401408"/>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1471675">
                  <a:extLst>
                    <a:ext uri="{9D8B030D-6E8A-4147-A177-3AD203B41FA5}">
                      <a16:colId xmlns:a16="http://schemas.microsoft.com/office/drawing/2014/main" val="503210791"/>
                    </a:ext>
                  </a:extLst>
                </a:gridCol>
                <a:gridCol w="1077719">
                  <a:extLst>
                    <a:ext uri="{9D8B030D-6E8A-4147-A177-3AD203B41FA5}">
                      <a16:colId xmlns:a16="http://schemas.microsoft.com/office/drawing/2014/main" val="2502708123"/>
                    </a:ext>
                  </a:extLst>
                </a:gridCol>
                <a:gridCol w="1490531">
                  <a:extLst>
                    <a:ext uri="{9D8B030D-6E8A-4147-A177-3AD203B41FA5}">
                      <a16:colId xmlns:a16="http://schemas.microsoft.com/office/drawing/2014/main" val="1710817183"/>
                    </a:ext>
                  </a:extLst>
                </a:gridCol>
                <a:gridCol w="1490531">
                  <a:extLst>
                    <a:ext uri="{9D8B030D-6E8A-4147-A177-3AD203B41FA5}">
                      <a16:colId xmlns:a16="http://schemas.microsoft.com/office/drawing/2014/main" val="1604914587"/>
                    </a:ext>
                  </a:extLst>
                </a:gridCol>
                <a:gridCol w="1490531">
                  <a:extLst>
                    <a:ext uri="{9D8B030D-6E8A-4147-A177-3AD203B41FA5}">
                      <a16:colId xmlns:a16="http://schemas.microsoft.com/office/drawing/2014/main" val="2758091971"/>
                    </a:ext>
                  </a:extLst>
                </a:gridCol>
                <a:gridCol w="1490531">
                  <a:extLst>
                    <a:ext uri="{9D8B030D-6E8A-4147-A177-3AD203B41FA5}">
                      <a16:colId xmlns:a16="http://schemas.microsoft.com/office/drawing/2014/main" val="1726921897"/>
                    </a:ext>
                  </a:extLst>
                </a:gridCol>
                <a:gridCol w="1490531">
                  <a:extLst>
                    <a:ext uri="{9D8B030D-6E8A-4147-A177-3AD203B41FA5}">
                      <a16:colId xmlns:a16="http://schemas.microsoft.com/office/drawing/2014/main" val="2027885230"/>
                    </a:ext>
                  </a:extLst>
                </a:gridCol>
                <a:gridCol w="1490531">
                  <a:extLst>
                    <a:ext uri="{9D8B030D-6E8A-4147-A177-3AD203B41FA5}">
                      <a16:colId xmlns:a16="http://schemas.microsoft.com/office/drawing/2014/main" val="3692474588"/>
                    </a:ext>
                  </a:extLst>
                </a:gridCol>
              </a:tblGrid>
              <a:tr h="302456">
                <a:tc rowSpan="2">
                  <a:txBody>
                    <a:bodyPr/>
                    <a:lstStyle/>
                    <a:p>
                      <a:pPr algn="l" rtl="0" fontAlgn="ctr"/>
                      <a:r>
                        <a:rPr lang="pt-BR" sz="1400" b="0" i="0" u="none" strike="noStrike">
                          <a:solidFill>
                            <a:srgbClr val="000000"/>
                          </a:solidFill>
                          <a:effectLst/>
                          <a:latin typeface="Century Gothic" panose="020B0502020202020204" pitchFamily="34" charset="0"/>
                        </a:rPr>
                        <a:t>PÚBLICO-ALVO</a:t>
                      </a:r>
                    </a:p>
                  </a:txBody>
                  <a:tcPr marL="57591" marR="0" marT="0" marB="0" anchor="ctr">
                    <a:lnL w="6350" cap="flat" cmpd="sng" algn="ctr">
                      <a:no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7">
                  <a:txBody>
                    <a:bodyPr/>
                    <a:lstStyle/>
                    <a:p>
                      <a:pPr algn="l" rtl="0" fontAlgn="ctr"/>
                      <a:r>
                        <a:rPr lang="pt-BR" sz="1400" b="0" i="0" u="none" strike="noStrike">
                          <a:solidFill>
                            <a:schemeClr val="tx1"/>
                          </a:solidFill>
                          <a:effectLst/>
                          <a:latin typeface="Century Gothic" panose="020B0502020202020204" pitchFamily="34" charset="0"/>
                        </a:rPr>
                        <a:t>MEIOS DE DIVULGAÇÃO</a:t>
                      </a:r>
                    </a:p>
                  </a:txBody>
                  <a:tcPr marR="0" marT="0" marB="0" anchor="ctr">
                    <a:lnL w="19050" cap="flat" cmpd="sng" algn="ctr">
                      <a:solidFill>
                        <a:schemeClr val="bg1">
                          <a:lumMod val="5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100" b="1" i="0" u="none" strike="noStrike" dirty="0">
                        <a:solidFill>
                          <a:schemeClr val="tx1"/>
                        </a:solidFill>
                        <a:effectLst/>
                        <a:latin typeface="Century Gothic" panose="020B0502020202020204" pitchFamily="34" charset="0"/>
                      </a:endParaRP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05904566"/>
                  </a:ext>
                </a:extLst>
              </a:tr>
              <a:tr h="310719">
                <a:tc vMerge="1">
                  <a:txBody>
                    <a:bodyPr/>
                    <a:lstStyle/>
                    <a:p>
                      <a:pPr algn="l" rtl="0" fontAlgn="ctr"/>
                      <a:r>
                        <a:rPr lang="pt-BR" sz="1600" b="0" i="0" u="none" strike="noStrike">
                          <a:solidFill>
                            <a:srgbClr val="000000"/>
                          </a:solidFill>
                          <a:effectLst/>
                          <a:latin typeface="Century Gothic" panose="020B0502020202020204" pitchFamily="34" charset="0"/>
                        </a:rPr>
                        <a:t>PÚBLICO-ALVO</a:t>
                      </a:r>
                    </a:p>
                  </a:txBody>
                  <a:tcPr marL="57591"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pt-BR" sz="1200" b="0" i="0" u="none" strike="noStrike">
                          <a:solidFill>
                            <a:schemeClr val="tx1"/>
                          </a:solidFill>
                          <a:effectLst/>
                          <a:latin typeface="Century Gothic" panose="020B0502020202020204" pitchFamily="34" charset="0"/>
                        </a:rPr>
                        <a:t>E-MAIL</a:t>
                      </a:r>
                    </a:p>
                  </a:txBody>
                  <a:tcPr marL="0"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rtl="0" fontAlgn="ctr"/>
                      <a:r>
                        <a:rPr lang="pt-BR" sz="1200" b="0" i="0" u="none" strike="noStrike">
                          <a:solidFill>
                            <a:schemeClr val="tx1"/>
                          </a:solidFill>
                          <a:effectLst/>
                          <a:latin typeface="Century Gothic" panose="020B0502020202020204" pitchFamily="34" charset="0"/>
                        </a:rPr>
                        <a:t>SITE</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pt-BR" sz="1200" b="0" i="0" u="none" strike="noStrike">
                          <a:solidFill>
                            <a:schemeClr val="tx1"/>
                          </a:solidFill>
                          <a:effectLst/>
                          <a:latin typeface="Century Gothic" panose="020B0502020202020204" pitchFamily="34" charset="0"/>
                        </a:rPr>
                        <a:t>REDES SOCIAIS</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rtl="0" fontAlgn="ctr"/>
                      <a:r>
                        <a:rPr lang="pt-BR" sz="1200" b="0" i="0" u="none" strike="noStrike">
                          <a:solidFill>
                            <a:schemeClr val="tx1"/>
                          </a:solidFill>
                          <a:effectLst/>
                          <a:latin typeface="Century Gothic" panose="020B0502020202020204" pitchFamily="34" charset="0"/>
                        </a:rPr>
                        <a:t>PUBLICIDADE</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2EFCD"/>
                    </a:solidFill>
                  </a:tcPr>
                </a:tc>
                <a:tc>
                  <a:txBody>
                    <a:bodyPr/>
                    <a:lstStyle/>
                    <a:p>
                      <a:pPr algn="ctr" rtl="0" fontAlgn="ctr"/>
                      <a:r>
                        <a:rPr lang="pt-BR" sz="1200" b="0" i="0" u="none" strike="noStrike">
                          <a:solidFill>
                            <a:schemeClr val="tx1"/>
                          </a:solidFill>
                          <a:effectLst/>
                          <a:latin typeface="Century Gothic" panose="020B0502020202020204" pitchFamily="34" charset="0"/>
                        </a:rPr>
                        <a:t>RELAÇÕES PÚBLICAS</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DEFCB"/>
                    </a:solidFill>
                  </a:tcPr>
                </a:tc>
                <a:tc>
                  <a:txBody>
                    <a:bodyPr/>
                    <a:lstStyle/>
                    <a:p>
                      <a:pPr algn="ctr" rtl="0" fontAlgn="ctr"/>
                      <a:r>
                        <a:rPr lang="pt-BR" sz="1200" b="0" i="0" u="none" strike="noStrike">
                          <a:solidFill>
                            <a:schemeClr val="tx1"/>
                          </a:solidFill>
                          <a:effectLst/>
                          <a:latin typeface="Century Gothic" panose="020B0502020202020204" pitchFamily="34" charset="0"/>
                        </a:rPr>
                        <a:t>OUTRAS MÍDIAS</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CF1C3"/>
                    </a:solidFill>
                  </a:tcPr>
                </a:tc>
                <a:tc>
                  <a:txBody>
                    <a:bodyPr/>
                    <a:lstStyle/>
                    <a:p>
                      <a:pPr algn="ctr" rtl="0" fontAlgn="ctr"/>
                      <a:r>
                        <a:rPr lang="pt-BR" sz="1200" b="0" i="0" u="none" strike="noStrike">
                          <a:solidFill>
                            <a:schemeClr val="tx1"/>
                          </a:solidFill>
                          <a:effectLst/>
                          <a:latin typeface="Century Gothic" panose="020B0502020202020204" pitchFamily="34" charset="0"/>
                        </a:rPr>
                        <a:t>EVENTOS</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CF8E4"/>
                    </a:solidFill>
                  </a:tcPr>
                </a:tc>
                <a:extLst>
                  <a:ext uri="{0D108BD9-81ED-4DB2-BD59-A6C34878D82A}">
                    <a16:rowId xmlns:a16="http://schemas.microsoft.com/office/drawing/2014/main" val="1116126271"/>
                  </a:ext>
                </a:extLst>
              </a:tr>
              <a:tr h="933298">
                <a:tc>
                  <a:txBody>
                    <a:bodyPr/>
                    <a:lstStyle/>
                    <a:p>
                      <a:pPr algn="l" rtl="0" fontAlgn="ctr"/>
                      <a:r>
                        <a:rPr lang="pt-BR" sz="1200" b="0" i="0" u="none" strike="noStrike">
                          <a:solidFill>
                            <a:srgbClr val="000000"/>
                          </a:solidFill>
                          <a:effectLst/>
                          <a:latin typeface="Century Gothic" panose="020B0502020202020204" pitchFamily="34" charset="0"/>
                        </a:rPr>
                        <a:t>DOADORES</a:t>
                      </a:r>
                    </a:p>
                  </a:txBody>
                  <a:tcPr marL="57591" marR="0" marT="0" marB="0" anchor="ctr">
                    <a:lnL w="6350" cap="flat" cmpd="sng" algn="ctr">
                      <a:solidFill>
                        <a:schemeClr val="bg1">
                          <a:lumMod val="75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9F9F9"/>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pt-BR" sz="1000" b="0" i="0" u="none" strike="noStrike">
                          <a:solidFill>
                            <a:schemeClr val="tx1"/>
                          </a:solidFill>
                          <a:effectLst/>
                          <a:latin typeface="Century Gothic" panose="020B0502020202020204" pitchFamily="34" charset="0"/>
                        </a:rPr>
                        <a:t>    </a:t>
                      </a: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64349300"/>
                  </a:ext>
                </a:extLst>
              </a:tr>
              <a:tr h="933298">
                <a:tc>
                  <a:txBody>
                    <a:bodyPr/>
                    <a:lstStyle/>
                    <a:p>
                      <a:pPr algn="l" rtl="0" fontAlgn="ctr"/>
                      <a:r>
                        <a:rPr lang="pt-BR" sz="1200" b="0" i="0" u="none" strike="noStrike">
                          <a:solidFill>
                            <a:srgbClr val="000000"/>
                          </a:solidFill>
                          <a:effectLst/>
                          <a:latin typeface="Century Gothic" panose="020B0502020202020204" pitchFamily="34" charset="0"/>
                        </a:rPr>
                        <a:t>MEMBROS</a:t>
                      </a:r>
                    </a:p>
                  </a:txBody>
                  <a:tcPr marL="57591" marR="0" marT="0" marB="0" anchor="ctr">
                    <a:lnL w="6350" cap="flat" cmpd="sng" algn="ctr">
                      <a:solidFill>
                        <a:schemeClr val="bg1">
                          <a:lumMod val="75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10844664"/>
                  </a:ext>
                </a:extLst>
              </a:tr>
              <a:tr h="933298">
                <a:tc>
                  <a:txBody>
                    <a:bodyPr/>
                    <a:lstStyle/>
                    <a:p>
                      <a:pPr algn="l" rtl="0" fontAlgn="ctr"/>
                      <a:r>
                        <a:rPr lang="pt-BR" sz="1200" b="0" i="0" u="none" strike="noStrike">
                          <a:solidFill>
                            <a:srgbClr val="000000"/>
                          </a:solidFill>
                          <a:effectLst/>
                          <a:latin typeface="Century Gothic" panose="020B0502020202020204" pitchFamily="34" charset="0"/>
                        </a:rPr>
                        <a:t>VOLUNTÁRIOS</a:t>
                      </a:r>
                    </a:p>
                  </a:txBody>
                  <a:tcPr marL="57591" marR="0" marT="0" marB="0" anchor="ctr">
                    <a:lnL w="6350" cap="flat" cmpd="sng" algn="ctr">
                      <a:solidFill>
                        <a:schemeClr val="bg1">
                          <a:lumMod val="75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5E5E5"/>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54930472"/>
                  </a:ext>
                </a:extLst>
              </a:tr>
              <a:tr h="933298">
                <a:tc>
                  <a:txBody>
                    <a:bodyPr/>
                    <a:lstStyle/>
                    <a:p>
                      <a:pPr algn="l" rtl="0" fontAlgn="ctr"/>
                      <a:r>
                        <a:rPr lang="pt-BR" sz="1200" b="0" i="0" u="none" strike="noStrike">
                          <a:solidFill>
                            <a:srgbClr val="000000"/>
                          </a:solidFill>
                          <a:effectLst/>
                          <a:latin typeface="Century Gothic" panose="020B0502020202020204" pitchFamily="34" charset="0"/>
                        </a:rPr>
                        <a:t>PARCEIROS CORPORATIVOS</a:t>
                      </a:r>
                    </a:p>
                  </a:txBody>
                  <a:tcPr marL="57591" marR="0" marT="0" marB="0" anchor="ctr">
                    <a:lnL w="6350" cap="flat" cmpd="sng" algn="ctr">
                      <a:solidFill>
                        <a:schemeClr val="bg1">
                          <a:lumMod val="75000"/>
                        </a:schemeClr>
                      </a:solidFill>
                      <a:prstDash val="solid"/>
                      <a:round/>
                      <a:headEnd type="none" w="med" len="med"/>
                      <a:tailEnd type="none" w="med" len="med"/>
                    </a:lnL>
                    <a:lnR w="19050" cap="flat" cmpd="sng" algn="ctr">
                      <a:solidFill>
                        <a:schemeClr val="bg1">
                          <a:lumMod val="50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19050" cap="flat" cmpd="sng" algn="ctr">
                      <a:solidFill>
                        <a:schemeClr val="bg1">
                          <a:lumMod val="50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6521801"/>
                  </a:ext>
                </a:extLst>
              </a:tr>
            </a:tbl>
          </a:graphicData>
        </a:graphic>
      </p:graphicFrame>
      <p:sp>
        <p:nvSpPr>
          <p:cNvPr id="45" name="Rectangle 7">
            <a:extLst>
              <a:ext uri="{FF2B5EF4-FFF2-40B4-BE49-F238E27FC236}">
                <a16:creationId xmlns:a16="http://schemas.microsoft.com/office/drawing/2014/main" id="{6E95AF6A-CB1C-9244-8B28-02B24D716E4A}"/>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6" name="Parallelogram 45">
            <a:extLst>
              <a:ext uri="{FF2B5EF4-FFF2-40B4-BE49-F238E27FC236}">
                <a16:creationId xmlns:a16="http://schemas.microsoft.com/office/drawing/2014/main" id="{E30D59D9-AB7B-844D-AFD1-3E511EAD2888}"/>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a:extLst>
              <a:ext uri="{FF2B5EF4-FFF2-40B4-BE49-F238E27FC236}">
                <a16:creationId xmlns:a16="http://schemas.microsoft.com/office/drawing/2014/main" id="{45944D9C-3C91-254C-B1F1-9285275844D1}"/>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REDE DE COMUNICAÇÕES</a:t>
            </a:r>
          </a:p>
        </p:txBody>
      </p:sp>
      <p:graphicFrame>
        <p:nvGraphicFramePr>
          <p:cNvPr id="48" name="Table 47">
            <a:extLst>
              <a:ext uri="{FF2B5EF4-FFF2-40B4-BE49-F238E27FC236}">
                <a16:creationId xmlns:a16="http://schemas.microsoft.com/office/drawing/2014/main" id="{15F80937-1C71-D34C-9B0A-AFD9A24FC98D}"/>
              </a:ext>
            </a:extLst>
          </p:cNvPr>
          <p:cNvGraphicFramePr>
            <a:graphicFrameLocks noGrp="1"/>
          </p:cNvGraphicFramePr>
          <p:nvPr>
            <p:extLst>
              <p:ext uri="{D42A27DB-BD31-4B8C-83A1-F6EECF244321}">
                <p14:modId xmlns:p14="http://schemas.microsoft.com/office/powerpoint/2010/main" val="618715328"/>
              </p:ext>
            </p:extLst>
          </p:nvPr>
        </p:nvGraphicFramePr>
        <p:xfrm>
          <a:off x="313120" y="260642"/>
          <a:ext cx="11492580" cy="1343996"/>
        </p:xfrm>
        <a:graphic>
          <a:graphicData uri="http://schemas.openxmlformats.org/drawingml/2006/table">
            <a:tbl>
              <a:tblPr>
                <a:effectLst/>
                <a:tableStyleId>{5C22544A-7EE6-4342-B048-85BDC9FD1C3A}</a:tableStyleId>
              </a:tblPr>
              <a:tblGrid>
                <a:gridCol w="2549394">
                  <a:extLst>
                    <a:ext uri="{9D8B030D-6E8A-4147-A177-3AD203B41FA5}">
                      <a16:colId xmlns:a16="http://schemas.microsoft.com/office/drawing/2014/main" val="503210791"/>
                    </a:ext>
                  </a:extLst>
                </a:gridCol>
                <a:gridCol w="2981062">
                  <a:extLst>
                    <a:ext uri="{9D8B030D-6E8A-4147-A177-3AD203B41FA5}">
                      <a16:colId xmlns:a16="http://schemas.microsoft.com/office/drawing/2014/main" val="1710817183"/>
                    </a:ext>
                  </a:extLst>
                </a:gridCol>
                <a:gridCol w="2981062">
                  <a:extLst>
                    <a:ext uri="{9D8B030D-6E8A-4147-A177-3AD203B41FA5}">
                      <a16:colId xmlns:a16="http://schemas.microsoft.com/office/drawing/2014/main" val="2758091971"/>
                    </a:ext>
                  </a:extLst>
                </a:gridCol>
                <a:gridCol w="2981062">
                  <a:extLst>
                    <a:ext uri="{9D8B030D-6E8A-4147-A177-3AD203B41FA5}">
                      <a16:colId xmlns:a16="http://schemas.microsoft.com/office/drawing/2014/main" val="2027885230"/>
                    </a:ext>
                  </a:extLst>
                </a:gridCol>
              </a:tblGrid>
              <a:tr h="325512">
                <a:tc>
                  <a:txBody>
                    <a:bodyPr/>
                    <a:lstStyle/>
                    <a:p>
                      <a:pPr algn="l" rtl="0" fontAlgn="ctr"/>
                      <a:r>
                        <a:rPr lang="pt-BR" sz="1400" b="0" i="0" u="none" strike="noStrike">
                          <a:solidFill>
                            <a:srgbClr val="000000"/>
                          </a:solidFill>
                          <a:effectLst/>
                          <a:latin typeface="Century Gothic" panose="020B0502020202020204" pitchFamily="34" charset="0"/>
                        </a:rPr>
                        <a:t>OBJETIVO</a:t>
                      </a:r>
                    </a:p>
                  </a:txBody>
                  <a:tcPr marL="57591" marR="0" marT="0" marB="0" anchor="ctr">
                    <a:lnL w="6350" cap="flat" cmpd="sng" algn="ctr">
                      <a:no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l" rtl="0" fontAlgn="ctr"/>
                      <a:r>
                        <a:rPr lang="pt-BR" sz="1400" b="0" i="0" u="none" strike="noStrike">
                          <a:solidFill>
                            <a:schemeClr val="tx1"/>
                          </a:solidFill>
                          <a:effectLst/>
                          <a:latin typeface="Century Gothic" panose="020B0502020202020204" pitchFamily="34" charset="0"/>
                        </a:rPr>
                        <a:t>MENSAGENS</a:t>
                      </a:r>
                    </a:p>
                  </a:txBody>
                  <a:tcPr marR="0" marT="0" marB="0" anchor="ctr">
                    <a:lnL w="28575" cap="flat" cmpd="sng" algn="ctr">
                      <a:solidFill>
                        <a:schemeClr val="bg1">
                          <a:lumMod val="7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285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rtl="0" fontAlgn="ctr"/>
                      <a:endParaRPr lang="en-US" sz="1000" b="0" i="0" u="none" strike="noStrike" dirty="0">
                        <a:solidFill>
                          <a:schemeClr val="tx1"/>
                        </a:solidFill>
                        <a:effectLst/>
                        <a:latin typeface="Century Gothic" panose="020B0502020202020204" pitchFamily="34" charset="0"/>
                      </a:endParaRPr>
                    </a:p>
                  </a:txBody>
                  <a:tcPr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54930472"/>
                  </a:ext>
                </a:extLst>
              </a:tr>
              <a:tr h="1018484">
                <a:tc>
                  <a:txBody>
                    <a:bodyPr/>
                    <a:lstStyle/>
                    <a:p>
                      <a:pPr algn="l" rtl="0" fontAlgn="ctr"/>
                      <a:r>
                        <a:rPr lang="pt-BR" sz="1200" b="0" i="0" u="none" strike="noStrike">
                          <a:solidFill>
                            <a:srgbClr val="000000"/>
                          </a:solidFill>
                          <a:effectLst/>
                          <a:latin typeface="Century Gothic" panose="020B0502020202020204" pitchFamily="34" charset="0"/>
                        </a:rPr>
                        <a:t>Texto objetivo</a:t>
                      </a:r>
                    </a:p>
                  </a:txBody>
                  <a:tcPr marL="57591" marR="0" marT="91440" marB="0">
                    <a:lnL w="6350" cap="flat" cmpd="sng" algn="ctr">
                      <a:no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alpha val="75000"/>
                          </a:schemeClr>
                        </a:gs>
                        <a:gs pos="93000">
                          <a:schemeClr val="bg1">
                            <a:alpha val="0"/>
                          </a:schemeClr>
                        </a:gs>
                      </a:gsLst>
                      <a:lin ang="5400000" scaled="0"/>
                    </a:gradFill>
                  </a:tcPr>
                </a:tc>
                <a:tc>
                  <a:txBody>
                    <a:bodyPr/>
                    <a:lstStyle/>
                    <a:p>
                      <a:pPr algn="l" rtl="0" fontAlgn="ctr"/>
                      <a:r>
                        <a:rPr lang="pt-BR" sz="1200" b="0" i="0" u="none" strike="noStrike">
                          <a:solidFill>
                            <a:schemeClr val="tx1"/>
                          </a:solidFill>
                          <a:effectLst/>
                          <a:latin typeface="Century Gothic" panose="020B0502020202020204" pitchFamily="34" charset="0"/>
                        </a:rPr>
                        <a:t>1.</a:t>
                      </a:r>
                    </a:p>
                  </a:txBody>
                  <a:tcPr marR="0" marT="91440" marB="0">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28575"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alpha val="75000"/>
                          </a:schemeClr>
                        </a:gs>
                        <a:gs pos="93000">
                          <a:schemeClr val="bg1">
                            <a:alpha val="0"/>
                          </a:schemeClr>
                        </a:gs>
                      </a:gsLst>
                      <a:lin ang="5400000" scaled="0"/>
                    </a:gradFill>
                  </a:tcPr>
                </a:tc>
                <a:tc>
                  <a:txBody>
                    <a:bodyPr/>
                    <a:lstStyle/>
                    <a:p>
                      <a:pPr algn="l" rtl="0" fontAlgn="ctr"/>
                      <a:r>
                        <a:rPr lang="pt-BR" sz="1200" b="0" i="0" u="none" strike="noStrike">
                          <a:solidFill>
                            <a:schemeClr val="tx1"/>
                          </a:solidFill>
                          <a:effectLst/>
                          <a:latin typeface="Century Gothic" panose="020B0502020202020204" pitchFamily="34" charset="0"/>
                        </a:rPr>
                        <a:t>2.</a:t>
                      </a:r>
                    </a:p>
                  </a:txBody>
                  <a:tcPr marR="0" marT="91440" marB="0">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ysDashDot"/>
                      <a:round/>
                      <a:headEnd type="none" w="med" len="med"/>
                      <a:tailEnd type="none" w="med" len="med"/>
                    </a:lnR>
                    <a:lnT w="28575"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alpha val="75000"/>
                          </a:schemeClr>
                        </a:gs>
                        <a:gs pos="93000">
                          <a:schemeClr val="bg1">
                            <a:alpha val="0"/>
                          </a:schemeClr>
                        </a:gs>
                      </a:gsLst>
                      <a:lin ang="5400000" scaled="0"/>
                    </a:gradFill>
                  </a:tcPr>
                </a:tc>
                <a:tc>
                  <a:txBody>
                    <a:bodyPr/>
                    <a:lstStyle/>
                    <a:p>
                      <a:pPr algn="l" rtl="0" fontAlgn="ctr"/>
                      <a:r>
                        <a:rPr lang="pt-BR" sz="1200" b="0" i="0" u="none" strike="noStrike">
                          <a:solidFill>
                            <a:schemeClr val="tx1"/>
                          </a:solidFill>
                          <a:effectLst/>
                          <a:latin typeface="Century Gothic" panose="020B0502020202020204" pitchFamily="34" charset="0"/>
                        </a:rPr>
                        <a:t>3.</a:t>
                      </a:r>
                    </a:p>
                  </a:txBody>
                  <a:tcPr marR="0" marT="91440" marB="0">
                    <a:lnL w="12700" cap="flat" cmpd="sng" algn="ctr">
                      <a:solidFill>
                        <a:schemeClr val="bg1">
                          <a:lumMod val="75000"/>
                        </a:schemeClr>
                      </a:solidFill>
                      <a:prstDash val="sysDashDot"/>
                      <a:round/>
                      <a:headEnd type="none" w="med" len="med"/>
                      <a:tailEnd type="none" w="med" len="med"/>
                    </a:lnL>
                    <a:lnR w="6350" cap="flat" cmpd="sng" algn="ctr">
                      <a:noFill/>
                      <a:prstDash val="solid"/>
                      <a:round/>
                      <a:headEnd type="none" w="med" len="med"/>
                      <a:tailEnd type="none" w="med" len="med"/>
                    </a:lnR>
                    <a:lnT w="28575"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alpha val="75000"/>
                          </a:schemeClr>
                        </a:gs>
                        <a:gs pos="93000">
                          <a:schemeClr val="bg1">
                            <a:alpha val="0"/>
                          </a:schemeClr>
                        </a:gs>
                      </a:gsLst>
                      <a:lin ang="5400000" scaled="0"/>
                    </a:gradFill>
                  </a:tcPr>
                </a:tc>
                <a:extLst>
                  <a:ext uri="{0D108BD9-81ED-4DB2-BD59-A6C34878D82A}">
                    <a16:rowId xmlns:a16="http://schemas.microsoft.com/office/drawing/2014/main" val="3276521801"/>
                  </a:ext>
                </a:extLst>
              </a:tr>
            </a:tbl>
          </a:graphicData>
        </a:graphic>
      </p:graphicFrame>
    </p:spTree>
    <p:extLst>
      <p:ext uri="{BB962C8B-B14F-4D97-AF65-F5344CB8AC3E}">
        <p14:creationId xmlns:p14="http://schemas.microsoft.com/office/powerpoint/2010/main" val="3424029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 name="Table 44">
            <a:extLst>
              <a:ext uri="{FF2B5EF4-FFF2-40B4-BE49-F238E27FC236}">
                <a16:creationId xmlns:a16="http://schemas.microsoft.com/office/drawing/2014/main" id="{719927E1-5583-7943-BF22-D526BA6FD289}"/>
              </a:ext>
            </a:extLst>
          </p:cNvPr>
          <p:cNvGraphicFramePr>
            <a:graphicFrameLocks noGrp="1"/>
          </p:cNvGraphicFramePr>
          <p:nvPr>
            <p:extLst>
              <p:ext uri="{D42A27DB-BD31-4B8C-83A1-F6EECF244321}">
                <p14:modId xmlns:p14="http://schemas.microsoft.com/office/powerpoint/2010/main" val="3744382085"/>
              </p:ext>
            </p:extLst>
          </p:nvPr>
        </p:nvGraphicFramePr>
        <p:xfrm>
          <a:off x="312737" y="336823"/>
          <a:ext cx="11564524" cy="5503827"/>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4289080">
                  <a:extLst>
                    <a:ext uri="{9D8B030D-6E8A-4147-A177-3AD203B41FA5}">
                      <a16:colId xmlns:a16="http://schemas.microsoft.com/office/drawing/2014/main" val="503210791"/>
                    </a:ext>
                  </a:extLst>
                </a:gridCol>
                <a:gridCol w="381000">
                  <a:extLst>
                    <a:ext uri="{9D8B030D-6E8A-4147-A177-3AD203B41FA5}">
                      <a16:colId xmlns:a16="http://schemas.microsoft.com/office/drawing/2014/main" val="2502708123"/>
                    </a:ext>
                  </a:extLst>
                </a:gridCol>
                <a:gridCol w="381000">
                  <a:extLst>
                    <a:ext uri="{9D8B030D-6E8A-4147-A177-3AD203B41FA5}">
                      <a16:colId xmlns:a16="http://schemas.microsoft.com/office/drawing/2014/main" val="4180770702"/>
                    </a:ext>
                  </a:extLst>
                </a:gridCol>
                <a:gridCol w="381000">
                  <a:extLst>
                    <a:ext uri="{9D8B030D-6E8A-4147-A177-3AD203B41FA5}">
                      <a16:colId xmlns:a16="http://schemas.microsoft.com/office/drawing/2014/main" val="517244917"/>
                    </a:ext>
                  </a:extLst>
                </a:gridCol>
                <a:gridCol w="381000">
                  <a:extLst>
                    <a:ext uri="{9D8B030D-6E8A-4147-A177-3AD203B41FA5}">
                      <a16:colId xmlns:a16="http://schemas.microsoft.com/office/drawing/2014/main" val="2696249460"/>
                    </a:ext>
                  </a:extLst>
                </a:gridCol>
                <a:gridCol w="381000">
                  <a:extLst>
                    <a:ext uri="{9D8B030D-6E8A-4147-A177-3AD203B41FA5}">
                      <a16:colId xmlns:a16="http://schemas.microsoft.com/office/drawing/2014/main" val="595186508"/>
                    </a:ext>
                  </a:extLst>
                </a:gridCol>
                <a:gridCol w="381000">
                  <a:extLst>
                    <a:ext uri="{9D8B030D-6E8A-4147-A177-3AD203B41FA5}">
                      <a16:colId xmlns:a16="http://schemas.microsoft.com/office/drawing/2014/main" val="2287788763"/>
                    </a:ext>
                  </a:extLst>
                </a:gridCol>
                <a:gridCol w="381000">
                  <a:extLst>
                    <a:ext uri="{9D8B030D-6E8A-4147-A177-3AD203B41FA5}">
                      <a16:colId xmlns:a16="http://schemas.microsoft.com/office/drawing/2014/main" val="3202753337"/>
                    </a:ext>
                  </a:extLst>
                </a:gridCol>
                <a:gridCol w="381000">
                  <a:extLst>
                    <a:ext uri="{9D8B030D-6E8A-4147-A177-3AD203B41FA5}">
                      <a16:colId xmlns:a16="http://schemas.microsoft.com/office/drawing/2014/main" val="142968283"/>
                    </a:ext>
                  </a:extLst>
                </a:gridCol>
                <a:gridCol w="381000">
                  <a:extLst>
                    <a:ext uri="{9D8B030D-6E8A-4147-A177-3AD203B41FA5}">
                      <a16:colId xmlns:a16="http://schemas.microsoft.com/office/drawing/2014/main" val="1480316725"/>
                    </a:ext>
                  </a:extLst>
                </a:gridCol>
                <a:gridCol w="381000">
                  <a:extLst>
                    <a:ext uri="{9D8B030D-6E8A-4147-A177-3AD203B41FA5}">
                      <a16:colId xmlns:a16="http://schemas.microsoft.com/office/drawing/2014/main" val="1351985173"/>
                    </a:ext>
                  </a:extLst>
                </a:gridCol>
                <a:gridCol w="381000">
                  <a:extLst>
                    <a:ext uri="{9D8B030D-6E8A-4147-A177-3AD203B41FA5}">
                      <a16:colId xmlns:a16="http://schemas.microsoft.com/office/drawing/2014/main" val="2840461264"/>
                    </a:ext>
                  </a:extLst>
                </a:gridCol>
                <a:gridCol w="381000">
                  <a:extLst>
                    <a:ext uri="{9D8B030D-6E8A-4147-A177-3AD203B41FA5}">
                      <a16:colId xmlns:a16="http://schemas.microsoft.com/office/drawing/2014/main" val="2016260104"/>
                    </a:ext>
                  </a:extLst>
                </a:gridCol>
                <a:gridCol w="1610140">
                  <a:extLst>
                    <a:ext uri="{9D8B030D-6E8A-4147-A177-3AD203B41FA5}">
                      <a16:colId xmlns:a16="http://schemas.microsoft.com/office/drawing/2014/main" val="2758091971"/>
                    </a:ext>
                  </a:extLst>
                </a:gridCol>
                <a:gridCol w="1093304">
                  <a:extLst>
                    <a:ext uri="{9D8B030D-6E8A-4147-A177-3AD203B41FA5}">
                      <a16:colId xmlns:a16="http://schemas.microsoft.com/office/drawing/2014/main" val="1726921897"/>
                    </a:ext>
                  </a:extLst>
                </a:gridCol>
              </a:tblGrid>
              <a:tr h="339038">
                <a:tc>
                  <a:txBody>
                    <a:bodyPr/>
                    <a:lstStyle/>
                    <a:p>
                      <a:pPr algn="l" rtl="0" fontAlgn="ctr"/>
                      <a:r>
                        <a:rPr lang="pt-BR" sz="1100" u="none" strike="noStrike">
                          <a:effectLst/>
                          <a:latin typeface="Century Gothic" panose="020B0502020202020204" pitchFamily="34" charset="0"/>
                        </a:rPr>
                        <a:t>TAREFA</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fontAlgn="ctr"/>
                      <a:r>
                        <a:rPr lang="pt-BR" sz="900" b="0" i="0" u="none" strike="noStrike">
                          <a:solidFill>
                            <a:schemeClr val="tx1"/>
                          </a:solidFill>
                          <a:effectLst/>
                          <a:latin typeface="Century Gothic" panose="020B0502020202020204" pitchFamily="34" charset="0"/>
                        </a:rPr>
                        <a:t>JAN</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pt-BR" sz="900" b="0" i="0" u="none" strike="noStrike">
                          <a:solidFill>
                            <a:schemeClr val="tx1"/>
                          </a:solidFill>
                          <a:effectLst/>
                          <a:latin typeface="Century Gothic" panose="020B0502020202020204" pitchFamily="34" charset="0"/>
                        </a:rPr>
                        <a:t>FEV</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pt-BR" sz="900" b="0" i="0" u="none" strike="noStrike">
                          <a:solidFill>
                            <a:schemeClr val="tx1"/>
                          </a:solidFill>
                          <a:effectLst/>
                          <a:latin typeface="Century Gothic" panose="020B0502020202020204" pitchFamily="34" charset="0"/>
                        </a:rPr>
                        <a:t>MAR</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pt-BR" sz="900" b="0" i="0" u="none" strike="noStrike">
                          <a:solidFill>
                            <a:schemeClr val="tx1"/>
                          </a:solidFill>
                          <a:effectLst/>
                          <a:latin typeface="Century Gothic" panose="020B0502020202020204" pitchFamily="34" charset="0"/>
                        </a:rPr>
                        <a:t>ABR</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pt-BR" sz="900" b="0" i="0" u="none" strike="noStrike">
                          <a:solidFill>
                            <a:schemeClr val="tx1"/>
                          </a:solidFill>
                          <a:effectLst/>
                          <a:latin typeface="Century Gothic" panose="020B0502020202020204" pitchFamily="34" charset="0"/>
                        </a:rPr>
                        <a:t>MAI</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pt-BR" sz="900" b="0" i="0" u="none" strike="noStrike">
                          <a:solidFill>
                            <a:schemeClr val="tx1"/>
                          </a:solidFill>
                          <a:effectLst/>
                          <a:latin typeface="Century Gothic" panose="020B0502020202020204" pitchFamily="34" charset="0"/>
                        </a:rPr>
                        <a:t>JUN</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pt-BR" sz="900" b="0" i="0" u="none" strike="noStrike">
                          <a:solidFill>
                            <a:schemeClr val="tx1"/>
                          </a:solidFill>
                          <a:effectLst/>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pt-BR" sz="900" b="0" i="0" u="none" strike="noStrike">
                          <a:solidFill>
                            <a:schemeClr val="tx1"/>
                          </a:solidFill>
                          <a:effectLst/>
                          <a:latin typeface="Century Gothic" panose="020B0502020202020204" pitchFamily="34" charset="0"/>
                        </a:rPr>
                        <a:t>AGO</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pt-BR" sz="900" b="0" i="0" u="none" strike="noStrike">
                          <a:solidFill>
                            <a:schemeClr val="tx1"/>
                          </a:solidFill>
                          <a:effectLst/>
                          <a:latin typeface="Century Gothic" panose="020B0502020202020204" pitchFamily="34" charset="0"/>
                        </a:rPr>
                        <a:t>SET</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pt-BR" sz="900" b="0" i="0" u="none" strike="noStrike">
                          <a:solidFill>
                            <a:schemeClr val="tx1"/>
                          </a:solidFill>
                          <a:effectLst/>
                          <a:latin typeface="Century Gothic" panose="020B0502020202020204" pitchFamily="34" charset="0"/>
                        </a:rPr>
                        <a:t>OUT</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pt-BR" sz="900" b="0" i="0" u="none" strike="noStrike">
                          <a:solidFill>
                            <a:schemeClr val="tx1"/>
                          </a:solidFill>
                          <a:effectLst/>
                          <a:latin typeface="Century Gothic" panose="020B0502020202020204" pitchFamily="34" charset="0"/>
                        </a:rPr>
                        <a:t>NOV</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pt-BR" sz="900" b="0" i="0" u="none" strike="noStrike">
                          <a:solidFill>
                            <a:schemeClr val="tx1"/>
                          </a:solidFill>
                          <a:effectLst/>
                          <a:latin typeface="Century Gothic" panose="020B0502020202020204" pitchFamily="34" charset="0"/>
                        </a:rPr>
                        <a:t>DEZ</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pt-BR" sz="1100" u="none" strike="noStrike">
                          <a:effectLst/>
                          <a:latin typeface="Century Gothic" panose="020B0502020202020204" pitchFamily="34" charset="0"/>
                        </a:rPr>
                        <a:t>ATRIBUÍDO A</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1C3"/>
                    </a:solidFill>
                  </a:tcPr>
                </a:tc>
                <a:tc>
                  <a:txBody>
                    <a:bodyPr/>
                    <a:lstStyle/>
                    <a:p>
                      <a:pPr algn="ctr" rtl="0" fontAlgn="ctr"/>
                      <a:r>
                        <a:rPr lang="pt-BR" sz="1100" u="none" strike="noStrike">
                          <a:effectLst/>
                          <a:latin typeface="Century Gothic" panose="020B0502020202020204" pitchFamily="34" charset="0"/>
                        </a:rPr>
                        <a:t>PRAZO</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1C3"/>
                    </a:solidFill>
                  </a:tcPr>
                </a:tc>
                <a:extLst>
                  <a:ext uri="{0D108BD9-81ED-4DB2-BD59-A6C34878D82A}">
                    <a16:rowId xmlns:a16="http://schemas.microsoft.com/office/drawing/2014/main" val="2005904566"/>
                  </a:ext>
                </a:extLst>
              </a:tr>
              <a:tr h="271831">
                <a:tc>
                  <a:txBody>
                    <a:bodyPr/>
                    <a:lstStyle/>
                    <a:p>
                      <a:pPr algn="l" rtl="0" fontAlgn="ctr"/>
                      <a:r>
                        <a:rPr lang="pt-BR" sz="1200" u="none" strike="noStrike">
                          <a:effectLst/>
                          <a:latin typeface="Century Gothic" panose="020B0502020202020204" pitchFamily="34" charset="0"/>
                        </a:rPr>
                        <a:t>Tarefa 1 – insira seu texto aqui</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dirty="0">
                          <a:effectLst/>
                          <a:latin typeface="Century Gothic" panose="020B0502020202020204" pitchFamily="34" charset="0"/>
                        </a:rPr>
                        <a:t>Nome</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rtl="0" fontAlgn="ctr"/>
                      <a:r>
                        <a:rPr lang="pt-BR" sz="1200" b="0" i="0" u="none" strike="noStrike">
                          <a:solidFill>
                            <a:srgbClr val="000000"/>
                          </a:solidFill>
                          <a:effectLst/>
                          <a:latin typeface="Century Gothic" panose="020B0502020202020204" pitchFamily="34" charset="0"/>
                        </a:rPr>
                        <a:t>00/00/00</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116126271"/>
                  </a:ext>
                </a:extLst>
              </a:tr>
              <a:tr h="271831">
                <a:tc>
                  <a:txBody>
                    <a:bodyPr/>
                    <a:lstStyle/>
                    <a:p>
                      <a:pPr algn="l" rtl="0" fontAlgn="ctr"/>
                      <a:r>
                        <a:rPr lang="pt-BR" sz="1200" b="0" i="0" u="none" strike="noStrike">
                          <a:solidFill>
                            <a:srgbClr val="000000"/>
                          </a:solidFill>
                          <a:effectLst/>
                          <a:latin typeface="Century Gothic" panose="020B0502020202020204" pitchFamily="34" charset="0"/>
                        </a:rPr>
                        <a:t>Tarefa 2 </a:t>
                      </a:r>
                      <a:r>
                        <a:rPr lang="pt-BR" sz="1200" u="none" strike="noStrike">
                          <a:effectLst/>
                          <a:latin typeface="Century Gothic" panose="020B0502020202020204" pitchFamily="34" charset="0"/>
                        </a:rPr>
                        <a:t>– insira seu texto aqui</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r>
                        <a:rPr lang="pt-BR" sz="1200" b="0" i="0" u="none" strike="noStrike">
                          <a:solidFill>
                            <a:srgbClr val="000000"/>
                          </a:solidFill>
                          <a:effectLst/>
                          <a:latin typeface="Century Gothic" panose="020B0502020202020204" pitchFamily="34" charset="0"/>
                        </a:rPr>
                        <a:t>X</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pt-BR" sz="1200" b="0" i="0" u="none" strike="noStrike">
                          <a:solidFill>
                            <a:srgbClr val="000000"/>
                          </a:solidFill>
                          <a:effectLst/>
                          <a:latin typeface="Century Gothic" panose="020B0502020202020204" pitchFamily="34" charset="0"/>
                        </a:rPr>
                        <a:t>00/00/00</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4164349300"/>
                  </a:ext>
                </a:extLst>
              </a:tr>
              <a:tr h="271831">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pt-BR" sz="1200" b="0" i="0" u="none" strike="noStrike">
                          <a:solidFill>
                            <a:srgbClr val="000000"/>
                          </a:solidFill>
                          <a:effectLst/>
                          <a:latin typeface="Century Gothic" panose="020B0502020202020204" pitchFamily="34" charset="0"/>
                        </a:rPr>
                        <a:t>Tarefa 3 </a:t>
                      </a:r>
                      <a:r>
                        <a:rPr lang="pt-BR" sz="1200" u="none" strike="noStrike">
                          <a:effectLst/>
                          <a:latin typeface="Century Gothic" panose="020B0502020202020204" pitchFamily="34" charset="0"/>
                        </a:rPr>
                        <a:t>– insira seu texto aqui</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pt-BR" sz="1200" b="0" i="0" u="none" strike="noStrike">
                          <a:solidFill>
                            <a:srgbClr val="000000"/>
                          </a:solidFill>
                          <a:effectLst/>
                          <a:latin typeface="Century Gothic" panose="020B0502020202020204" pitchFamily="34" charset="0"/>
                        </a:rPr>
                        <a:t>00/00/00</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010844664"/>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pt-BR" sz="1200" b="0" i="0" u="none" strike="noStrike">
                          <a:solidFill>
                            <a:srgbClr val="000000"/>
                          </a:solidFill>
                          <a:effectLst/>
                          <a:latin typeface="Century Gothic" panose="020B0502020202020204" pitchFamily="34" charset="0"/>
                        </a:rPr>
                        <a:t>00/00/00</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754930472"/>
                  </a:ext>
                </a:extLst>
              </a:tr>
              <a:tr h="271831">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pt-BR" sz="1200" b="0" i="0" u="none" strike="noStrike">
                          <a:solidFill>
                            <a:srgbClr val="000000"/>
                          </a:solidFill>
                          <a:effectLst/>
                          <a:latin typeface="Century Gothic" panose="020B0502020202020204" pitchFamily="34" charset="0"/>
                        </a:rPr>
                        <a:t>00/00/00</a:t>
                      </a: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276521801"/>
                  </a:ext>
                </a:extLst>
              </a:tr>
              <a:tr h="271831">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705035628"/>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178390298"/>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30775808"/>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742749397"/>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418885804"/>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465929483"/>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715560351"/>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725410519"/>
                  </a:ext>
                </a:extLst>
              </a:tr>
              <a:tr h="271831">
                <a:tc>
                  <a:txBody>
                    <a:bodyPr/>
                    <a:lstStyle/>
                    <a:p>
                      <a:pPr algn="l" fontAlgn="ctr"/>
                      <a:endParaRPr lang="en-US" sz="1200" b="0" i="0" u="none" strike="noStrike">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754821969"/>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521902438"/>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1887581960"/>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184167850"/>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3821559610"/>
                  </a:ext>
                </a:extLst>
              </a:tr>
              <a:tr h="27183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tc>
                  <a:txBody>
                    <a:bodyPr/>
                    <a:lstStyle/>
                    <a:p>
                      <a:pPr algn="l" rtl="0" fontAlgn="ctr"/>
                      <a:r>
                        <a:rPr lang="pt-BR"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ysDashDot"/>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tc>
                  <a:txBody>
                    <a:bodyPr/>
                    <a:lstStyle/>
                    <a:p>
                      <a:pPr algn="ctr" fontAlgn="ct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ysDashDot"/>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F8E4"/>
                    </a:solidFill>
                  </a:tcPr>
                </a:tc>
                <a:extLst>
                  <a:ext uri="{0D108BD9-81ED-4DB2-BD59-A6C34878D82A}">
                    <a16:rowId xmlns:a16="http://schemas.microsoft.com/office/drawing/2014/main" val="2221802195"/>
                  </a:ext>
                </a:extLst>
              </a:tr>
            </a:tbl>
          </a:graphicData>
        </a:graphic>
      </p:graphicFrame>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PLANO DE ATIVIDADES</a:t>
            </a: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3310762347"/>
              </p:ext>
            </p:extLst>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rtl="0" fontAlgn="ctr"/>
                      <a:r>
                        <a:rPr lang="pt-BR" sz="1600" b="0" i="0" u="none" strike="noStrike">
                          <a:solidFill>
                            <a:schemeClr val="tx1"/>
                          </a:solidFill>
                          <a:effectLst/>
                          <a:latin typeface="Century Gothic" panose="020B0502020202020204" pitchFamily="34" charset="0"/>
                        </a:rPr>
                        <a:t>Insira seu texto</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RESUMO DO PLANO</a:t>
            </a:r>
          </a:p>
        </p:txBody>
      </p:sp>
    </p:spTree>
    <p:extLst>
      <p:ext uri="{BB962C8B-B14F-4D97-AF65-F5344CB8AC3E}">
        <p14:creationId xmlns:p14="http://schemas.microsoft.com/office/powerpoint/2010/main" val="822524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dirty="0">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dirty="0">
                          <a:solidFill>
                            <a:schemeClr val="tx1"/>
                          </a:solidFill>
                          <a:effectLst/>
                          <a:latin typeface="Century Gothic" panose="020B0502020202020204" pitchFamily="34" charset="0"/>
                        </a:rPr>
                        <a:t> </a:t>
                      </a:r>
                    </a:p>
                    <a:p>
                      <a:pPr marL="0" marR="0" rtl="0">
                        <a:spcBef>
                          <a:spcPts val="0"/>
                        </a:spcBef>
                        <a:spcAft>
                          <a:spcPts val="0"/>
                        </a:spcAft>
                      </a:pPr>
                      <a:r>
                        <a:rPr lang="pt-BR" sz="1400" b="0" dirty="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Nonprofit-Marketing-Communications-Plan-Template_PowerPoint" id="{E4FFE595-09B6-A144-9BE9-340CFF00DE01}" vid="{046673E7-11C3-B942-BEB7-32312BE2015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IC-Nonprofit-Marketing-Communications-Plan-Template_PowerPoint</Template>
  <TotalTime>34</TotalTime>
  <Words>267</Words>
  <Application>Microsoft Macintosh PowerPoint</Application>
  <PresentationFormat>Widescreen</PresentationFormat>
  <Paragraphs>102</Paragraphs>
  <Slides>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Allison Okonczak</cp:lastModifiedBy>
  <cp:revision>6</cp:revision>
  <dcterms:created xsi:type="dcterms:W3CDTF">2021-02-26T22:06:50Z</dcterms:created>
  <dcterms:modified xsi:type="dcterms:W3CDTF">2024-12-09T21:57:51Z</dcterms:modified>
</cp:coreProperties>
</file>