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47" r:id="rId2"/>
    <p:sldId id="351" r:id="rId3"/>
    <p:sldId id="352" r:id="rId4"/>
    <p:sldId id="349" r:id="rId5"/>
    <p:sldId id="346"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00"/>
    <a:srgbClr val="B1E635"/>
    <a:srgbClr val="CD5629"/>
    <a:srgbClr val="FFBA00"/>
    <a:srgbClr val="0F9789"/>
    <a:srgbClr val="00DBC0"/>
    <a:srgbClr val="FFE463"/>
    <a:srgbClr val="FF672A"/>
    <a:srgbClr val="049413"/>
    <a:srgbClr val="75E3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86447"/>
  </p:normalViewPr>
  <p:slideViewPr>
    <p:cSldViewPr snapToGrid="0" snapToObjects="1">
      <p:cViewPr varScale="1">
        <p:scale>
          <a:sx n="108" d="100"/>
          <a:sy n="108" d="100"/>
        </p:scale>
        <p:origin x="558"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05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9141256" cy="523220"/>
          </a:xfrm>
          <a:prstGeom prst="rect">
            <a:avLst/>
          </a:prstGeom>
          <a:noFill/>
        </p:spPr>
        <p:txBody>
          <a:bodyPr wrap="square" rtlCol="0">
            <a:spAutoFit/>
          </a:bodyPr>
          <a:lstStyle/>
          <a:p>
            <a:pPr rtl="0"/>
            <a:r>
              <a:rPr lang="pt-BR" sz="2800" b="1" dirty="0">
                <a:solidFill>
                  <a:schemeClr val="tx1">
                    <a:lumMod val="75000"/>
                    <a:lumOff val="25000"/>
                  </a:schemeClr>
                </a:solidFill>
                <a:latin typeface="Century Gothic" panose="020B0502020202020204" pitchFamily="34" charset="0"/>
              </a:rPr>
              <a:t>MODELO DE APRESENTAÇÃO DE REGISTRO DE RAID</a:t>
            </a:r>
          </a:p>
        </p:txBody>
      </p:sp>
      <p:grpSp>
        <p:nvGrpSpPr>
          <p:cNvPr id="8" name="Graphic 93">
            <a:extLst>
              <a:ext uri="{FF2B5EF4-FFF2-40B4-BE49-F238E27FC236}">
                <a16:creationId xmlns:a16="http://schemas.microsoft.com/office/drawing/2014/main" id="{CBF1F51B-1E25-97BB-2539-0206AA22C3A5}"/>
              </a:ext>
            </a:extLst>
          </p:cNvPr>
          <p:cNvGrpSpPr/>
          <p:nvPr/>
        </p:nvGrpSpPr>
        <p:grpSpPr>
          <a:xfrm>
            <a:off x="4491977" y="819728"/>
            <a:ext cx="1956333" cy="1770139"/>
            <a:chOff x="3428002" y="2395500"/>
            <a:chExt cx="1167432" cy="1056322"/>
          </a:xfrm>
          <a:solidFill>
            <a:srgbClr val="00DBC0"/>
          </a:solidFill>
        </p:grpSpPr>
        <p:sp>
          <p:nvSpPr>
            <p:cNvPr id="9" name="Freeform 8">
              <a:extLst>
                <a:ext uri="{FF2B5EF4-FFF2-40B4-BE49-F238E27FC236}">
                  <a16:creationId xmlns:a16="http://schemas.microsoft.com/office/drawing/2014/main" id="{EFDFFFF6-6CFF-7236-7916-7D5153B75BD9}"/>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221B9FD0-14DE-8F5A-1E9F-103491E97D67}"/>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3" name="Graphic 95">
            <a:extLst>
              <a:ext uri="{FF2B5EF4-FFF2-40B4-BE49-F238E27FC236}">
                <a16:creationId xmlns:a16="http://schemas.microsoft.com/office/drawing/2014/main" id="{9E759FA6-4029-B780-17BC-64A8DD9AE68A}"/>
              </a:ext>
            </a:extLst>
          </p:cNvPr>
          <p:cNvGrpSpPr/>
          <p:nvPr/>
        </p:nvGrpSpPr>
        <p:grpSpPr>
          <a:xfrm>
            <a:off x="8326783" y="2941410"/>
            <a:ext cx="2389518" cy="2162096"/>
            <a:chOff x="7066057" y="2545500"/>
            <a:chExt cx="1167432" cy="1056322"/>
          </a:xfrm>
          <a:solidFill>
            <a:schemeClr val="accent4"/>
          </a:solidFill>
        </p:grpSpPr>
        <p:sp>
          <p:nvSpPr>
            <p:cNvPr id="14" name="Freeform 13">
              <a:extLst>
                <a:ext uri="{FF2B5EF4-FFF2-40B4-BE49-F238E27FC236}">
                  <a16:creationId xmlns:a16="http://schemas.microsoft.com/office/drawing/2014/main" id="{B5FDE4CE-3893-C0D1-9282-F7679820D4D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E9B10B89-CAE7-0F9A-3834-0FB14B4B8CE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
        <p:nvSpPr>
          <p:cNvPr id="16" name="Graphic 89">
            <a:extLst>
              <a:ext uri="{FF2B5EF4-FFF2-40B4-BE49-F238E27FC236}">
                <a16:creationId xmlns:a16="http://schemas.microsoft.com/office/drawing/2014/main" id="{D89D12CB-08D3-2C71-F1DC-6BE23A63320E}"/>
              </a:ext>
            </a:extLst>
          </p:cNvPr>
          <p:cNvSpPr/>
          <p:nvPr/>
        </p:nvSpPr>
        <p:spPr>
          <a:xfrm>
            <a:off x="6367625" y="1303858"/>
            <a:ext cx="2616628" cy="241253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B1E635"/>
          </a:solidFill>
          <a:ln w="9525" cap="flat">
            <a:noFill/>
            <a:prstDash val="solid"/>
            <a:miter/>
          </a:ln>
        </p:spPr>
        <p:txBody>
          <a:bodyPr rtlCol="0" anchor="ctr"/>
          <a:lstStyle/>
          <a:p>
            <a:endParaRPr lang="en-US"/>
          </a:p>
        </p:txBody>
      </p:sp>
      <p:sp>
        <p:nvSpPr>
          <p:cNvPr id="132" name="Graphic 124">
            <a:extLst>
              <a:ext uri="{FF2B5EF4-FFF2-40B4-BE49-F238E27FC236}">
                <a16:creationId xmlns:a16="http://schemas.microsoft.com/office/drawing/2014/main" id="{1126A90A-7B28-87D9-95E9-DA6C5C2B400F}"/>
              </a:ext>
            </a:extLst>
          </p:cNvPr>
          <p:cNvSpPr/>
          <p:nvPr/>
        </p:nvSpPr>
        <p:spPr>
          <a:xfrm>
            <a:off x="481738" y="1166889"/>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64795 w 361950"/>
              <a:gd name="connsiteY5" fmla="*/ 132397 h 361950"/>
              <a:gd name="connsiteX6" fmla="*/ 244792 w 361950"/>
              <a:gd name="connsiteY6" fmla="*/ 140018 h 361950"/>
              <a:gd name="connsiteX7" fmla="*/ 226695 w 361950"/>
              <a:gd name="connsiteY7" fmla="*/ 133350 h 361950"/>
              <a:gd name="connsiteX8" fmla="*/ 220028 w 361950"/>
              <a:gd name="connsiteY8" fmla="*/ 117157 h 361950"/>
              <a:gd name="connsiteX9" fmla="*/ 221932 w 361950"/>
              <a:gd name="connsiteY9" fmla="*/ 106680 h 361950"/>
              <a:gd name="connsiteX10" fmla="*/ 226695 w 361950"/>
              <a:gd name="connsiteY10" fmla="*/ 100013 h 361950"/>
              <a:gd name="connsiteX11" fmla="*/ 223838 w 361950"/>
              <a:gd name="connsiteY11" fmla="*/ 99060 h 361950"/>
              <a:gd name="connsiteX12" fmla="*/ 220028 w 361950"/>
              <a:gd name="connsiteY12" fmla="*/ 98107 h 361950"/>
              <a:gd name="connsiteX13" fmla="*/ 190500 w 361950"/>
              <a:gd name="connsiteY13" fmla="*/ 128588 h 361950"/>
              <a:gd name="connsiteX14" fmla="*/ 175260 w 361950"/>
              <a:gd name="connsiteY14" fmla="*/ 198120 h 361950"/>
              <a:gd name="connsiteX15" fmla="*/ 175260 w 361950"/>
              <a:gd name="connsiteY15" fmla="*/ 233363 h 361950"/>
              <a:gd name="connsiteX16" fmla="*/ 182880 w 361950"/>
              <a:gd name="connsiteY16" fmla="*/ 265747 h 361950"/>
              <a:gd name="connsiteX17" fmla="*/ 216217 w 361950"/>
              <a:gd name="connsiteY17" fmla="*/ 273368 h 361950"/>
              <a:gd name="connsiteX18" fmla="*/ 216217 w 361950"/>
              <a:gd name="connsiteY18" fmla="*/ 295275 h 361950"/>
              <a:gd name="connsiteX19" fmla="*/ 101917 w 361950"/>
              <a:gd name="connsiteY19" fmla="*/ 295275 h 361950"/>
              <a:gd name="connsiteX20" fmla="*/ 101917 w 361950"/>
              <a:gd name="connsiteY20" fmla="*/ 273368 h 361950"/>
              <a:gd name="connsiteX21" fmla="*/ 129540 w 361950"/>
              <a:gd name="connsiteY21" fmla="*/ 263843 h 361950"/>
              <a:gd name="connsiteX22" fmla="*/ 136207 w 361950"/>
              <a:gd name="connsiteY22" fmla="*/ 233363 h 361950"/>
              <a:gd name="connsiteX23" fmla="*/ 136207 w 361950"/>
              <a:gd name="connsiteY23" fmla="*/ 141922 h 361950"/>
              <a:gd name="connsiteX24" fmla="*/ 129540 w 361950"/>
              <a:gd name="connsiteY24" fmla="*/ 111443 h 361950"/>
              <a:gd name="connsiteX25" fmla="*/ 101917 w 361950"/>
              <a:gd name="connsiteY25" fmla="*/ 101918 h 361950"/>
              <a:gd name="connsiteX26" fmla="*/ 101917 w 361950"/>
              <a:gd name="connsiteY26" fmla="*/ 78105 h 361950"/>
              <a:gd name="connsiteX27" fmla="*/ 109538 w 361950"/>
              <a:gd name="connsiteY27" fmla="*/ 78105 h 361950"/>
              <a:gd name="connsiteX28" fmla="*/ 117157 w 361950"/>
              <a:gd name="connsiteY28" fmla="*/ 78105 h 361950"/>
              <a:gd name="connsiteX29" fmla="*/ 143828 w 361950"/>
              <a:gd name="connsiteY29" fmla="*/ 77153 h 361950"/>
              <a:gd name="connsiteX30" fmla="*/ 173355 w 361950"/>
              <a:gd name="connsiteY30" fmla="*/ 74295 h 361950"/>
              <a:gd name="connsiteX31" fmla="*/ 173355 w 361950"/>
              <a:gd name="connsiteY31" fmla="*/ 123825 h 361950"/>
              <a:gd name="connsiteX32" fmla="*/ 202882 w 361950"/>
              <a:gd name="connsiteY32" fmla="*/ 83820 h 361950"/>
              <a:gd name="connsiteX33" fmla="*/ 232410 w 361950"/>
              <a:gd name="connsiteY33" fmla="*/ 72390 h 361950"/>
              <a:gd name="connsiteX34" fmla="*/ 259080 w 361950"/>
              <a:gd name="connsiteY34" fmla="*/ 82868 h 361950"/>
              <a:gd name="connsiteX35" fmla="*/ 269557 w 361950"/>
              <a:gd name="connsiteY35" fmla="*/ 109538 h 361950"/>
              <a:gd name="connsiteX36" fmla="*/ 264795 w 361950"/>
              <a:gd name="connsiteY36" fmla="*/ 132397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64795" y="132397"/>
                </a:moveTo>
                <a:cubicBezTo>
                  <a:pt x="260032" y="138113"/>
                  <a:pt x="253365" y="140018"/>
                  <a:pt x="244792" y="140018"/>
                </a:cubicBezTo>
                <a:cubicBezTo>
                  <a:pt x="237172" y="140018"/>
                  <a:pt x="231457" y="138113"/>
                  <a:pt x="226695" y="133350"/>
                </a:cubicBezTo>
                <a:cubicBezTo>
                  <a:pt x="221932" y="129540"/>
                  <a:pt x="220028" y="123825"/>
                  <a:pt x="220028" y="117157"/>
                </a:cubicBezTo>
                <a:cubicBezTo>
                  <a:pt x="220028" y="113347"/>
                  <a:pt x="220980" y="110490"/>
                  <a:pt x="221932" y="106680"/>
                </a:cubicBezTo>
                <a:cubicBezTo>
                  <a:pt x="222885" y="103822"/>
                  <a:pt x="224790" y="100965"/>
                  <a:pt x="226695" y="100013"/>
                </a:cubicBezTo>
                <a:cubicBezTo>
                  <a:pt x="225742" y="99060"/>
                  <a:pt x="224790" y="99060"/>
                  <a:pt x="223838" y="99060"/>
                </a:cubicBezTo>
                <a:cubicBezTo>
                  <a:pt x="222885" y="99060"/>
                  <a:pt x="221932" y="98107"/>
                  <a:pt x="220028" y="98107"/>
                </a:cubicBezTo>
                <a:cubicBezTo>
                  <a:pt x="210503" y="98107"/>
                  <a:pt x="200025" y="108585"/>
                  <a:pt x="190500" y="128588"/>
                </a:cubicBezTo>
                <a:cubicBezTo>
                  <a:pt x="180975" y="148590"/>
                  <a:pt x="175260" y="171450"/>
                  <a:pt x="175260" y="198120"/>
                </a:cubicBezTo>
                <a:lnTo>
                  <a:pt x="175260" y="233363"/>
                </a:lnTo>
                <a:cubicBezTo>
                  <a:pt x="175260" y="250507"/>
                  <a:pt x="178117" y="260985"/>
                  <a:pt x="182880" y="265747"/>
                </a:cubicBezTo>
                <a:cubicBezTo>
                  <a:pt x="188595" y="270510"/>
                  <a:pt x="199072" y="273368"/>
                  <a:pt x="216217" y="273368"/>
                </a:cubicBezTo>
                <a:lnTo>
                  <a:pt x="216217" y="295275"/>
                </a:lnTo>
                <a:lnTo>
                  <a:pt x="101917" y="295275"/>
                </a:lnTo>
                <a:lnTo>
                  <a:pt x="101917" y="273368"/>
                </a:lnTo>
                <a:cubicBezTo>
                  <a:pt x="116205" y="272415"/>
                  <a:pt x="124778" y="268605"/>
                  <a:pt x="129540" y="263843"/>
                </a:cubicBezTo>
                <a:cubicBezTo>
                  <a:pt x="134303" y="259080"/>
                  <a:pt x="136207" y="248603"/>
                  <a:pt x="136207" y="233363"/>
                </a:cubicBezTo>
                <a:lnTo>
                  <a:pt x="136207" y="141922"/>
                </a:lnTo>
                <a:cubicBezTo>
                  <a:pt x="136207" y="125730"/>
                  <a:pt x="134303" y="116205"/>
                  <a:pt x="129540" y="111443"/>
                </a:cubicBezTo>
                <a:cubicBezTo>
                  <a:pt x="125730" y="106680"/>
                  <a:pt x="116205" y="103822"/>
                  <a:pt x="101917" y="101918"/>
                </a:cubicBezTo>
                <a:lnTo>
                  <a:pt x="101917" y="78105"/>
                </a:lnTo>
                <a:cubicBezTo>
                  <a:pt x="103822" y="78105"/>
                  <a:pt x="105728" y="78105"/>
                  <a:pt x="109538" y="78105"/>
                </a:cubicBezTo>
                <a:cubicBezTo>
                  <a:pt x="112395" y="78105"/>
                  <a:pt x="115253" y="78105"/>
                  <a:pt x="117157" y="78105"/>
                </a:cubicBezTo>
                <a:cubicBezTo>
                  <a:pt x="125730" y="78105"/>
                  <a:pt x="135255" y="78105"/>
                  <a:pt x="143828" y="77153"/>
                </a:cubicBezTo>
                <a:cubicBezTo>
                  <a:pt x="153353" y="76200"/>
                  <a:pt x="162878" y="75247"/>
                  <a:pt x="173355" y="74295"/>
                </a:cubicBezTo>
                <a:lnTo>
                  <a:pt x="173355" y="123825"/>
                </a:lnTo>
                <a:cubicBezTo>
                  <a:pt x="184785" y="104775"/>
                  <a:pt x="194310" y="91440"/>
                  <a:pt x="202882" y="83820"/>
                </a:cubicBezTo>
                <a:cubicBezTo>
                  <a:pt x="211455" y="76200"/>
                  <a:pt x="221932" y="72390"/>
                  <a:pt x="232410" y="72390"/>
                </a:cubicBezTo>
                <a:cubicBezTo>
                  <a:pt x="242888" y="72390"/>
                  <a:pt x="252413" y="76200"/>
                  <a:pt x="259080" y="82868"/>
                </a:cubicBezTo>
                <a:cubicBezTo>
                  <a:pt x="265747" y="89535"/>
                  <a:pt x="269557" y="98107"/>
                  <a:pt x="269557" y="109538"/>
                </a:cubicBezTo>
                <a:cubicBezTo>
                  <a:pt x="271463" y="120015"/>
                  <a:pt x="269557" y="127635"/>
                  <a:pt x="264795" y="132397"/>
                </a:cubicBezTo>
                <a:close/>
              </a:path>
            </a:pathLst>
          </a:custGeom>
          <a:solidFill>
            <a:srgbClr val="0F9789"/>
          </a:solidFill>
          <a:ln w="9525" cap="flat">
            <a:noFill/>
            <a:prstDash val="solid"/>
            <a:miter/>
          </a:ln>
        </p:spPr>
        <p:txBody>
          <a:bodyPr rtlCol="0" anchor="ctr"/>
          <a:lstStyle/>
          <a:p>
            <a:endParaRPr lang="en-US"/>
          </a:p>
        </p:txBody>
      </p:sp>
      <p:sp>
        <p:nvSpPr>
          <p:cNvPr id="133" name="Graphic 126">
            <a:extLst>
              <a:ext uri="{FF2B5EF4-FFF2-40B4-BE49-F238E27FC236}">
                <a16:creationId xmlns:a16="http://schemas.microsoft.com/office/drawing/2014/main" id="{AB2E316A-C4BE-FDCE-CCBC-C5669CF03FDD}"/>
              </a:ext>
            </a:extLst>
          </p:cNvPr>
          <p:cNvSpPr/>
          <p:nvPr/>
        </p:nvSpPr>
        <p:spPr>
          <a:xfrm>
            <a:off x="481738" y="3806351"/>
            <a:ext cx="1092358" cy="1092358"/>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171450 w 361950"/>
              <a:gd name="connsiteY5" fmla="*/ 21907 h 361950"/>
              <a:gd name="connsiteX6" fmla="*/ 188595 w 361950"/>
              <a:gd name="connsiteY6" fmla="*/ 15240 h 361950"/>
              <a:gd name="connsiteX7" fmla="*/ 205740 w 361950"/>
              <a:gd name="connsiteY7" fmla="*/ 21907 h 361950"/>
              <a:gd name="connsiteX8" fmla="*/ 212408 w 361950"/>
              <a:gd name="connsiteY8" fmla="*/ 39053 h 361950"/>
              <a:gd name="connsiteX9" fmla="*/ 205740 w 361950"/>
              <a:gd name="connsiteY9" fmla="*/ 56197 h 361950"/>
              <a:gd name="connsiteX10" fmla="*/ 188595 w 361950"/>
              <a:gd name="connsiteY10" fmla="*/ 63818 h 361950"/>
              <a:gd name="connsiteX11" fmla="*/ 171450 w 361950"/>
              <a:gd name="connsiteY11" fmla="*/ 56197 h 361950"/>
              <a:gd name="connsiteX12" fmla="*/ 164783 w 361950"/>
              <a:gd name="connsiteY12" fmla="*/ 39053 h 361950"/>
              <a:gd name="connsiteX13" fmla="*/ 171450 w 361950"/>
              <a:gd name="connsiteY13" fmla="*/ 21907 h 361950"/>
              <a:gd name="connsiteX14" fmla="*/ 242888 w 361950"/>
              <a:gd name="connsiteY14" fmla="*/ 296228 h 361950"/>
              <a:gd name="connsiteX15" fmla="*/ 140018 w 361950"/>
              <a:gd name="connsiteY15" fmla="*/ 296228 h 361950"/>
              <a:gd name="connsiteX16" fmla="*/ 140018 w 361950"/>
              <a:gd name="connsiteY16" fmla="*/ 276225 h 361950"/>
              <a:gd name="connsiteX17" fmla="*/ 167640 w 361950"/>
              <a:gd name="connsiteY17" fmla="*/ 268605 h 361950"/>
              <a:gd name="connsiteX18" fmla="*/ 174308 w 361950"/>
              <a:gd name="connsiteY18" fmla="*/ 239078 h 361950"/>
              <a:gd name="connsiteX19" fmla="*/ 174308 w 361950"/>
              <a:gd name="connsiteY19" fmla="*/ 153353 h 361950"/>
              <a:gd name="connsiteX20" fmla="*/ 167640 w 361950"/>
              <a:gd name="connsiteY20" fmla="*/ 123825 h 361950"/>
              <a:gd name="connsiteX21" fmla="*/ 140018 w 361950"/>
              <a:gd name="connsiteY21" fmla="*/ 116205 h 361950"/>
              <a:gd name="connsiteX22" fmla="*/ 140018 w 361950"/>
              <a:gd name="connsiteY22" fmla="*/ 94297 h 361950"/>
              <a:gd name="connsiteX23" fmla="*/ 148590 w 361950"/>
              <a:gd name="connsiteY23" fmla="*/ 94297 h 361950"/>
              <a:gd name="connsiteX24" fmla="*/ 156210 w 361950"/>
              <a:gd name="connsiteY24" fmla="*/ 94297 h 361950"/>
              <a:gd name="connsiteX25" fmla="*/ 183833 w 361950"/>
              <a:gd name="connsiteY25" fmla="*/ 93345 h 361950"/>
              <a:gd name="connsiteX26" fmla="*/ 210503 w 361950"/>
              <a:gd name="connsiteY26" fmla="*/ 90488 h 361950"/>
              <a:gd name="connsiteX27" fmla="*/ 210503 w 361950"/>
              <a:gd name="connsiteY27" fmla="*/ 239078 h 361950"/>
              <a:gd name="connsiteX28" fmla="*/ 216218 w 361950"/>
              <a:gd name="connsiteY28" fmla="*/ 267653 h 361950"/>
              <a:gd name="connsiteX29" fmla="*/ 241935 w 361950"/>
              <a:gd name="connsiteY29" fmla="*/ 276225 h 361950"/>
              <a:gd name="connsiteX30" fmla="*/ 241935 w 361950"/>
              <a:gd name="connsiteY30" fmla="*/ 296228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171450" y="21907"/>
                </a:moveTo>
                <a:cubicBezTo>
                  <a:pt x="176213" y="17145"/>
                  <a:pt x="181928" y="15240"/>
                  <a:pt x="188595" y="15240"/>
                </a:cubicBezTo>
                <a:cubicBezTo>
                  <a:pt x="195263" y="15240"/>
                  <a:pt x="200978" y="17145"/>
                  <a:pt x="205740" y="21907"/>
                </a:cubicBezTo>
                <a:cubicBezTo>
                  <a:pt x="210503" y="26670"/>
                  <a:pt x="212408" y="32385"/>
                  <a:pt x="212408" y="39053"/>
                </a:cubicBezTo>
                <a:cubicBezTo>
                  <a:pt x="212408" y="45720"/>
                  <a:pt x="210503" y="51435"/>
                  <a:pt x="205740" y="56197"/>
                </a:cubicBezTo>
                <a:cubicBezTo>
                  <a:pt x="200978" y="60960"/>
                  <a:pt x="195263" y="63818"/>
                  <a:pt x="188595" y="63818"/>
                </a:cubicBezTo>
                <a:cubicBezTo>
                  <a:pt x="181928" y="63818"/>
                  <a:pt x="176213" y="60960"/>
                  <a:pt x="171450" y="56197"/>
                </a:cubicBezTo>
                <a:cubicBezTo>
                  <a:pt x="166688" y="51435"/>
                  <a:pt x="164783" y="45720"/>
                  <a:pt x="164783" y="39053"/>
                </a:cubicBezTo>
                <a:cubicBezTo>
                  <a:pt x="163830" y="32385"/>
                  <a:pt x="166688" y="26670"/>
                  <a:pt x="171450" y="21907"/>
                </a:cubicBezTo>
                <a:close/>
                <a:moveTo>
                  <a:pt x="242888" y="296228"/>
                </a:moveTo>
                <a:lnTo>
                  <a:pt x="140018" y="296228"/>
                </a:lnTo>
                <a:lnTo>
                  <a:pt x="140018" y="276225"/>
                </a:lnTo>
                <a:cubicBezTo>
                  <a:pt x="154305" y="275272"/>
                  <a:pt x="163830" y="272415"/>
                  <a:pt x="167640" y="268605"/>
                </a:cubicBezTo>
                <a:cubicBezTo>
                  <a:pt x="172403" y="263843"/>
                  <a:pt x="174308" y="254318"/>
                  <a:pt x="174308" y="239078"/>
                </a:cubicBezTo>
                <a:lnTo>
                  <a:pt x="174308" y="153353"/>
                </a:lnTo>
                <a:cubicBezTo>
                  <a:pt x="174308" y="138113"/>
                  <a:pt x="172403" y="128588"/>
                  <a:pt x="167640" y="123825"/>
                </a:cubicBezTo>
                <a:cubicBezTo>
                  <a:pt x="162878" y="119063"/>
                  <a:pt x="154305" y="117157"/>
                  <a:pt x="140018" y="116205"/>
                </a:cubicBezTo>
                <a:lnTo>
                  <a:pt x="140018" y="94297"/>
                </a:lnTo>
                <a:cubicBezTo>
                  <a:pt x="141923" y="94297"/>
                  <a:pt x="144780" y="94297"/>
                  <a:pt x="148590" y="94297"/>
                </a:cubicBezTo>
                <a:cubicBezTo>
                  <a:pt x="152400" y="94297"/>
                  <a:pt x="155258" y="94297"/>
                  <a:pt x="156210" y="94297"/>
                </a:cubicBezTo>
                <a:cubicBezTo>
                  <a:pt x="165735" y="94297"/>
                  <a:pt x="175260" y="94297"/>
                  <a:pt x="183833" y="93345"/>
                </a:cubicBezTo>
                <a:cubicBezTo>
                  <a:pt x="192405" y="92393"/>
                  <a:pt x="201930" y="91440"/>
                  <a:pt x="210503" y="90488"/>
                </a:cubicBezTo>
                <a:lnTo>
                  <a:pt x="210503" y="239078"/>
                </a:lnTo>
                <a:cubicBezTo>
                  <a:pt x="210503" y="254318"/>
                  <a:pt x="212408" y="263843"/>
                  <a:pt x="216218" y="267653"/>
                </a:cubicBezTo>
                <a:cubicBezTo>
                  <a:pt x="220028" y="272415"/>
                  <a:pt x="228600" y="275272"/>
                  <a:pt x="241935" y="276225"/>
                </a:cubicBezTo>
                <a:lnTo>
                  <a:pt x="241935" y="296228"/>
                </a:lnTo>
                <a:close/>
              </a:path>
            </a:pathLst>
          </a:custGeom>
          <a:solidFill>
            <a:srgbClr val="FFBA00"/>
          </a:solidFill>
          <a:ln w="9525" cap="flat">
            <a:noFill/>
            <a:prstDash val="solid"/>
            <a:miter/>
          </a:ln>
        </p:spPr>
        <p:txBody>
          <a:bodyPr rtlCol="0" anchor="ctr"/>
          <a:lstStyle/>
          <a:p>
            <a:endParaRPr lang="en-US"/>
          </a:p>
        </p:txBody>
      </p:sp>
      <p:grpSp>
        <p:nvGrpSpPr>
          <p:cNvPr id="134" name="Graphic 128">
            <a:extLst>
              <a:ext uri="{FF2B5EF4-FFF2-40B4-BE49-F238E27FC236}">
                <a16:creationId xmlns:a16="http://schemas.microsoft.com/office/drawing/2014/main" id="{EE832E07-EF1E-E015-1174-5AB9E3DA148C}"/>
              </a:ext>
            </a:extLst>
          </p:cNvPr>
          <p:cNvGrpSpPr/>
          <p:nvPr/>
        </p:nvGrpSpPr>
        <p:grpSpPr>
          <a:xfrm>
            <a:off x="481738" y="2486620"/>
            <a:ext cx="1092358" cy="1092358"/>
            <a:chOff x="6034050" y="3552787"/>
            <a:chExt cx="361950" cy="361950"/>
          </a:xfrm>
          <a:solidFill>
            <a:srgbClr val="92D050"/>
          </a:solidFill>
        </p:grpSpPr>
        <p:sp>
          <p:nvSpPr>
            <p:cNvPr id="135" name="Freeform 134">
              <a:extLst>
                <a:ext uri="{FF2B5EF4-FFF2-40B4-BE49-F238E27FC236}">
                  <a16:creationId xmlns:a16="http://schemas.microsoft.com/office/drawing/2014/main" id="{3F11FF6D-DCA4-1479-B60A-6C058F294334}"/>
                </a:ext>
              </a:extLst>
            </p:cNvPr>
            <p:cNvSpPr/>
            <p:nvPr/>
          </p:nvSpPr>
          <p:spPr>
            <a:xfrm>
              <a:off x="6159780" y="3737572"/>
              <a:ext cx="91439" cy="87630"/>
            </a:xfrm>
            <a:custGeom>
              <a:avLst/>
              <a:gdLst>
                <a:gd name="connsiteX0" fmla="*/ 91440 w 91439"/>
                <a:gd name="connsiteY0" fmla="*/ 0 h 87630"/>
                <a:gd name="connsiteX1" fmla="*/ 24765 w 91439"/>
                <a:gd name="connsiteY1" fmla="*/ 20955 h 87630"/>
                <a:gd name="connsiteX2" fmla="*/ 0 w 91439"/>
                <a:gd name="connsiteY2" fmla="*/ 59055 h 87630"/>
                <a:gd name="connsiteX3" fmla="*/ 7620 w 91439"/>
                <a:gd name="connsiteY3" fmla="*/ 80010 h 87630"/>
                <a:gd name="connsiteX4" fmla="*/ 29527 w 91439"/>
                <a:gd name="connsiteY4" fmla="*/ 87630 h 87630"/>
                <a:gd name="connsiteX5" fmla="*/ 75247 w 91439"/>
                <a:gd name="connsiteY5" fmla="*/ 67628 h 87630"/>
                <a:gd name="connsiteX6" fmla="*/ 91440 w 91439"/>
                <a:gd name="connsiteY6" fmla="*/ 12383 h 87630"/>
                <a:gd name="connsiteX7" fmla="*/ 91440 w 91439"/>
                <a:gd name="connsiteY7" fmla="*/ 3810 h 87630"/>
                <a:gd name="connsiteX8" fmla="*/ 91440 w 91439"/>
                <a:gd name="connsiteY8" fmla="*/ 0 h 87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9" h="87630">
                  <a:moveTo>
                    <a:pt x="91440" y="0"/>
                  </a:moveTo>
                  <a:cubicBezTo>
                    <a:pt x="62865" y="3810"/>
                    <a:pt x="40957" y="10478"/>
                    <a:pt x="24765" y="20955"/>
                  </a:cubicBezTo>
                  <a:cubicBezTo>
                    <a:pt x="8572" y="31433"/>
                    <a:pt x="0" y="43815"/>
                    <a:pt x="0" y="59055"/>
                  </a:cubicBezTo>
                  <a:cubicBezTo>
                    <a:pt x="0" y="68580"/>
                    <a:pt x="2857" y="75247"/>
                    <a:pt x="7620" y="80010"/>
                  </a:cubicBezTo>
                  <a:cubicBezTo>
                    <a:pt x="13335" y="84772"/>
                    <a:pt x="20002" y="87630"/>
                    <a:pt x="29527" y="87630"/>
                  </a:cubicBezTo>
                  <a:cubicBezTo>
                    <a:pt x="48577" y="87630"/>
                    <a:pt x="63817" y="80963"/>
                    <a:pt x="75247" y="67628"/>
                  </a:cubicBezTo>
                  <a:cubicBezTo>
                    <a:pt x="85725" y="54293"/>
                    <a:pt x="91440" y="36195"/>
                    <a:pt x="91440" y="12383"/>
                  </a:cubicBezTo>
                  <a:cubicBezTo>
                    <a:pt x="91440" y="8572"/>
                    <a:pt x="91440" y="5715"/>
                    <a:pt x="91440" y="3810"/>
                  </a:cubicBezTo>
                  <a:cubicBezTo>
                    <a:pt x="91440" y="2858"/>
                    <a:pt x="91440" y="1905"/>
                    <a:pt x="91440" y="0"/>
                  </a:cubicBezTo>
                  <a:close/>
                </a:path>
              </a:pathLst>
            </a:custGeom>
            <a:grpFill/>
            <a:ln w="9525"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29B5BAB0-758D-25E3-99EC-106B5CEBEBD9}"/>
                </a:ext>
              </a:extLst>
            </p:cNvPr>
            <p:cNvSpPr/>
            <p:nvPr/>
          </p:nvSpPr>
          <p:spPr>
            <a:xfrm>
              <a:off x="6034050" y="355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95275 w 361950"/>
                <a:gd name="connsiteY5" fmla="*/ 264795 h 361950"/>
                <a:gd name="connsiteX6" fmla="*/ 284797 w 361950"/>
                <a:gd name="connsiteY6" fmla="*/ 292418 h 361950"/>
                <a:gd name="connsiteX7" fmla="*/ 257175 w 361950"/>
                <a:gd name="connsiteY7" fmla="*/ 302895 h 361950"/>
                <a:gd name="connsiteX8" fmla="*/ 231457 w 361950"/>
                <a:gd name="connsiteY8" fmla="*/ 293370 h 361950"/>
                <a:gd name="connsiteX9" fmla="*/ 220028 w 361950"/>
                <a:gd name="connsiteY9" fmla="*/ 264795 h 361950"/>
                <a:gd name="connsiteX10" fmla="*/ 185738 w 361950"/>
                <a:gd name="connsiteY10" fmla="*/ 293370 h 361950"/>
                <a:gd name="connsiteX11" fmla="*/ 140970 w 361950"/>
                <a:gd name="connsiteY11" fmla="*/ 303847 h 361950"/>
                <a:gd name="connsiteX12" fmla="*/ 96203 w 361950"/>
                <a:gd name="connsiteY12" fmla="*/ 290513 h 361950"/>
                <a:gd name="connsiteX13" fmla="*/ 80010 w 361950"/>
                <a:gd name="connsiteY13" fmla="*/ 253365 h 361950"/>
                <a:gd name="connsiteX14" fmla="*/ 114300 w 361950"/>
                <a:gd name="connsiteY14" fmla="*/ 197168 h 361950"/>
                <a:gd name="connsiteX15" fmla="*/ 216218 w 361950"/>
                <a:gd name="connsiteY15" fmla="*/ 162878 h 361950"/>
                <a:gd name="connsiteX16" fmla="*/ 216218 w 361950"/>
                <a:gd name="connsiteY16" fmla="*/ 144780 h 361950"/>
                <a:gd name="connsiteX17" fmla="*/ 202882 w 361950"/>
                <a:gd name="connsiteY17" fmla="*/ 108585 h 361950"/>
                <a:gd name="connsiteX18" fmla="*/ 164782 w 361950"/>
                <a:gd name="connsiteY18" fmla="*/ 96203 h 361950"/>
                <a:gd name="connsiteX19" fmla="*/ 136207 w 361950"/>
                <a:gd name="connsiteY19" fmla="*/ 101918 h 361950"/>
                <a:gd name="connsiteX20" fmla="*/ 119063 w 361950"/>
                <a:gd name="connsiteY20" fmla="*/ 116205 h 361950"/>
                <a:gd name="connsiteX21" fmla="*/ 125730 w 361950"/>
                <a:gd name="connsiteY21" fmla="*/ 121920 h 361950"/>
                <a:gd name="connsiteX22" fmla="*/ 135255 w 361950"/>
                <a:gd name="connsiteY22" fmla="*/ 140018 h 361950"/>
                <a:gd name="connsiteX23" fmla="*/ 128588 w 361950"/>
                <a:gd name="connsiteY23" fmla="*/ 156210 h 361950"/>
                <a:gd name="connsiteX24" fmla="*/ 109538 w 361950"/>
                <a:gd name="connsiteY24" fmla="*/ 161925 h 361950"/>
                <a:gd name="connsiteX25" fmla="*/ 91440 w 361950"/>
                <a:gd name="connsiteY25" fmla="*/ 155257 h 361950"/>
                <a:gd name="connsiteX26" fmla="*/ 84772 w 361950"/>
                <a:gd name="connsiteY26" fmla="*/ 135255 h 361950"/>
                <a:gd name="connsiteX27" fmla="*/ 108585 w 361950"/>
                <a:gd name="connsiteY27" fmla="*/ 90488 h 361950"/>
                <a:gd name="connsiteX28" fmla="*/ 172403 w 361950"/>
                <a:gd name="connsiteY28" fmla="*/ 74295 h 361950"/>
                <a:gd name="connsiteX29" fmla="*/ 204788 w 361950"/>
                <a:gd name="connsiteY29" fmla="*/ 78105 h 361950"/>
                <a:gd name="connsiteX30" fmla="*/ 231457 w 361950"/>
                <a:gd name="connsiteY30" fmla="*/ 89535 h 361950"/>
                <a:gd name="connsiteX31" fmla="*/ 249555 w 361950"/>
                <a:gd name="connsiteY31" fmla="*/ 110490 h 361950"/>
                <a:gd name="connsiteX32" fmla="*/ 255270 w 361950"/>
                <a:gd name="connsiteY32" fmla="*/ 152400 h 361950"/>
                <a:gd name="connsiteX33" fmla="*/ 255270 w 361950"/>
                <a:gd name="connsiteY33" fmla="*/ 260032 h 361950"/>
                <a:gd name="connsiteX34" fmla="*/ 258128 w 361950"/>
                <a:gd name="connsiteY34" fmla="*/ 274320 h 361950"/>
                <a:gd name="connsiteX35" fmla="*/ 266700 w 361950"/>
                <a:gd name="connsiteY35" fmla="*/ 279082 h 361950"/>
                <a:gd name="connsiteX36" fmla="*/ 275272 w 361950"/>
                <a:gd name="connsiteY36" fmla="*/ 275272 h 361950"/>
                <a:gd name="connsiteX37" fmla="*/ 280035 w 361950"/>
                <a:gd name="connsiteY37" fmla="*/ 264795 h 361950"/>
                <a:gd name="connsiteX38" fmla="*/ 295275 w 361950"/>
                <a:gd name="connsiteY38" fmla="*/ 264795 h 361950"/>
                <a:gd name="connsiteX39" fmla="*/ 295275 w 361950"/>
                <a:gd name="connsiteY39" fmla="*/ 26479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95275" y="264795"/>
                  </a:moveTo>
                  <a:cubicBezTo>
                    <a:pt x="295275" y="276225"/>
                    <a:pt x="291465" y="285750"/>
                    <a:pt x="284797" y="292418"/>
                  </a:cubicBezTo>
                  <a:cubicBezTo>
                    <a:pt x="278130" y="299085"/>
                    <a:pt x="268605" y="302895"/>
                    <a:pt x="257175" y="302895"/>
                  </a:cubicBezTo>
                  <a:cubicBezTo>
                    <a:pt x="245745" y="302895"/>
                    <a:pt x="237172" y="300038"/>
                    <a:pt x="231457" y="293370"/>
                  </a:cubicBezTo>
                  <a:cubicBezTo>
                    <a:pt x="224790" y="286703"/>
                    <a:pt x="220980" y="277178"/>
                    <a:pt x="220028" y="264795"/>
                  </a:cubicBezTo>
                  <a:cubicBezTo>
                    <a:pt x="211455" y="277178"/>
                    <a:pt x="200025" y="286703"/>
                    <a:pt x="185738" y="293370"/>
                  </a:cubicBezTo>
                  <a:cubicBezTo>
                    <a:pt x="172403" y="300038"/>
                    <a:pt x="157163" y="303847"/>
                    <a:pt x="140970" y="303847"/>
                  </a:cubicBezTo>
                  <a:cubicBezTo>
                    <a:pt x="121920" y="303847"/>
                    <a:pt x="107632" y="299085"/>
                    <a:pt x="96203" y="290513"/>
                  </a:cubicBezTo>
                  <a:cubicBezTo>
                    <a:pt x="84772" y="281940"/>
                    <a:pt x="80010" y="268605"/>
                    <a:pt x="80010" y="253365"/>
                  </a:cubicBezTo>
                  <a:cubicBezTo>
                    <a:pt x="80010" y="230505"/>
                    <a:pt x="91440" y="212407"/>
                    <a:pt x="114300" y="197168"/>
                  </a:cubicBezTo>
                  <a:cubicBezTo>
                    <a:pt x="137160" y="181928"/>
                    <a:pt x="171450" y="170497"/>
                    <a:pt x="216218" y="162878"/>
                  </a:cubicBezTo>
                  <a:lnTo>
                    <a:pt x="216218" y="144780"/>
                  </a:lnTo>
                  <a:cubicBezTo>
                    <a:pt x="216218" y="128588"/>
                    <a:pt x="211455" y="117157"/>
                    <a:pt x="202882" y="108585"/>
                  </a:cubicBezTo>
                  <a:cubicBezTo>
                    <a:pt x="194310" y="100013"/>
                    <a:pt x="180975" y="96203"/>
                    <a:pt x="164782" y="96203"/>
                  </a:cubicBezTo>
                  <a:cubicBezTo>
                    <a:pt x="154305" y="96203"/>
                    <a:pt x="144780" y="98107"/>
                    <a:pt x="136207" y="101918"/>
                  </a:cubicBezTo>
                  <a:cubicBezTo>
                    <a:pt x="127635" y="105728"/>
                    <a:pt x="121920" y="110490"/>
                    <a:pt x="119063" y="116205"/>
                  </a:cubicBezTo>
                  <a:cubicBezTo>
                    <a:pt x="120015" y="118110"/>
                    <a:pt x="122872" y="120015"/>
                    <a:pt x="125730" y="121920"/>
                  </a:cubicBezTo>
                  <a:cubicBezTo>
                    <a:pt x="132397" y="126682"/>
                    <a:pt x="135255" y="133350"/>
                    <a:pt x="135255" y="140018"/>
                  </a:cubicBezTo>
                  <a:cubicBezTo>
                    <a:pt x="135255" y="146685"/>
                    <a:pt x="133350" y="152400"/>
                    <a:pt x="128588" y="156210"/>
                  </a:cubicBezTo>
                  <a:cubicBezTo>
                    <a:pt x="123825" y="160020"/>
                    <a:pt x="118110" y="161925"/>
                    <a:pt x="109538" y="161925"/>
                  </a:cubicBezTo>
                  <a:cubicBezTo>
                    <a:pt x="101918" y="161925"/>
                    <a:pt x="95250" y="160020"/>
                    <a:pt x="91440" y="155257"/>
                  </a:cubicBezTo>
                  <a:cubicBezTo>
                    <a:pt x="86678" y="150495"/>
                    <a:pt x="84772" y="143828"/>
                    <a:pt x="84772" y="135255"/>
                  </a:cubicBezTo>
                  <a:cubicBezTo>
                    <a:pt x="84772" y="116205"/>
                    <a:pt x="92393" y="101918"/>
                    <a:pt x="108585" y="90488"/>
                  </a:cubicBezTo>
                  <a:cubicBezTo>
                    <a:pt x="123825" y="79057"/>
                    <a:pt x="145732" y="74295"/>
                    <a:pt x="172403" y="74295"/>
                  </a:cubicBezTo>
                  <a:cubicBezTo>
                    <a:pt x="183832" y="74295"/>
                    <a:pt x="194310" y="75247"/>
                    <a:pt x="204788" y="78105"/>
                  </a:cubicBezTo>
                  <a:cubicBezTo>
                    <a:pt x="215265" y="80963"/>
                    <a:pt x="223838" y="84772"/>
                    <a:pt x="231457" y="89535"/>
                  </a:cubicBezTo>
                  <a:cubicBezTo>
                    <a:pt x="240030" y="95250"/>
                    <a:pt x="246697" y="102870"/>
                    <a:pt x="249555" y="110490"/>
                  </a:cubicBezTo>
                  <a:cubicBezTo>
                    <a:pt x="253365" y="119063"/>
                    <a:pt x="255270" y="132397"/>
                    <a:pt x="255270" y="152400"/>
                  </a:cubicBezTo>
                  <a:lnTo>
                    <a:pt x="255270" y="260032"/>
                  </a:lnTo>
                  <a:cubicBezTo>
                    <a:pt x="255270" y="266700"/>
                    <a:pt x="256222" y="271463"/>
                    <a:pt x="258128" y="274320"/>
                  </a:cubicBezTo>
                  <a:cubicBezTo>
                    <a:pt x="260032" y="277178"/>
                    <a:pt x="262890" y="279082"/>
                    <a:pt x="266700" y="279082"/>
                  </a:cubicBezTo>
                  <a:cubicBezTo>
                    <a:pt x="269557" y="279082"/>
                    <a:pt x="272415" y="278130"/>
                    <a:pt x="275272" y="275272"/>
                  </a:cubicBezTo>
                  <a:cubicBezTo>
                    <a:pt x="278130" y="272415"/>
                    <a:pt x="279082" y="269557"/>
                    <a:pt x="280035" y="264795"/>
                  </a:cubicBezTo>
                  <a:lnTo>
                    <a:pt x="295275" y="264795"/>
                  </a:lnTo>
                  <a:lnTo>
                    <a:pt x="295275" y="264795"/>
                  </a:lnTo>
                  <a:close/>
                </a:path>
              </a:pathLst>
            </a:custGeom>
            <a:grpFill/>
            <a:ln w="9525" cap="flat">
              <a:noFill/>
              <a:prstDash val="solid"/>
              <a:miter/>
            </a:ln>
          </p:spPr>
          <p:txBody>
            <a:bodyPr rtlCol="0" anchor="ctr"/>
            <a:lstStyle/>
            <a:p>
              <a:endParaRPr lang="en-US"/>
            </a:p>
          </p:txBody>
        </p:sp>
      </p:grpSp>
      <p:grpSp>
        <p:nvGrpSpPr>
          <p:cNvPr id="137" name="Graphic 130">
            <a:extLst>
              <a:ext uri="{FF2B5EF4-FFF2-40B4-BE49-F238E27FC236}">
                <a16:creationId xmlns:a16="http://schemas.microsoft.com/office/drawing/2014/main" id="{EBA606B6-65EC-D54F-7BCB-B3E7A09EEEDA}"/>
              </a:ext>
            </a:extLst>
          </p:cNvPr>
          <p:cNvGrpSpPr/>
          <p:nvPr/>
        </p:nvGrpSpPr>
        <p:grpSpPr>
          <a:xfrm>
            <a:off x="481738" y="5126082"/>
            <a:ext cx="1092358" cy="1092358"/>
            <a:chOff x="7091782" y="3702787"/>
            <a:chExt cx="361950" cy="361950"/>
          </a:xfrm>
          <a:solidFill>
            <a:srgbClr val="CD5629"/>
          </a:solidFill>
        </p:grpSpPr>
        <p:sp>
          <p:nvSpPr>
            <p:cNvPr id="138" name="Freeform 137">
              <a:extLst>
                <a:ext uri="{FF2B5EF4-FFF2-40B4-BE49-F238E27FC236}">
                  <a16:creationId xmlns:a16="http://schemas.microsoft.com/office/drawing/2014/main" id="{44408A8B-3640-3CE9-F8F5-3BE9091A2C3F}"/>
                </a:ext>
              </a:extLst>
            </p:cNvPr>
            <p:cNvSpPr/>
            <p:nvPr/>
          </p:nvSpPr>
          <p:spPr>
            <a:xfrm>
              <a:off x="7193700" y="3837090"/>
              <a:ext cx="110490" cy="153352"/>
            </a:xfrm>
            <a:custGeom>
              <a:avLst/>
              <a:gdLst>
                <a:gd name="connsiteX0" fmla="*/ 54293 w 110490"/>
                <a:gd name="connsiteY0" fmla="*/ 0 h 153352"/>
                <a:gd name="connsiteX1" fmla="*/ 14288 w 110490"/>
                <a:gd name="connsiteY1" fmla="*/ 20003 h 153352"/>
                <a:gd name="connsiteX2" fmla="*/ 0 w 110490"/>
                <a:gd name="connsiteY2" fmla="*/ 76200 h 153352"/>
                <a:gd name="connsiteX3" fmla="*/ 14288 w 110490"/>
                <a:gd name="connsiteY3" fmla="*/ 133350 h 153352"/>
                <a:gd name="connsiteX4" fmla="*/ 54293 w 110490"/>
                <a:gd name="connsiteY4" fmla="*/ 153353 h 153352"/>
                <a:gd name="connsiteX5" fmla="*/ 95250 w 110490"/>
                <a:gd name="connsiteY5" fmla="*/ 133350 h 153352"/>
                <a:gd name="connsiteX6" fmla="*/ 110490 w 110490"/>
                <a:gd name="connsiteY6" fmla="*/ 77153 h 153352"/>
                <a:gd name="connsiteX7" fmla="*/ 95250 w 110490"/>
                <a:gd name="connsiteY7" fmla="*/ 20955 h 153352"/>
                <a:gd name="connsiteX8" fmla="*/ 54293 w 110490"/>
                <a:gd name="connsiteY8" fmla="*/ 0 h 153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490" h="153352">
                  <a:moveTo>
                    <a:pt x="54293" y="0"/>
                  </a:moveTo>
                  <a:cubicBezTo>
                    <a:pt x="37147" y="0"/>
                    <a:pt x="22860" y="6667"/>
                    <a:pt x="14288" y="20003"/>
                  </a:cubicBezTo>
                  <a:cubicBezTo>
                    <a:pt x="4763" y="33338"/>
                    <a:pt x="0" y="51435"/>
                    <a:pt x="0" y="76200"/>
                  </a:cubicBezTo>
                  <a:cubicBezTo>
                    <a:pt x="0" y="100965"/>
                    <a:pt x="4763" y="120015"/>
                    <a:pt x="14288" y="133350"/>
                  </a:cubicBezTo>
                  <a:cubicBezTo>
                    <a:pt x="23813" y="146685"/>
                    <a:pt x="37147" y="153353"/>
                    <a:pt x="54293" y="153353"/>
                  </a:cubicBezTo>
                  <a:cubicBezTo>
                    <a:pt x="71438" y="153353"/>
                    <a:pt x="85725" y="146685"/>
                    <a:pt x="95250" y="133350"/>
                  </a:cubicBezTo>
                  <a:cubicBezTo>
                    <a:pt x="104775" y="120015"/>
                    <a:pt x="110490" y="100965"/>
                    <a:pt x="110490" y="77153"/>
                  </a:cubicBezTo>
                  <a:cubicBezTo>
                    <a:pt x="110490" y="53340"/>
                    <a:pt x="105728" y="35242"/>
                    <a:pt x="95250" y="20955"/>
                  </a:cubicBezTo>
                  <a:cubicBezTo>
                    <a:pt x="85725" y="6667"/>
                    <a:pt x="72390" y="0"/>
                    <a:pt x="54293" y="0"/>
                  </a:cubicBezTo>
                  <a:close/>
                </a:path>
              </a:pathLst>
            </a:custGeom>
            <a:grpFill/>
            <a:ln w="9525"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25734DE7-611C-4D79-B742-7CAAC8E0C7DE}"/>
                </a:ext>
              </a:extLst>
            </p:cNvPr>
            <p:cNvSpPr/>
            <p:nvPr/>
          </p:nvSpPr>
          <p:spPr>
            <a:xfrm>
              <a:off x="7091782" y="3702787"/>
              <a:ext cx="361950" cy="361950"/>
            </a:xfrm>
            <a:custGeom>
              <a:avLst/>
              <a:gdLst>
                <a:gd name="connsiteX0" fmla="*/ 180975 w 361950"/>
                <a:gd name="connsiteY0" fmla="*/ 0 h 361950"/>
                <a:gd name="connsiteX1" fmla="*/ 0 w 361950"/>
                <a:gd name="connsiteY1" fmla="*/ 180975 h 361950"/>
                <a:gd name="connsiteX2" fmla="*/ 180975 w 361950"/>
                <a:gd name="connsiteY2" fmla="*/ 361950 h 361950"/>
                <a:gd name="connsiteX3" fmla="*/ 361950 w 361950"/>
                <a:gd name="connsiteY3" fmla="*/ 180975 h 361950"/>
                <a:gd name="connsiteX4" fmla="*/ 180975 w 361950"/>
                <a:gd name="connsiteY4" fmla="*/ 0 h 361950"/>
                <a:gd name="connsiteX5" fmla="*/ 280988 w 361950"/>
                <a:gd name="connsiteY5" fmla="*/ 306705 h 361950"/>
                <a:gd name="connsiteX6" fmla="*/ 270510 w 361950"/>
                <a:gd name="connsiteY6" fmla="*/ 306705 h 361950"/>
                <a:gd name="connsiteX7" fmla="*/ 244793 w 361950"/>
                <a:gd name="connsiteY7" fmla="*/ 307657 h 361950"/>
                <a:gd name="connsiteX8" fmla="*/ 217170 w 361950"/>
                <a:gd name="connsiteY8" fmla="*/ 310515 h 361950"/>
                <a:gd name="connsiteX9" fmla="*/ 217170 w 361950"/>
                <a:gd name="connsiteY9" fmla="*/ 272415 h 361950"/>
                <a:gd name="connsiteX10" fmla="*/ 184785 w 361950"/>
                <a:gd name="connsiteY10" fmla="*/ 302895 h 361950"/>
                <a:gd name="connsiteX11" fmla="*/ 143828 w 361950"/>
                <a:gd name="connsiteY11" fmla="*/ 313372 h 361950"/>
                <a:gd name="connsiteX12" fmla="*/ 82868 w 361950"/>
                <a:gd name="connsiteY12" fmla="*/ 285750 h 361950"/>
                <a:gd name="connsiteX13" fmla="*/ 59055 w 361950"/>
                <a:gd name="connsiteY13" fmla="*/ 212407 h 361950"/>
                <a:gd name="connsiteX14" fmla="*/ 83820 w 361950"/>
                <a:gd name="connsiteY14" fmla="*/ 139065 h 361950"/>
                <a:gd name="connsiteX15" fmla="*/ 147638 w 361950"/>
                <a:gd name="connsiteY15" fmla="*/ 111443 h 361950"/>
                <a:gd name="connsiteX16" fmla="*/ 183833 w 361950"/>
                <a:gd name="connsiteY16" fmla="*/ 119063 h 361950"/>
                <a:gd name="connsiteX17" fmla="*/ 214313 w 361950"/>
                <a:gd name="connsiteY17" fmla="*/ 144780 h 361950"/>
                <a:gd name="connsiteX18" fmla="*/ 214313 w 361950"/>
                <a:gd name="connsiteY18" fmla="*/ 103822 h 361950"/>
                <a:gd name="connsiteX19" fmla="*/ 206693 w 361950"/>
                <a:gd name="connsiteY19" fmla="*/ 48578 h 361950"/>
                <a:gd name="connsiteX20" fmla="*/ 177165 w 361950"/>
                <a:gd name="connsiteY20" fmla="*/ 41910 h 361950"/>
                <a:gd name="connsiteX21" fmla="*/ 177165 w 361950"/>
                <a:gd name="connsiteY21" fmla="*/ 22860 h 361950"/>
                <a:gd name="connsiteX22" fmla="*/ 213360 w 361950"/>
                <a:gd name="connsiteY22" fmla="*/ 20003 h 361950"/>
                <a:gd name="connsiteX23" fmla="*/ 250508 w 361950"/>
                <a:gd name="connsiteY23" fmla="*/ 17145 h 361950"/>
                <a:gd name="connsiteX24" fmla="*/ 250508 w 361950"/>
                <a:gd name="connsiteY24" fmla="*/ 256222 h 361950"/>
                <a:gd name="connsiteX25" fmla="*/ 256223 w 361950"/>
                <a:gd name="connsiteY25" fmla="*/ 279082 h 361950"/>
                <a:gd name="connsiteX26" fmla="*/ 280035 w 361950"/>
                <a:gd name="connsiteY26" fmla="*/ 287655 h 361950"/>
                <a:gd name="connsiteX27" fmla="*/ 280035 w 361950"/>
                <a:gd name="connsiteY27" fmla="*/ 306705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61950" h="361950">
                  <a:moveTo>
                    <a:pt x="180975" y="0"/>
                  </a:moveTo>
                  <a:cubicBezTo>
                    <a:pt x="80963" y="0"/>
                    <a:pt x="0" y="80963"/>
                    <a:pt x="0" y="180975"/>
                  </a:cubicBezTo>
                  <a:cubicBezTo>
                    <a:pt x="0" y="280988"/>
                    <a:pt x="80963" y="361950"/>
                    <a:pt x="180975" y="361950"/>
                  </a:cubicBezTo>
                  <a:cubicBezTo>
                    <a:pt x="280988" y="361950"/>
                    <a:pt x="361950" y="280988"/>
                    <a:pt x="361950" y="180975"/>
                  </a:cubicBezTo>
                  <a:cubicBezTo>
                    <a:pt x="361950" y="80963"/>
                    <a:pt x="280988" y="0"/>
                    <a:pt x="180975" y="0"/>
                  </a:cubicBezTo>
                  <a:close/>
                  <a:moveTo>
                    <a:pt x="280988" y="306705"/>
                  </a:moveTo>
                  <a:lnTo>
                    <a:pt x="270510" y="306705"/>
                  </a:lnTo>
                  <a:cubicBezTo>
                    <a:pt x="261938" y="306705"/>
                    <a:pt x="253365" y="306705"/>
                    <a:pt x="244793" y="307657"/>
                  </a:cubicBezTo>
                  <a:cubicBezTo>
                    <a:pt x="236220" y="308610"/>
                    <a:pt x="226695" y="309563"/>
                    <a:pt x="217170" y="310515"/>
                  </a:cubicBezTo>
                  <a:lnTo>
                    <a:pt x="217170" y="272415"/>
                  </a:lnTo>
                  <a:cubicBezTo>
                    <a:pt x="207645" y="285750"/>
                    <a:pt x="197168" y="296228"/>
                    <a:pt x="184785" y="302895"/>
                  </a:cubicBezTo>
                  <a:cubicBezTo>
                    <a:pt x="172403" y="309563"/>
                    <a:pt x="159068" y="313372"/>
                    <a:pt x="143828" y="313372"/>
                  </a:cubicBezTo>
                  <a:cubicBezTo>
                    <a:pt x="119063" y="313372"/>
                    <a:pt x="98108" y="303847"/>
                    <a:pt x="82868" y="285750"/>
                  </a:cubicBezTo>
                  <a:cubicBezTo>
                    <a:pt x="67628" y="266700"/>
                    <a:pt x="59055" y="242888"/>
                    <a:pt x="59055" y="212407"/>
                  </a:cubicBezTo>
                  <a:cubicBezTo>
                    <a:pt x="59055" y="181928"/>
                    <a:pt x="67628" y="157163"/>
                    <a:pt x="83820" y="139065"/>
                  </a:cubicBezTo>
                  <a:cubicBezTo>
                    <a:pt x="100013" y="120968"/>
                    <a:pt x="121920" y="111443"/>
                    <a:pt x="147638" y="111443"/>
                  </a:cubicBezTo>
                  <a:cubicBezTo>
                    <a:pt x="160973" y="111443"/>
                    <a:pt x="173355" y="114300"/>
                    <a:pt x="183833" y="119063"/>
                  </a:cubicBezTo>
                  <a:cubicBezTo>
                    <a:pt x="194310" y="123825"/>
                    <a:pt x="204788" y="132397"/>
                    <a:pt x="214313" y="144780"/>
                  </a:cubicBezTo>
                  <a:lnTo>
                    <a:pt x="214313" y="103822"/>
                  </a:lnTo>
                  <a:cubicBezTo>
                    <a:pt x="214313" y="88582"/>
                    <a:pt x="211455" y="52388"/>
                    <a:pt x="206693" y="48578"/>
                  </a:cubicBezTo>
                  <a:cubicBezTo>
                    <a:pt x="201930" y="44768"/>
                    <a:pt x="192405" y="41910"/>
                    <a:pt x="177165" y="41910"/>
                  </a:cubicBezTo>
                  <a:lnTo>
                    <a:pt x="177165" y="22860"/>
                  </a:lnTo>
                  <a:cubicBezTo>
                    <a:pt x="189548" y="21907"/>
                    <a:pt x="200978" y="20955"/>
                    <a:pt x="213360" y="20003"/>
                  </a:cubicBezTo>
                  <a:cubicBezTo>
                    <a:pt x="225743" y="19050"/>
                    <a:pt x="238125" y="18097"/>
                    <a:pt x="250508" y="17145"/>
                  </a:cubicBezTo>
                  <a:lnTo>
                    <a:pt x="250508" y="256222"/>
                  </a:lnTo>
                  <a:cubicBezTo>
                    <a:pt x="250508" y="267653"/>
                    <a:pt x="252413" y="274320"/>
                    <a:pt x="256223" y="279082"/>
                  </a:cubicBezTo>
                  <a:cubicBezTo>
                    <a:pt x="260033" y="282893"/>
                    <a:pt x="267653" y="285750"/>
                    <a:pt x="280035" y="287655"/>
                  </a:cubicBezTo>
                  <a:lnTo>
                    <a:pt x="280035" y="306705"/>
                  </a:lnTo>
                  <a:close/>
                </a:path>
              </a:pathLst>
            </a:custGeom>
            <a:grpFill/>
            <a:ln w="9525" cap="flat">
              <a:noFill/>
              <a:prstDash val="solid"/>
              <a:miter/>
            </a:ln>
          </p:spPr>
          <p:txBody>
            <a:bodyPr rtlCol="0" anchor="ctr"/>
            <a:lstStyle/>
            <a:p>
              <a:endParaRPr lang="en-US"/>
            </a:p>
          </p:txBody>
        </p:sp>
      </p:grpSp>
      <p:cxnSp>
        <p:nvCxnSpPr>
          <p:cNvPr id="141" name="Straight Arrow Connector 140">
            <a:extLst>
              <a:ext uri="{FF2B5EF4-FFF2-40B4-BE49-F238E27FC236}">
                <a16:creationId xmlns:a16="http://schemas.microsoft.com/office/drawing/2014/main" id="{E5530EF2-D5F1-6A26-B721-98CD8A98BCD1}"/>
              </a:ext>
            </a:extLst>
          </p:cNvPr>
          <p:cNvCxnSpPr>
            <a:cxnSpLocks/>
          </p:cNvCxnSpPr>
          <p:nvPr/>
        </p:nvCxnSpPr>
        <p:spPr>
          <a:xfrm>
            <a:off x="1574096" y="2259247"/>
            <a:ext cx="2731733"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2" name="Straight Arrow Connector 141">
            <a:extLst>
              <a:ext uri="{FF2B5EF4-FFF2-40B4-BE49-F238E27FC236}">
                <a16:creationId xmlns:a16="http://schemas.microsoft.com/office/drawing/2014/main" id="{D13DD1DF-D9EA-E383-FB7F-974EABE45903}"/>
              </a:ext>
            </a:extLst>
          </p:cNvPr>
          <p:cNvCxnSpPr>
            <a:cxnSpLocks/>
          </p:cNvCxnSpPr>
          <p:nvPr/>
        </p:nvCxnSpPr>
        <p:spPr>
          <a:xfrm>
            <a:off x="1574096" y="3636451"/>
            <a:ext cx="503353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7B915B97-9D95-07C9-40BA-1B36F271A2A4}"/>
              </a:ext>
            </a:extLst>
          </p:cNvPr>
          <p:cNvCxnSpPr>
            <a:cxnSpLocks/>
          </p:cNvCxnSpPr>
          <p:nvPr/>
        </p:nvCxnSpPr>
        <p:spPr>
          <a:xfrm>
            <a:off x="1574096" y="5013655"/>
            <a:ext cx="6537952"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F5DEBA81-3D34-A167-1F58-D15736C1D4B2}"/>
              </a:ext>
            </a:extLst>
          </p:cNvPr>
          <p:cNvCxnSpPr>
            <a:cxnSpLocks/>
          </p:cNvCxnSpPr>
          <p:nvPr/>
        </p:nvCxnSpPr>
        <p:spPr>
          <a:xfrm>
            <a:off x="1574096" y="6390859"/>
            <a:ext cx="7997416" cy="0"/>
          </a:xfrm>
          <a:prstGeom prst="straightConnector1">
            <a:avLst/>
          </a:prstGeom>
          <a:ln w="50800">
            <a:solidFill>
              <a:schemeClr val="bg1">
                <a:lumMod val="75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7" name="Graphic 91">
            <a:extLst>
              <a:ext uri="{FF2B5EF4-FFF2-40B4-BE49-F238E27FC236}">
                <a16:creationId xmlns:a16="http://schemas.microsoft.com/office/drawing/2014/main" id="{73E0BCAF-55AC-DE59-441F-E5C10405E52F}"/>
              </a:ext>
            </a:extLst>
          </p:cNvPr>
          <p:cNvSpPr/>
          <p:nvPr/>
        </p:nvSpPr>
        <p:spPr>
          <a:xfrm>
            <a:off x="9675981" y="4448392"/>
            <a:ext cx="2349535" cy="2190398"/>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FF5700"/>
          </a:solidFill>
          <a:ln w="9525" cap="flat">
            <a:noFill/>
            <a:prstDash val="solid"/>
            <a:miter/>
          </a:ln>
        </p:spPr>
        <p:txBody>
          <a:bodyPr rtlCol="0" anchor="ctr"/>
          <a:lstStyle/>
          <a:p>
            <a:endParaRPr lang="en-US"/>
          </a:p>
        </p:txBody>
      </p:sp>
      <p:sp>
        <p:nvSpPr>
          <p:cNvPr id="2" name="TextBox 1">
            <a:extLst>
              <a:ext uri="{FF2B5EF4-FFF2-40B4-BE49-F238E27FC236}">
                <a16:creationId xmlns:a16="http://schemas.microsoft.com/office/drawing/2014/main" id="{25A5ACBB-A5E5-DB70-F531-ECF9901980FA}"/>
              </a:ext>
            </a:extLst>
          </p:cNvPr>
          <p:cNvSpPr txBox="1"/>
          <p:nvPr/>
        </p:nvSpPr>
        <p:spPr>
          <a:xfrm>
            <a:off x="1706516" y="765605"/>
            <a:ext cx="9363938" cy="5380960"/>
          </a:xfrm>
          <a:prstGeom prst="rect">
            <a:avLst/>
          </a:prstGeom>
          <a:noFill/>
        </p:spPr>
        <p:txBody>
          <a:bodyPr wrap="square" rtlCol="0">
            <a:spAutoFit/>
          </a:bodyPr>
          <a:lstStyle/>
          <a:p>
            <a:pPr rtl="0">
              <a:spcAft>
                <a:spcPts val="1000"/>
              </a:spcAft>
            </a:pPr>
            <a: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t>riscos </a:t>
            </a:r>
            <a:b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br>
            <a: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t>(risks)</a:t>
            </a:r>
          </a:p>
          <a:p>
            <a:pPr rtl="0">
              <a:spcAft>
                <a:spcPts val="4000"/>
              </a:spcAft>
            </a:pPr>
            <a: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t>suposições </a:t>
            </a:r>
            <a:b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br>
            <a: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t>(assumptions)</a:t>
            </a:r>
          </a:p>
          <a:p>
            <a:pPr rtl="0">
              <a:spcAft>
                <a:spcPts val="5000"/>
              </a:spcAft>
            </a:pPr>
            <a: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t>problemas (issues)</a:t>
            </a:r>
          </a:p>
          <a:p>
            <a:pPr rtl="0">
              <a:spcAft>
                <a:spcPts val="5000"/>
              </a:spcAft>
            </a:pPr>
            <a:r>
              <a:rPr kumimoji="1" lang="pt-BR" sz="4200" b="1" dirty="0">
                <a:solidFill>
                  <a:schemeClr val="tx1">
                    <a:lumMod val="65000"/>
                    <a:lumOff val="35000"/>
                  </a:schemeClr>
                </a:solidFill>
                <a:latin typeface="Times New Roman" panose="02020603050405020304" pitchFamily="18" charset="0"/>
                <a:cs typeface="Times New Roman" panose="02020603050405020304" pitchFamily="18" charset="0"/>
              </a:rPr>
              <a:t>dependências (dependencies)</a:t>
            </a:r>
          </a:p>
        </p:txBody>
      </p:sp>
      <p:pic>
        <p:nvPicPr>
          <p:cNvPr id="3" name="Picture 2">
            <a:hlinkClick r:id="rId2"/>
            <a:extLst>
              <a:ext uri="{FF2B5EF4-FFF2-40B4-BE49-F238E27FC236}">
                <a16:creationId xmlns:a16="http://schemas.microsoft.com/office/drawing/2014/main" id="{B174B3B6-BF4A-9020-4A28-1C844F235C61}"/>
              </a:ext>
            </a:extLst>
          </p:cNvPr>
          <p:cNvPicPr>
            <a:picLocks noChangeAspect="1"/>
          </p:cNvPicPr>
          <p:nvPr/>
        </p:nvPicPr>
        <p:blipFill>
          <a:blip r:embed="rId3"/>
          <a:srcRect/>
          <a:stretch/>
        </p:blipFill>
        <p:spPr>
          <a:xfrm>
            <a:off x="9340039" y="198358"/>
            <a:ext cx="2520122" cy="501240"/>
          </a:xfrm>
          <a:prstGeom prst="rect">
            <a:avLst/>
          </a:prstGeom>
        </p:spPr>
      </p:pic>
    </p:spTree>
    <p:extLst>
      <p:ext uri="{BB962C8B-B14F-4D97-AF65-F5344CB8AC3E}">
        <p14:creationId xmlns:p14="http://schemas.microsoft.com/office/powerpoint/2010/main" val="408936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10167844"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rPr>
              <a:t>VISÃO GERAL DO REGISTRO DE RAID</a:t>
            </a:r>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5577840" cy="246888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2"/>
              </a:buBlip>
            </a:pPr>
            <a:r>
              <a:rPr lang="pt-BR" sz="1600">
                <a:solidFill>
                  <a:sysClr val="windowText" lastClr="000000"/>
                </a:solidFill>
                <a:latin typeface="Century Gothic" panose="020B0502020202020204" pitchFamily="34" charset="0"/>
              </a:rPr>
              <a:t>Risco um</a:t>
            </a:r>
          </a:p>
          <a:p>
            <a:pPr marL="285750" indent="-285750" rtl="0">
              <a:spcAft>
                <a:spcPts val="1000"/>
              </a:spcAft>
              <a:buClr>
                <a:schemeClr val="tx1"/>
              </a:buClr>
              <a:buSzPct val="125000"/>
              <a:buBlip>
                <a:blip r:embed="rId2"/>
              </a:buBlip>
            </a:pPr>
            <a:r>
              <a:rPr lang="pt-BR" sz="1600">
                <a:solidFill>
                  <a:sysClr val="windowText" lastClr="000000"/>
                </a:solidFill>
                <a:latin typeface="Century Gothic" panose="020B0502020202020204" pitchFamily="34" charset="0"/>
              </a:rPr>
              <a:t>Risco dois</a:t>
            </a:r>
          </a:p>
          <a:p>
            <a:pPr marL="285750" indent="-285750" rtl="0">
              <a:spcAft>
                <a:spcPts val="1000"/>
              </a:spcAft>
              <a:buClr>
                <a:schemeClr val="tx1"/>
              </a:buClr>
              <a:buSzPct val="125000"/>
              <a:buBlip>
                <a:blip r:embed="rId2"/>
              </a:buBlip>
            </a:pPr>
            <a:r>
              <a:rPr lang="pt-BR" sz="1600">
                <a:solidFill>
                  <a:sysClr val="windowText" lastClr="000000"/>
                </a:solidFill>
                <a:latin typeface="Century Gothic" panose="020B0502020202020204" pitchFamily="34" charset="0"/>
              </a:rPr>
              <a:t>Risco três</a:t>
            </a:r>
          </a:p>
        </p:txBody>
      </p:sp>
      <p:sp>
        <p:nvSpPr>
          <p:cNvPr id="19" name="Folded Corner 18">
            <a:extLst>
              <a:ext uri="{FF2B5EF4-FFF2-40B4-BE49-F238E27FC236}">
                <a16:creationId xmlns:a16="http://schemas.microsoft.com/office/drawing/2014/main" id="{6514B0CA-B8D6-7135-0E1D-5F17CAAB9996}"/>
              </a:ext>
            </a:extLst>
          </p:cNvPr>
          <p:cNvSpPr/>
          <p:nvPr/>
        </p:nvSpPr>
        <p:spPr>
          <a:xfrm>
            <a:off x="313404" y="3869547"/>
            <a:ext cx="5577840" cy="246888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3"/>
              </a:buBlip>
            </a:pPr>
            <a:r>
              <a:rPr lang="pt-BR" sz="1600">
                <a:solidFill>
                  <a:sysClr val="windowText" lastClr="000000"/>
                </a:solidFill>
                <a:latin typeface="Century Gothic" panose="020B0502020202020204" pitchFamily="34" charset="0"/>
              </a:rPr>
              <a:t>Suposição um</a:t>
            </a:r>
          </a:p>
          <a:p>
            <a:pPr marL="285750" indent="-285750" rtl="0">
              <a:spcAft>
                <a:spcPts val="1000"/>
              </a:spcAft>
              <a:buClr>
                <a:schemeClr val="tx1"/>
              </a:buClr>
              <a:buSzPct val="125000"/>
              <a:buBlip>
                <a:blip r:embed="rId3"/>
              </a:buBlip>
            </a:pPr>
            <a:r>
              <a:rPr lang="pt-BR" sz="1600">
                <a:solidFill>
                  <a:sysClr val="windowText" lastClr="000000"/>
                </a:solidFill>
                <a:latin typeface="Century Gothic" panose="020B0502020202020204" pitchFamily="34" charset="0"/>
              </a:rPr>
              <a:t>Suposição dois</a:t>
            </a:r>
          </a:p>
          <a:p>
            <a:pPr marL="285750" indent="-285750" rtl="0">
              <a:spcAft>
                <a:spcPts val="1000"/>
              </a:spcAft>
              <a:buClr>
                <a:schemeClr val="tx1"/>
              </a:buClr>
              <a:buSzPct val="125000"/>
              <a:buBlip>
                <a:blip r:embed="rId3"/>
              </a:buBlip>
            </a:pPr>
            <a:r>
              <a:rPr lang="pt-BR" sz="1600">
                <a:solidFill>
                  <a:sysClr val="windowText" lastClr="000000"/>
                </a:solidFill>
                <a:latin typeface="Century Gothic" panose="020B0502020202020204" pitchFamily="34" charset="0"/>
              </a:rPr>
              <a:t>Suposição três</a:t>
            </a:r>
          </a:p>
          <a:p>
            <a:pPr marL="285750" indent="-285750" rtl="0">
              <a:spcAft>
                <a:spcPts val="1000"/>
              </a:spcAft>
              <a:buClr>
                <a:schemeClr val="tx1"/>
              </a:buClr>
              <a:buSzPct val="125000"/>
              <a:buBlip>
                <a:blip r:embed="rId3"/>
              </a:buBlip>
            </a:pPr>
            <a:r>
              <a:rPr lang="pt-BR" sz="1600">
                <a:solidFill>
                  <a:sysClr val="windowText" lastClr="000000"/>
                </a:solidFill>
                <a:latin typeface="Century Gothic" panose="020B0502020202020204" pitchFamily="34" charset="0"/>
              </a:rPr>
              <a:t>Suposição quatro</a:t>
            </a:r>
          </a:p>
          <a:p>
            <a:pPr marL="285750" indent="-285750" rtl="0">
              <a:spcAft>
                <a:spcPts val="1000"/>
              </a:spcAft>
              <a:buClr>
                <a:schemeClr val="tx1"/>
              </a:buClr>
              <a:buSzPct val="125000"/>
              <a:buBlip>
                <a:blip r:embed="rId3"/>
              </a:buBlip>
            </a:pPr>
            <a:r>
              <a:rPr lang="pt-BR" sz="1600">
                <a:solidFill>
                  <a:sysClr val="windowText" lastClr="000000"/>
                </a:solidFill>
                <a:latin typeface="Century Gothic" panose="020B0502020202020204" pitchFamily="34" charset="0"/>
              </a:rPr>
              <a:t>Suposição cinco</a:t>
            </a:r>
          </a:p>
        </p:txBody>
      </p:sp>
      <p:sp>
        <p:nvSpPr>
          <p:cNvPr id="21" name="Folded Corner 20">
            <a:extLst>
              <a:ext uri="{FF2B5EF4-FFF2-40B4-BE49-F238E27FC236}">
                <a16:creationId xmlns:a16="http://schemas.microsoft.com/office/drawing/2014/main" id="{D25C3467-D2FC-2841-7D7B-EA0CCCC58963}"/>
              </a:ext>
            </a:extLst>
          </p:cNvPr>
          <p:cNvSpPr/>
          <p:nvPr/>
        </p:nvSpPr>
        <p:spPr>
          <a:xfrm>
            <a:off x="6157438" y="950628"/>
            <a:ext cx="5577840" cy="246888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4"/>
              </a:buBlip>
            </a:pPr>
            <a:r>
              <a:rPr lang="pt-BR" sz="1600">
                <a:solidFill>
                  <a:sysClr val="windowText" lastClr="000000"/>
                </a:solidFill>
                <a:latin typeface="Century Gothic" panose="020B0502020202020204" pitchFamily="34" charset="0"/>
              </a:rPr>
              <a:t>Problema um</a:t>
            </a:r>
          </a:p>
          <a:p>
            <a:pPr marL="285750" indent="-285750" rtl="0">
              <a:spcAft>
                <a:spcPts val="1000"/>
              </a:spcAft>
              <a:buClr>
                <a:schemeClr val="tx1"/>
              </a:buClr>
              <a:buSzPct val="125000"/>
              <a:buBlip>
                <a:blip r:embed="rId4"/>
              </a:buBlip>
            </a:pPr>
            <a:r>
              <a:rPr lang="pt-BR" sz="1600">
                <a:solidFill>
                  <a:sysClr val="windowText" lastClr="000000"/>
                </a:solidFill>
                <a:latin typeface="Century Gothic" panose="020B0502020202020204" pitchFamily="34" charset="0"/>
              </a:rPr>
              <a:t>Problema dois</a:t>
            </a:r>
          </a:p>
          <a:p>
            <a:pPr marL="285750" indent="-285750" rtl="0">
              <a:spcAft>
                <a:spcPts val="1000"/>
              </a:spcAft>
              <a:buClr>
                <a:schemeClr val="tx1"/>
              </a:buClr>
              <a:buSzPct val="125000"/>
              <a:buBlip>
                <a:blip r:embed="rId4"/>
              </a:buBlip>
            </a:pPr>
            <a:r>
              <a:rPr lang="pt-BR" sz="1600">
                <a:solidFill>
                  <a:sysClr val="windowText" lastClr="000000"/>
                </a:solidFill>
                <a:latin typeface="Century Gothic" panose="020B0502020202020204" pitchFamily="34" charset="0"/>
              </a:rPr>
              <a:t>Problema três</a:t>
            </a:r>
          </a:p>
          <a:p>
            <a:pPr marL="285750" indent="-285750" rtl="0">
              <a:spcAft>
                <a:spcPts val="1000"/>
              </a:spcAft>
              <a:buClr>
                <a:schemeClr val="tx1"/>
              </a:buClr>
              <a:buSzPct val="125000"/>
              <a:buBlip>
                <a:blip r:embed="rId4"/>
              </a:buBlip>
            </a:pPr>
            <a:r>
              <a:rPr lang="pt-BR" sz="1600">
                <a:solidFill>
                  <a:sysClr val="windowText" lastClr="000000"/>
                </a:solidFill>
                <a:latin typeface="Century Gothic" panose="020B0502020202020204" pitchFamily="34" charset="0"/>
              </a:rPr>
              <a:t>Problema quatro</a:t>
            </a:r>
          </a:p>
        </p:txBody>
      </p:sp>
      <p:sp>
        <p:nvSpPr>
          <p:cNvPr id="23" name="Folded Corner 22">
            <a:extLst>
              <a:ext uri="{FF2B5EF4-FFF2-40B4-BE49-F238E27FC236}">
                <a16:creationId xmlns:a16="http://schemas.microsoft.com/office/drawing/2014/main" id="{FD07E387-F8E8-2775-8977-839E70E277BD}"/>
              </a:ext>
            </a:extLst>
          </p:cNvPr>
          <p:cNvSpPr/>
          <p:nvPr/>
        </p:nvSpPr>
        <p:spPr>
          <a:xfrm>
            <a:off x="6157438" y="3869547"/>
            <a:ext cx="5577840" cy="246888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marL="285750" indent="-285750" rtl="0">
              <a:spcAft>
                <a:spcPts val="1000"/>
              </a:spcAft>
              <a:buClr>
                <a:schemeClr val="tx1"/>
              </a:buClr>
              <a:buSzPct val="125000"/>
              <a:buBlip>
                <a:blip r:embed="rId5"/>
              </a:buBlip>
            </a:pPr>
            <a:r>
              <a:rPr lang="pt-BR" sz="1600">
                <a:solidFill>
                  <a:sysClr val="windowText" lastClr="000000"/>
                </a:solidFill>
                <a:latin typeface="Century Gothic" panose="020B0502020202020204" pitchFamily="34" charset="0"/>
              </a:rPr>
              <a:t>Dependência um</a:t>
            </a:r>
          </a:p>
          <a:p>
            <a:pPr marL="285750" indent="-285750" rtl="0">
              <a:spcAft>
                <a:spcPts val="1000"/>
              </a:spcAft>
              <a:buClr>
                <a:schemeClr val="tx1"/>
              </a:buClr>
              <a:buSzPct val="125000"/>
              <a:buBlip>
                <a:blip r:embed="rId5"/>
              </a:buBlip>
            </a:pPr>
            <a:r>
              <a:rPr lang="pt-BR" sz="1600">
                <a:solidFill>
                  <a:sysClr val="windowText" lastClr="000000"/>
                </a:solidFill>
                <a:latin typeface="Century Gothic" panose="020B0502020202020204" pitchFamily="34" charset="0"/>
              </a:rPr>
              <a:t>Dependência dois</a:t>
            </a:r>
          </a:p>
          <a:p>
            <a:pPr marL="285750" indent="-285750" rtl="0">
              <a:spcAft>
                <a:spcPts val="1000"/>
              </a:spcAft>
              <a:buClr>
                <a:schemeClr val="tx1"/>
              </a:buClr>
              <a:buSzPct val="125000"/>
              <a:buBlip>
                <a:blip r:embed="rId5"/>
              </a:buBlip>
            </a:pPr>
            <a:r>
              <a:rPr lang="pt-BR" sz="1600">
                <a:solidFill>
                  <a:sysClr val="windowText" lastClr="000000"/>
                </a:solidFill>
                <a:latin typeface="Century Gothic" panose="020B0502020202020204" pitchFamily="34" charset="0"/>
              </a:rPr>
              <a:t>Dependência três</a:t>
            </a:r>
          </a:p>
        </p:txBody>
      </p:sp>
      <p:sp>
        <p:nvSpPr>
          <p:cNvPr id="53" name="TextBox 52">
            <a:extLst>
              <a:ext uri="{FF2B5EF4-FFF2-40B4-BE49-F238E27FC236}">
                <a16:creationId xmlns:a16="http://schemas.microsoft.com/office/drawing/2014/main" id="{26CD9BF7-A4D0-48B6-5EBC-C53EE80C76CC}"/>
              </a:ext>
            </a:extLst>
          </p:cNvPr>
          <p:cNvSpPr txBox="1"/>
          <p:nvPr/>
        </p:nvSpPr>
        <p:spPr>
          <a:xfrm>
            <a:off x="3879542" y="698393"/>
            <a:ext cx="1955551" cy="307777"/>
          </a:xfrm>
          <a:prstGeom prst="rect">
            <a:avLst/>
          </a:prstGeom>
          <a:noFill/>
        </p:spPr>
        <p:txBody>
          <a:bodyPr wrap="square" lIns="0" tIns="0" rIns="0" bIns="0" rtlCol="0" anchor="b" anchorCtr="0">
            <a:spAutoFit/>
          </a:bodyPr>
          <a:lstStyle/>
          <a:p>
            <a:pPr algn="r" rtl="0"/>
            <a:r>
              <a:rPr lang="pt-BR" sz="2000" dirty="0">
                <a:solidFill>
                  <a:srgbClr val="75E3DD"/>
                </a:solidFill>
                <a:latin typeface="Century Gothic" panose="020B0502020202020204" pitchFamily="34" charset="0"/>
              </a:rPr>
              <a:t>MONITORAR</a:t>
            </a:r>
          </a:p>
        </p:txBody>
      </p:sp>
      <p:sp>
        <p:nvSpPr>
          <p:cNvPr id="54" name="TextBox 53">
            <a:extLst>
              <a:ext uri="{FF2B5EF4-FFF2-40B4-BE49-F238E27FC236}">
                <a16:creationId xmlns:a16="http://schemas.microsoft.com/office/drawing/2014/main" id="{D9E65CEC-D0F6-BDC3-B580-8BE0A62A9BA6}"/>
              </a:ext>
            </a:extLst>
          </p:cNvPr>
          <p:cNvSpPr txBox="1"/>
          <p:nvPr/>
        </p:nvSpPr>
        <p:spPr>
          <a:xfrm>
            <a:off x="9524858" y="698393"/>
            <a:ext cx="2154269" cy="307777"/>
          </a:xfrm>
          <a:prstGeom prst="rect">
            <a:avLst/>
          </a:prstGeom>
          <a:noFill/>
        </p:spPr>
        <p:txBody>
          <a:bodyPr wrap="square" lIns="0" tIns="0" rIns="0" bIns="0" rtlCol="0" anchor="b" anchorCtr="0">
            <a:spAutoFit/>
          </a:bodyPr>
          <a:lstStyle/>
          <a:p>
            <a:pPr algn="r" rtl="0"/>
            <a:r>
              <a:rPr lang="pt-BR" sz="2000">
                <a:solidFill>
                  <a:schemeClr val="accent4"/>
                </a:solidFill>
                <a:latin typeface="Century Gothic" panose="020B0502020202020204" pitchFamily="34" charset="0"/>
              </a:rPr>
              <a:t>GERENCIAR</a:t>
            </a:r>
          </a:p>
        </p:txBody>
      </p:sp>
      <p:sp>
        <p:nvSpPr>
          <p:cNvPr id="55" name="TextBox 54">
            <a:extLst>
              <a:ext uri="{FF2B5EF4-FFF2-40B4-BE49-F238E27FC236}">
                <a16:creationId xmlns:a16="http://schemas.microsoft.com/office/drawing/2014/main" id="{0352ACA6-67B3-9562-947A-B100E112A260}"/>
              </a:ext>
            </a:extLst>
          </p:cNvPr>
          <p:cNvSpPr txBox="1"/>
          <p:nvPr/>
        </p:nvSpPr>
        <p:spPr>
          <a:xfrm>
            <a:off x="3879542" y="3618550"/>
            <a:ext cx="1955551" cy="307777"/>
          </a:xfrm>
          <a:prstGeom prst="rect">
            <a:avLst/>
          </a:prstGeom>
          <a:noFill/>
        </p:spPr>
        <p:txBody>
          <a:bodyPr wrap="square" lIns="0" tIns="0" rIns="0" bIns="0" rtlCol="0" anchor="b" anchorCtr="0">
            <a:spAutoFit/>
          </a:bodyPr>
          <a:lstStyle/>
          <a:p>
            <a:pPr algn="r" rtl="0"/>
            <a:r>
              <a:rPr lang="pt-BR" sz="2000" dirty="0">
                <a:solidFill>
                  <a:srgbClr val="92D050"/>
                </a:solidFill>
                <a:latin typeface="Century Gothic" panose="020B0502020202020204" pitchFamily="34" charset="0"/>
              </a:rPr>
              <a:t>MONITORAR</a:t>
            </a:r>
          </a:p>
        </p:txBody>
      </p:sp>
      <p:sp>
        <p:nvSpPr>
          <p:cNvPr id="56" name="TextBox 55">
            <a:extLst>
              <a:ext uri="{FF2B5EF4-FFF2-40B4-BE49-F238E27FC236}">
                <a16:creationId xmlns:a16="http://schemas.microsoft.com/office/drawing/2014/main" id="{99B7F4BC-7D00-2EF4-DA4F-26A959982087}"/>
              </a:ext>
            </a:extLst>
          </p:cNvPr>
          <p:cNvSpPr txBox="1"/>
          <p:nvPr/>
        </p:nvSpPr>
        <p:spPr>
          <a:xfrm>
            <a:off x="9524858" y="3618550"/>
            <a:ext cx="2154269" cy="307777"/>
          </a:xfrm>
          <a:prstGeom prst="rect">
            <a:avLst/>
          </a:prstGeom>
          <a:noFill/>
        </p:spPr>
        <p:txBody>
          <a:bodyPr wrap="square" lIns="0" tIns="0" rIns="0" bIns="0" rtlCol="0" anchor="b" anchorCtr="0">
            <a:spAutoFit/>
          </a:bodyPr>
          <a:lstStyle/>
          <a:p>
            <a:pPr algn="r" rtl="0"/>
            <a:r>
              <a:rPr lang="pt-BR" sz="2000">
                <a:solidFill>
                  <a:srgbClr val="FF672A"/>
                </a:solidFill>
                <a:latin typeface="Century Gothic" panose="020B0502020202020204" pitchFamily="34" charset="0"/>
              </a:rPr>
              <a:t>GERENCIAR</a:t>
            </a:r>
          </a:p>
        </p:txBody>
      </p:sp>
      <p:sp>
        <p:nvSpPr>
          <p:cNvPr id="57" name="TextBox 56">
            <a:extLst>
              <a:ext uri="{FF2B5EF4-FFF2-40B4-BE49-F238E27FC236}">
                <a16:creationId xmlns:a16="http://schemas.microsoft.com/office/drawing/2014/main" id="{99311694-1739-DC0C-5C10-00F4F574BD5B}"/>
              </a:ext>
            </a:extLst>
          </p:cNvPr>
          <p:cNvSpPr txBox="1"/>
          <p:nvPr/>
        </p:nvSpPr>
        <p:spPr>
          <a:xfrm rot="5400000">
            <a:off x="5233115" y="2027503"/>
            <a:ext cx="1521929" cy="307777"/>
          </a:xfrm>
          <a:prstGeom prst="rect">
            <a:avLst/>
          </a:prstGeom>
          <a:noFill/>
        </p:spPr>
        <p:txBody>
          <a:bodyPr wrap="square" lIns="0" tIns="0" rIns="0" bIns="0" rtlCol="0">
            <a:spAutoFit/>
          </a:bodyPr>
          <a:lstStyle/>
          <a:p>
            <a:pPr algn="r" rtl="0"/>
            <a:r>
              <a:rPr lang="pt-BR" sz="2000" dirty="0">
                <a:solidFill>
                  <a:srgbClr val="65B9B4"/>
                </a:solidFill>
                <a:latin typeface="Century Gothic" panose="020B0502020202020204" pitchFamily="34" charset="0"/>
              </a:rPr>
              <a:t>AMEAÇA</a:t>
            </a:r>
          </a:p>
        </p:txBody>
      </p:sp>
      <p:sp>
        <p:nvSpPr>
          <p:cNvPr id="58" name="TextBox 57">
            <a:extLst>
              <a:ext uri="{FF2B5EF4-FFF2-40B4-BE49-F238E27FC236}">
                <a16:creationId xmlns:a16="http://schemas.microsoft.com/office/drawing/2014/main" id="{02749EC1-37FC-1500-0B4C-B32FD8C3DB30}"/>
              </a:ext>
            </a:extLst>
          </p:cNvPr>
          <p:cNvSpPr txBox="1"/>
          <p:nvPr/>
        </p:nvSpPr>
        <p:spPr>
          <a:xfrm rot="5400000">
            <a:off x="11058693" y="2044232"/>
            <a:ext cx="1555387" cy="307777"/>
          </a:xfrm>
          <a:prstGeom prst="rect">
            <a:avLst/>
          </a:prstGeom>
          <a:noFill/>
        </p:spPr>
        <p:txBody>
          <a:bodyPr wrap="square" lIns="0" tIns="0" rIns="0" bIns="0" rtlCol="0">
            <a:spAutoFit/>
          </a:bodyPr>
          <a:lstStyle/>
          <a:p>
            <a:pPr algn="r" rtl="0"/>
            <a:r>
              <a:rPr lang="pt-BR" sz="2000" dirty="0">
                <a:solidFill>
                  <a:srgbClr val="CDA013"/>
                </a:solidFill>
                <a:latin typeface="Century Gothic" panose="020B0502020202020204" pitchFamily="34" charset="0"/>
              </a:rPr>
              <a:t>AMEAÇA</a:t>
            </a:r>
          </a:p>
        </p:txBody>
      </p:sp>
      <p:sp>
        <p:nvSpPr>
          <p:cNvPr id="59" name="TextBox 58">
            <a:extLst>
              <a:ext uri="{FF2B5EF4-FFF2-40B4-BE49-F238E27FC236}">
                <a16:creationId xmlns:a16="http://schemas.microsoft.com/office/drawing/2014/main" id="{ED24022A-EF36-36FD-F181-8A1A02C60167}"/>
              </a:ext>
            </a:extLst>
          </p:cNvPr>
          <p:cNvSpPr txBox="1"/>
          <p:nvPr/>
        </p:nvSpPr>
        <p:spPr>
          <a:xfrm rot="5400000">
            <a:off x="5118003" y="4832549"/>
            <a:ext cx="1752152" cy="307777"/>
          </a:xfrm>
          <a:prstGeom prst="rect">
            <a:avLst/>
          </a:prstGeom>
          <a:noFill/>
        </p:spPr>
        <p:txBody>
          <a:bodyPr wrap="square" lIns="0" tIns="0" rIns="0" bIns="0" rtlCol="0">
            <a:spAutoFit/>
          </a:bodyPr>
          <a:lstStyle/>
          <a:p>
            <a:pPr algn="r" rtl="0"/>
            <a:r>
              <a:rPr lang="pt-BR" sz="2000" dirty="0">
                <a:solidFill>
                  <a:srgbClr val="7DAC45"/>
                </a:solidFill>
                <a:latin typeface="Century Gothic" panose="020B0502020202020204" pitchFamily="34" charset="0"/>
              </a:rPr>
              <a:t>CONFIANÇA</a:t>
            </a:r>
          </a:p>
        </p:txBody>
      </p:sp>
      <p:sp>
        <p:nvSpPr>
          <p:cNvPr id="60" name="TextBox 59">
            <a:extLst>
              <a:ext uri="{FF2B5EF4-FFF2-40B4-BE49-F238E27FC236}">
                <a16:creationId xmlns:a16="http://schemas.microsoft.com/office/drawing/2014/main" id="{9DDA132C-F32D-979E-DA5C-8A3215EA277E}"/>
              </a:ext>
            </a:extLst>
          </p:cNvPr>
          <p:cNvSpPr txBox="1"/>
          <p:nvPr/>
        </p:nvSpPr>
        <p:spPr>
          <a:xfrm rot="5400000">
            <a:off x="10823175" y="4728871"/>
            <a:ext cx="2026424" cy="307777"/>
          </a:xfrm>
          <a:prstGeom prst="rect">
            <a:avLst/>
          </a:prstGeom>
          <a:noFill/>
        </p:spPr>
        <p:txBody>
          <a:bodyPr wrap="square" lIns="0" tIns="0" rIns="0" bIns="0" rtlCol="0">
            <a:spAutoFit/>
          </a:bodyPr>
          <a:lstStyle/>
          <a:p>
            <a:pPr algn="r" rtl="0"/>
            <a:r>
              <a:rPr lang="pt-BR" sz="2000">
                <a:solidFill>
                  <a:srgbClr val="CD5629"/>
                </a:solidFill>
                <a:latin typeface="Century Gothic" panose="020B0502020202020204" pitchFamily="34" charset="0"/>
              </a:rPr>
              <a:t>CONFIANÇA</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599033"/>
            <a:ext cx="2953579" cy="430887"/>
          </a:xfrm>
          <a:prstGeom prst="rect">
            <a:avLst/>
          </a:prstGeom>
          <a:noFill/>
        </p:spPr>
        <p:txBody>
          <a:bodyPr wrap="square" lIns="0" tIns="0" rIns="0" bIns="0" rtlCol="0" anchor="b" anchorCtr="0">
            <a:spAutoFit/>
          </a:bodyPr>
          <a:lstStyle/>
          <a:p>
            <a:pPr rtl="0"/>
            <a:r>
              <a:rPr lang="pt-BR" sz="2800" dirty="0">
                <a:solidFill>
                  <a:srgbClr val="75E3DD"/>
                </a:solidFill>
                <a:latin typeface="Century Gothic" panose="020B0502020202020204" pitchFamily="34" charset="0"/>
              </a:rPr>
              <a:t>RISCOS</a:t>
            </a:r>
          </a:p>
        </p:txBody>
      </p:sp>
      <p:sp>
        <p:nvSpPr>
          <p:cNvPr id="4" name="TextBox 3">
            <a:extLst>
              <a:ext uri="{FF2B5EF4-FFF2-40B4-BE49-F238E27FC236}">
                <a16:creationId xmlns:a16="http://schemas.microsoft.com/office/drawing/2014/main" id="{B1D52013-7C84-6338-0BDA-2AC183E9DF3D}"/>
              </a:ext>
            </a:extLst>
          </p:cNvPr>
          <p:cNvSpPr txBox="1"/>
          <p:nvPr/>
        </p:nvSpPr>
        <p:spPr>
          <a:xfrm>
            <a:off x="6160358" y="599033"/>
            <a:ext cx="2154269" cy="430887"/>
          </a:xfrm>
          <a:prstGeom prst="rect">
            <a:avLst/>
          </a:prstGeom>
          <a:noFill/>
        </p:spPr>
        <p:txBody>
          <a:bodyPr wrap="square" lIns="0" tIns="0" rIns="0" bIns="0" rtlCol="0" anchor="b" anchorCtr="0">
            <a:spAutoFit/>
          </a:bodyPr>
          <a:lstStyle/>
          <a:p>
            <a:pPr rtl="0"/>
            <a:r>
              <a:rPr lang="pt-BR" sz="2800">
                <a:solidFill>
                  <a:schemeClr val="accent4"/>
                </a:solidFill>
                <a:latin typeface="Century Gothic" panose="020B0502020202020204" pitchFamily="34" charset="0"/>
              </a:rPr>
              <a:t>PROBLEMAS</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13404" y="3519190"/>
            <a:ext cx="2762305" cy="430887"/>
          </a:xfrm>
          <a:prstGeom prst="rect">
            <a:avLst/>
          </a:prstGeom>
          <a:noFill/>
        </p:spPr>
        <p:txBody>
          <a:bodyPr wrap="square" lIns="0" tIns="0" rIns="0" bIns="0" rtlCol="0" anchor="b" anchorCtr="0">
            <a:spAutoFit/>
          </a:bodyPr>
          <a:lstStyle/>
          <a:p>
            <a:pPr rtl="0"/>
            <a:r>
              <a:rPr lang="pt-BR" sz="2800">
                <a:solidFill>
                  <a:srgbClr val="92D050"/>
                </a:solidFill>
                <a:latin typeface="Century Gothic" panose="020B0502020202020204" pitchFamily="34" charset="0"/>
              </a:rPr>
              <a:t>SUPOSIÇÕES</a:t>
            </a:r>
          </a:p>
        </p:txBody>
      </p:sp>
      <p:sp>
        <p:nvSpPr>
          <p:cNvPr id="25" name="TextBox 24">
            <a:extLst>
              <a:ext uri="{FF2B5EF4-FFF2-40B4-BE49-F238E27FC236}">
                <a16:creationId xmlns:a16="http://schemas.microsoft.com/office/drawing/2014/main" id="{0E327BEA-A59C-434D-C55F-F9FFE1D3393B}"/>
              </a:ext>
            </a:extLst>
          </p:cNvPr>
          <p:cNvSpPr txBox="1"/>
          <p:nvPr/>
        </p:nvSpPr>
        <p:spPr>
          <a:xfrm>
            <a:off x="6160357" y="3519190"/>
            <a:ext cx="3420651" cy="430887"/>
          </a:xfrm>
          <a:prstGeom prst="rect">
            <a:avLst/>
          </a:prstGeom>
          <a:noFill/>
        </p:spPr>
        <p:txBody>
          <a:bodyPr wrap="square" lIns="0" tIns="0" rIns="0" bIns="0" rtlCol="0" anchor="b" anchorCtr="0">
            <a:spAutoFit/>
          </a:bodyPr>
          <a:lstStyle/>
          <a:p>
            <a:pPr rtl="0"/>
            <a:r>
              <a:rPr lang="pt-BR" sz="2800" dirty="0">
                <a:solidFill>
                  <a:srgbClr val="FF672A"/>
                </a:solidFill>
                <a:latin typeface="Century Gothic" panose="020B0502020202020204" pitchFamily="34" charset="0"/>
              </a:rPr>
              <a:t>DEPENDÊNCIAS</a:t>
            </a:r>
          </a:p>
        </p:txBody>
      </p:sp>
      <p:sp>
        <p:nvSpPr>
          <p:cNvPr id="80" name="Graphic 89">
            <a:extLst>
              <a:ext uri="{FF2B5EF4-FFF2-40B4-BE49-F238E27FC236}">
                <a16:creationId xmlns:a16="http://schemas.microsoft.com/office/drawing/2014/main" id="{309C7805-676C-2422-328B-69E1DD645782}"/>
              </a:ext>
            </a:extLst>
          </p:cNvPr>
          <p:cNvSpPr/>
          <p:nvPr/>
        </p:nvSpPr>
        <p:spPr>
          <a:xfrm>
            <a:off x="4442254" y="5084851"/>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81" name="Graphic 91">
            <a:extLst>
              <a:ext uri="{FF2B5EF4-FFF2-40B4-BE49-F238E27FC236}">
                <a16:creationId xmlns:a16="http://schemas.microsoft.com/office/drawing/2014/main" id="{D7FC1C35-25F0-7CBA-607A-2F602199D8B3}"/>
              </a:ext>
            </a:extLst>
          </p:cNvPr>
          <p:cNvSpPr/>
          <p:nvPr/>
        </p:nvSpPr>
        <p:spPr>
          <a:xfrm>
            <a:off x="10251954" y="5061396"/>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82" name="Graphic 93">
            <a:extLst>
              <a:ext uri="{FF2B5EF4-FFF2-40B4-BE49-F238E27FC236}">
                <a16:creationId xmlns:a16="http://schemas.microsoft.com/office/drawing/2014/main" id="{BF34B6F1-FA68-AE83-402B-EC22722B3EE1}"/>
              </a:ext>
            </a:extLst>
          </p:cNvPr>
          <p:cNvGrpSpPr/>
          <p:nvPr/>
        </p:nvGrpSpPr>
        <p:grpSpPr>
          <a:xfrm>
            <a:off x="4486443" y="2154822"/>
            <a:ext cx="1167432" cy="1056322"/>
            <a:chOff x="3428002" y="2395500"/>
            <a:chExt cx="1167432" cy="1056322"/>
          </a:xfrm>
          <a:solidFill>
            <a:srgbClr val="65B9B4"/>
          </a:solidFill>
        </p:grpSpPr>
        <p:sp>
          <p:nvSpPr>
            <p:cNvPr id="83" name="Freeform 82">
              <a:extLst>
                <a:ext uri="{FF2B5EF4-FFF2-40B4-BE49-F238E27FC236}">
                  <a16:creationId xmlns:a16="http://schemas.microsoft.com/office/drawing/2014/main" id="{A4F32CAF-4549-A717-6F5D-48D5D4FD3783}"/>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F9E566C5-48B1-7CD0-57FA-852733088DB4}"/>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85" name="Graphic 95">
            <a:extLst>
              <a:ext uri="{FF2B5EF4-FFF2-40B4-BE49-F238E27FC236}">
                <a16:creationId xmlns:a16="http://schemas.microsoft.com/office/drawing/2014/main" id="{92B0B225-3A30-8E6F-27EC-E720883F0BCC}"/>
              </a:ext>
            </a:extLst>
          </p:cNvPr>
          <p:cNvGrpSpPr/>
          <p:nvPr/>
        </p:nvGrpSpPr>
        <p:grpSpPr>
          <a:xfrm>
            <a:off x="10366627" y="2154822"/>
            <a:ext cx="1167432" cy="1056322"/>
            <a:chOff x="7066057" y="2545500"/>
            <a:chExt cx="1167432" cy="1056322"/>
          </a:xfrm>
          <a:solidFill>
            <a:srgbClr val="CDA013"/>
          </a:solidFill>
        </p:grpSpPr>
        <p:sp>
          <p:nvSpPr>
            <p:cNvPr id="86" name="Freeform 85">
              <a:extLst>
                <a:ext uri="{FF2B5EF4-FFF2-40B4-BE49-F238E27FC236}">
                  <a16:creationId xmlns:a16="http://schemas.microsoft.com/office/drawing/2014/main" id="{5538150F-02A3-85E9-4E14-DEBB36FCD423}"/>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F3D4076C-2299-A224-C5C3-2E607DD321B4}"/>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94885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olded Corner 20">
            <a:extLst>
              <a:ext uri="{FF2B5EF4-FFF2-40B4-BE49-F238E27FC236}">
                <a16:creationId xmlns:a16="http://schemas.microsoft.com/office/drawing/2014/main" id="{D25C3467-D2FC-2841-7D7B-EA0CCCC58963}"/>
              </a:ext>
            </a:extLst>
          </p:cNvPr>
          <p:cNvSpPr/>
          <p:nvPr/>
        </p:nvSpPr>
        <p:spPr>
          <a:xfrm>
            <a:off x="6244222" y="950628"/>
            <a:ext cx="2651760" cy="5303520"/>
          </a:xfrm>
          <a:prstGeom prst="foldedCorner">
            <a:avLst/>
          </a:prstGeom>
          <a:gradFill flip="none" rotWithShape="1">
            <a:gsLst>
              <a:gs pos="0">
                <a:schemeClr val="accent4"/>
              </a:gs>
              <a:gs pos="83000">
                <a:schemeClr val="accent4">
                  <a:lumMod val="60000"/>
                  <a:lumOff val="40000"/>
                </a:schemeClr>
              </a:gs>
              <a:gs pos="100000">
                <a:schemeClr val="accent4"/>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23" name="Folded Corner 22">
            <a:extLst>
              <a:ext uri="{FF2B5EF4-FFF2-40B4-BE49-F238E27FC236}">
                <a16:creationId xmlns:a16="http://schemas.microsoft.com/office/drawing/2014/main" id="{FD07E387-F8E8-2775-8977-839E70E277BD}"/>
              </a:ext>
            </a:extLst>
          </p:cNvPr>
          <p:cNvSpPr/>
          <p:nvPr/>
        </p:nvSpPr>
        <p:spPr>
          <a:xfrm>
            <a:off x="9209632" y="950628"/>
            <a:ext cx="2651760" cy="5303520"/>
          </a:xfrm>
          <a:prstGeom prst="foldedCorner">
            <a:avLst/>
          </a:prstGeom>
          <a:gradFill flip="none" rotWithShape="1">
            <a:gsLst>
              <a:gs pos="0">
                <a:srgbClr val="FF672A"/>
              </a:gs>
              <a:gs pos="83000">
                <a:srgbClr val="FF7F5D"/>
              </a:gs>
              <a:gs pos="100000">
                <a:srgbClr val="FF672A"/>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8" name="Delay 17">
            <a:extLst>
              <a:ext uri="{FF2B5EF4-FFF2-40B4-BE49-F238E27FC236}">
                <a16:creationId xmlns:a16="http://schemas.microsoft.com/office/drawing/2014/main" id="{427FFC5A-E3F0-BE84-776D-1C894B896B86}"/>
              </a:ext>
            </a:extLst>
          </p:cNvPr>
          <p:cNvSpPr/>
          <p:nvPr/>
        </p:nvSpPr>
        <p:spPr>
          <a:xfrm rot="16200000">
            <a:off x="976719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elay 19">
            <a:extLst>
              <a:ext uri="{FF2B5EF4-FFF2-40B4-BE49-F238E27FC236}">
                <a16:creationId xmlns:a16="http://schemas.microsoft.com/office/drawing/2014/main" id="{5FEE9392-D6AB-773C-D313-B3A85367F3B5}"/>
              </a:ext>
            </a:extLst>
          </p:cNvPr>
          <p:cNvSpPr/>
          <p:nvPr/>
        </p:nvSpPr>
        <p:spPr>
          <a:xfrm rot="16200000">
            <a:off x="6746858"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olded Corner 18">
            <a:extLst>
              <a:ext uri="{FF2B5EF4-FFF2-40B4-BE49-F238E27FC236}">
                <a16:creationId xmlns:a16="http://schemas.microsoft.com/office/drawing/2014/main" id="{6514B0CA-B8D6-7135-0E1D-5F17CAAB9996}"/>
              </a:ext>
            </a:extLst>
          </p:cNvPr>
          <p:cNvSpPr/>
          <p:nvPr/>
        </p:nvSpPr>
        <p:spPr>
          <a:xfrm>
            <a:off x="3278813" y="950628"/>
            <a:ext cx="2651760" cy="5303520"/>
          </a:xfrm>
          <a:prstGeom prst="foldedCorner">
            <a:avLst/>
          </a:prstGeom>
          <a:gradFill flip="none" rotWithShape="1">
            <a:gsLst>
              <a:gs pos="0">
                <a:srgbClr val="92D050"/>
              </a:gs>
              <a:gs pos="83000">
                <a:srgbClr val="BEE96D"/>
              </a:gs>
              <a:gs pos="100000">
                <a:srgbClr val="92D050"/>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7" name="Delay 16">
            <a:extLst>
              <a:ext uri="{FF2B5EF4-FFF2-40B4-BE49-F238E27FC236}">
                <a16:creationId xmlns:a16="http://schemas.microsoft.com/office/drawing/2014/main" id="{23B51C02-15D3-F28C-05D6-0F218BA4B123}"/>
              </a:ext>
            </a:extLst>
          </p:cNvPr>
          <p:cNvSpPr/>
          <p:nvPr/>
        </p:nvSpPr>
        <p:spPr>
          <a:xfrm rot="16200000">
            <a:off x="3877576" y="5276092"/>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lded Corner 4">
            <a:extLst>
              <a:ext uri="{FF2B5EF4-FFF2-40B4-BE49-F238E27FC236}">
                <a16:creationId xmlns:a16="http://schemas.microsoft.com/office/drawing/2014/main" id="{FB385F07-D363-C7B0-99FD-27AD480A28BB}"/>
              </a:ext>
            </a:extLst>
          </p:cNvPr>
          <p:cNvSpPr/>
          <p:nvPr/>
        </p:nvSpPr>
        <p:spPr>
          <a:xfrm>
            <a:off x="313404" y="950628"/>
            <a:ext cx="2651760" cy="5303520"/>
          </a:xfrm>
          <a:prstGeom prst="foldedCorner">
            <a:avLst/>
          </a:prstGeom>
          <a:gradFill flip="none" rotWithShape="1">
            <a:gsLst>
              <a:gs pos="0">
                <a:srgbClr val="75E3DD"/>
              </a:gs>
              <a:gs pos="83000">
                <a:srgbClr val="98F0E6"/>
              </a:gs>
              <a:gs pos="100000">
                <a:srgbClr val="75E3DD"/>
              </a:gs>
            </a:gsLst>
            <a:path path="rect">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82880" tIns="228600" rIns="45720" rtlCol="0" anchor="t" anchorCtr="0"/>
          <a:lstStyle/>
          <a:p>
            <a:pPr>
              <a:spcAft>
                <a:spcPts val="1000"/>
              </a:spcAft>
              <a:buClr>
                <a:schemeClr val="tx1"/>
              </a:buClr>
              <a:buSzPct val="125000"/>
            </a:pPr>
            <a:endParaRPr lang="en-US" sz="1600" dirty="0">
              <a:solidFill>
                <a:sysClr val="windowText" lastClr="000000"/>
              </a:solidFill>
              <a:latin typeface="Century Gothic" panose="020B0502020202020204" pitchFamily="34" charset="0"/>
            </a:endParaRPr>
          </a:p>
        </p:txBody>
      </p:sp>
      <p:sp>
        <p:nvSpPr>
          <p:cNvPr id="16" name="Delay 15">
            <a:extLst>
              <a:ext uri="{FF2B5EF4-FFF2-40B4-BE49-F238E27FC236}">
                <a16:creationId xmlns:a16="http://schemas.microsoft.com/office/drawing/2014/main" id="{15614065-41FB-E825-23AB-FC17B5902E9D}"/>
              </a:ext>
            </a:extLst>
          </p:cNvPr>
          <p:cNvSpPr/>
          <p:nvPr/>
        </p:nvSpPr>
        <p:spPr>
          <a:xfrm rot="16200000">
            <a:off x="857237" y="5276091"/>
            <a:ext cx="1564094" cy="156409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8004184"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rPr>
              <a:t>CONTAGEM DE REGISTROS RAID</a:t>
            </a:r>
          </a:p>
        </p:txBody>
      </p:sp>
      <p:sp>
        <p:nvSpPr>
          <p:cNvPr id="2" name="TextBox 1">
            <a:extLst>
              <a:ext uri="{FF2B5EF4-FFF2-40B4-BE49-F238E27FC236}">
                <a16:creationId xmlns:a16="http://schemas.microsoft.com/office/drawing/2014/main" id="{8B5BA3E9-CB34-3574-122E-679BEA380A62}"/>
              </a:ext>
            </a:extLst>
          </p:cNvPr>
          <p:cNvSpPr txBox="1"/>
          <p:nvPr/>
        </p:nvSpPr>
        <p:spPr>
          <a:xfrm>
            <a:off x="313404" y="599033"/>
            <a:ext cx="2252243" cy="430887"/>
          </a:xfrm>
          <a:prstGeom prst="rect">
            <a:avLst/>
          </a:prstGeom>
          <a:noFill/>
        </p:spPr>
        <p:txBody>
          <a:bodyPr wrap="square" lIns="0" tIns="0" rIns="0" bIns="0" rtlCol="0" anchor="b" anchorCtr="0">
            <a:spAutoFit/>
          </a:bodyPr>
          <a:lstStyle/>
          <a:p>
            <a:pPr rtl="0"/>
            <a:r>
              <a:rPr lang="pt-BR" sz="2800" dirty="0">
                <a:solidFill>
                  <a:srgbClr val="75E3DD"/>
                </a:solidFill>
                <a:latin typeface="Century Gothic" panose="020B0502020202020204" pitchFamily="34" charset="0"/>
              </a:rPr>
              <a:t>RISCOS</a:t>
            </a:r>
          </a:p>
        </p:txBody>
      </p:sp>
      <p:sp>
        <p:nvSpPr>
          <p:cNvPr id="4" name="TextBox 3">
            <a:extLst>
              <a:ext uri="{FF2B5EF4-FFF2-40B4-BE49-F238E27FC236}">
                <a16:creationId xmlns:a16="http://schemas.microsoft.com/office/drawing/2014/main" id="{B1D52013-7C84-6338-0BDA-2AC183E9DF3D}"/>
              </a:ext>
            </a:extLst>
          </p:cNvPr>
          <p:cNvSpPr txBox="1"/>
          <p:nvPr/>
        </p:nvSpPr>
        <p:spPr>
          <a:xfrm>
            <a:off x="6244222" y="599033"/>
            <a:ext cx="2154269" cy="430887"/>
          </a:xfrm>
          <a:prstGeom prst="rect">
            <a:avLst/>
          </a:prstGeom>
          <a:noFill/>
        </p:spPr>
        <p:txBody>
          <a:bodyPr wrap="square" lIns="0" tIns="0" rIns="0" bIns="0" rtlCol="0" anchor="b" anchorCtr="0">
            <a:spAutoFit/>
          </a:bodyPr>
          <a:lstStyle/>
          <a:p>
            <a:pPr rtl="0"/>
            <a:r>
              <a:rPr lang="pt-BR" sz="2800">
                <a:solidFill>
                  <a:schemeClr val="accent4"/>
                </a:solidFill>
                <a:latin typeface="Century Gothic" panose="020B0502020202020204" pitchFamily="34" charset="0"/>
              </a:rPr>
              <a:t>PROBLEMAS</a:t>
            </a:r>
          </a:p>
        </p:txBody>
      </p:sp>
      <p:sp>
        <p:nvSpPr>
          <p:cNvPr id="12" name="TextBox 11">
            <a:extLst>
              <a:ext uri="{FF2B5EF4-FFF2-40B4-BE49-F238E27FC236}">
                <a16:creationId xmlns:a16="http://schemas.microsoft.com/office/drawing/2014/main" id="{D63D50BC-7507-DB3B-D036-7DFCFDE88ED0}"/>
              </a:ext>
            </a:extLst>
          </p:cNvPr>
          <p:cNvSpPr txBox="1"/>
          <p:nvPr/>
        </p:nvSpPr>
        <p:spPr>
          <a:xfrm>
            <a:off x="3278813" y="599033"/>
            <a:ext cx="2762305" cy="430887"/>
          </a:xfrm>
          <a:prstGeom prst="rect">
            <a:avLst/>
          </a:prstGeom>
          <a:noFill/>
        </p:spPr>
        <p:txBody>
          <a:bodyPr wrap="square" lIns="0" tIns="0" rIns="0" bIns="0" rtlCol="0" anchor="b" anchorCtr="0">
            <a:spAutoFit/>
          </a:bodyPr>
          <a:lstStyle/>
          <a:p>
            <a:pPr rtl="0"/>
            <a:r>
              <a:rPr lang="pt-BR" sz="2800">
                <a:solidFill>
                  <a:srgbClr val="92D050"/>
                </a:solidFill>
                <a:latin typeface="Century Gothic" panose="020B0502020202020204" pitchFamily="34" charset="0"/>
              </a:rPr>
              <a:t>SUPOSIÇÕES</a:t>
            </a:r>
          </a:p>
        </p:txBody>
      </p:sp>
      <p:sp>
        <p:nvSpPr>
          <p:cNvPr id="25" name="TextBox 24">
            <a:extLst>
              <a:ext uri="{FF2B5EF4-FFF2-40B4-BE49-F238E27FC236}">
                <a16:creationId xmlns:a16="http://schemas.microsoft.com/office/drawing/2014/main" id="{0E327BEA-A59C-434D-C55F-F9FFE1D3393B}"/>
              </a:ext>
            </a:extLst>
          </p:cNvPr>
          <p:cNvSpPr txBox="1"/>
          <p:nvPr/>
        </p:nvSpPr>
        <p:spPr>
          <a:xfrm>
            <a:off x="9212551" y="599033"/>
            <a:ext cx="2780665" cy="430887"/>
          </a:xfrm>
          <a:prstGeom prst="rect">
            <a:avLst/>
          </a:prstGeom>
          <a:noFill/>
        </p:spPr>
        <p:txBody>
          <a:bodyPr wrap="square" lIns="0" tIns="0" rIns="0" bIns="0" rtlCol="0" anchor="b" anchorCtr="0">
            <a:spAutoFit/>
          </a:bodyPr>
          <a:lstStyle/>
          <a:p>
            <a:pPr rtl="0"/>
            <a:r>
              <a:rPr lang="pt-BR" sz="2800" dirty="0">
                <a:solidFill>
                  <a:srgbClr val="FF672A"/>
                </a:solidFill>
                <a:latin typeface="Century Gothic" panose="020B0502020202020204" pitchFamily="34" charset="0"/>
              </a:rPr>
              <a:t>DEPENDÊNCIAS</a:t>
            </a:r>
          </a:p>
        </p:txBody>
      </p:sp>
      <p:sp>
        <p:nvSpPr>
          <p:cNvPr id="3" name="Graphic 89">
            <a:extLst>
              <a:ext uri="{FF2B5EF4-FFF2-40B4-BE49-F238E27FC236}">
                <a16:creationId xmlns:a16="http://schemas.microsoft.com/office/drawing/2014/main" id="{B7F17FA4-6E99-EE6E-BEDD-A638D0D46C7C}"/>
              </a:ext>
            </a:extLst>
          </p:cNvPr>
          <p:cNvSpPr/>
          <p:nvPr/>
        </p:nvSpPr>
        <p:spPr>
          <a:xfrm>
            <a:off x="3987538" y="5520882"/>
            <a:ext cx="1233496" cy="1137285"/>
          </a:xfrm>
          <a:custGeom>
            <a:avLst/>
            <a:gdLst>
              <a:gd name="connsiteX0" fmla="*/ 1233488 w 1233496"/>
              <a:gd name="connsiteY0" fmla="*/ 173355 h 1137285"/>
              <a:gd name="connsiteX1" fmla="*/ 1060133 w 1233496"/>
              <a:gd name="connsiteY1" fmla="*/ 0 h 1137285"/>
              <a:gd name="connsiteX2" fmla="*/ 886778 w 1233496"/>
              <a:gd name="connsiteY2" fmla="*/ 173355 h 1137285"/>
              <a:gd name="connsiteX3" fmla="*/ 1001078 w 1233496"/>
              <a:gd name="connsiteY3" fmla="*/ 336233 h 1137285"/>
              <a:gd name="connsiteX4" fmla="*/ 922020 w 1233496"/>
              <a:gd name="connsiteY4" fmla="*/ 336233 h 1137285"/>
              <a:gd name="connsiteX5" fmla="*/ 922020 w 1233496"/>
              <a:gd name="connsiteY5" fmla="*/ 385763 h 1137285"/>
              <a:gd name="connsiteX6" fmla="*/ 1037273 w 1233496"/>
              <a:gd name="connsiteY6" fmla="*/ 385763 h 1137285"/>
              <a:gd name="connsiteX7" fmla="*/ 1037273 w 1233496"/>
              <a:gd name="connsiteY7" fmla="*/ 421958 h 1137285"/>
              <a:gd name="connsiteX8" fmla="*/ 983933 w 1233496"/>
              <a:gd name="connsiteY8" fmla="*/ 478155 h 1137285"/>
              <a:gd name="connsiteX9" fmla="*/ 669608 w 1233496"/>
              <a:gd name="connsiteY9" fmla="*/ 594360 h 1137285"/>
              <a:gd name="connsiteX10" fmla="*/ 627698 w 1233496"/>
              <a:gd name="connsiteY10" fmla="*/ 573405 h 1137285"/>
              <a:gd name="connsiteX11" fmla="*/ 574358 w 1233496"/>
              <a:gd name="connsiteY11" fmla="*/ 626745 h 1137285"/>
              <a:gd name="connsiteX12" fmla="*/ 574358 w 1233496"/>
              <a:gd name="connsiteY12" fmla="*/ 629603 h 1137285"/>
              <a:gd name="connsiteX13" fmla="*/ 223838 w 1233496"/>
              <a:gd name="connsiteY13" fmla="*/ 759143 h 1137285"/>
              <a:gd name="connsiteX14" fmla="*/ 188595 w 1233496"/>
              <a:gd name="connsiteY14" fmla="*/ 738188 h 1137285"/>
              <a:gd name="connsiteX15" fmla="*/ 188595 w 1233496"/>
              <a:gd name="connsiteY15" fmla="*/ 685800 h 1137285"/>
              <a:gd name="connsiteX16" fmla="*/ 304800 w 1233496"/>
              <a:gd name="connsiteY16" fmla="*/ 685800 h 1137285"/>
              <a:gd name="connsiteX17" fmla="*/ 304800 w 1233496"/>
              <a:gd name="connsiteY17" fmla="*/ 636270 h 1137285"/>
              <a:gd name="connsiteX18" fmla="*/ 235268 w 1233496"/>
              <a:gd name="connsiteY18" fmla="*/ 636270 h 1137285"/>
              <a:gd name="connsiteX19" fmla="*/ 346710 w 1233496"/>
              <a:gd name="connsiteY19" fmla="*/ 474345 h 1137285"/>
              <a:gd name="connsiteX20" fmla="*/ 327660 w 1233496"/>
              <a:gd name="connsiteY20" fmla="*/ 396240 h 1137285"/>
              <a:gd name="connsiteX21" fmla="*/ 153353 w 1233496"/>
              <a:gd name="connsiteY21" fmla="*/ 569595 h 1137285"/>
              <a:gd name="connsiteX22" fmla="*/ 125730 w 1233496"/>
              <a:gd name="connsiteY22" fmla="*/ 541973 h 1137285"/>
              <a:gd name="connsiteX23" fmla="*/ 57150 w 1233496"/>
              <a:gd name="connsiteY23" fmla="*/ 473392 h 1137285"/>
              <a:gd name="connsiteX24" fmla="*/ 84773 w 1233496"/>
              <a:gd name="connsiteY24" fmla="*/ 445770 h 1137285"/>
              <a:gd name="connsiteX25" fmla="*/ 153353 w 1233496"/>
              <a:gd name="connsiteY25" fmla="*/ 514350 h 1137285"/>
              <a:gd name="connsiteX26" fmla="*/ 305753 w 1233496"/>
              <a:gd name="connsiteY26" fmla="*/ 361950 h 1137285"/>
              <a:gd name="connsiteX27" fmla="*/ 173355 w 1233496"/>
              <a:gd name="connsiteY27" fmla="*/ 300038 h 1137285"/>
              <a:gd name="connsiteX28" fmla="*/ 0 w 1233496"/>
              <a:gd name="connsiteY28" fmla="*/ 473392 h 1137285"/>
              <a:gd name="connsiteX29" fmla="*/ 111443 w 1233496"/>
              <a:gd name="connsiteY29" fmla="*/ 635318 h 1137285"/>
              <a:gd name="connsiteX30" fmla="*/ 40005 w 1233496"/>
              <a:gd name="connsiteY30" fmla="*/ 635318 h 1137285"/>
              <a:gd name="connsiteX31" fmla="*/ 40005 w 1233496"/>
              <a:gd name="connsiteY31" fmla="*/ 684848 h 1137285"/>
              <a:gd name="connsiteX32" fmla="*/ 154305 w 1233496"/>
              <a:gd name="connsiteY32" fmla="*/ 684848 h 1137285"/>
              <a:gd name="connsiteX33" fmla="*/ 154305 w 1233496"/>
              <a:gd name="connsiteY33" fmla="*/ 737235 h 1137285"/>
              <a:gd name="connsiteX34" fmla="*/ 100013 w 1233496"/>
              <a:gd name="connsiteY34" fmla="*/ 806768 h 1137285"/>
              <a:gd name="connsiteX35" fmla="*/ 171450 w 1233496"/>
              <a:gd name="connsiteY35" fmla="*/ 878205 h 1137285"/>
              <a:gd name="connsiteX36" fmla="*/ 242888 w 1233496"/>
              <a:gd name="connsiteY36" fmla="*/ 806768 h 1137285"/>
              <a:gd name="connsiteX37" fmla="*/ 241935 w 1233496"/>
              <a:gd name="connsiteY37" fmla="*/ 794385 h 1137285"/>
              <a:gd name="connsiteX38" fmla="*/ 574358 w 1233496"/>
              <a:gd name="connsiteY38" fmla="*/ 671513 h 1137285"/>
              <a:gd name="connsiteX39" fmla="*/ 574358 w 1233496"/>
              <a:gd name="connsiteY39" fmla="*/ 974408 h 1137285"/>
              <a:gd name="connsiteX40" fmla="*/ 494348 w 1233496"/>
              <a:gd name="connsiteY40" fmla="*/ 974408 h 1137285"/>
              <a:gd name="connsiteX41" fmla="*/ 476250 w 1233496"/>
              <a:gd name="connsiteY41" fmla="*/ 992505 h 1137285"/>
              <a:gd name="connsiteX42" fmla="*/ 476250 w 1233496"/>
              <a:gd name="connsiteY42" fmla="*/ 1017270 h 1137285"/>
              <a:gd name="connsiteX43" fmla="*/ 481965 w 1233496"/>
              <a:gd name="connsiteY43" fmla="*/ 1030605 h 1137285"/>
              <a:gd name="connsiteX44" fmla="*/ 332423 w 1233496"/>
              <a:gd name="connsiteY44" fmla="*/ 1030605 h 1137285"/>
              <a:gd name="connsiteX45" fmla="*/ 288608 w 1233496"/>
              <a:gd name="connsiteY45" fmla="*/ 1074420 h 1137285"/>
              <a:gd name="connsiteX46" fmla="*/ 288608 w 1233496"/>
              <a:gd name="connsiteY46" fmla="*/ 1093470 h 1137285"/>
              <a:gd name="connsiteX47" fmla="*/ 332423 w 1233496"/>
              <a:gd name="connsiteY47" fmla="*/ 1137285 h 1137285"/>
              <a:gd name="connsiteX48" fmla="*/ 923925 w 1233496"/>
              <a:gd name="connsiteY48" fmla="*/ 1137285 h 1137285"/>
              <a:gd name="connsiteX49" fmla="*/ 967740 w 1233496"/>
              <a:gd name="connsiteY49" fmla="*/ 1093470 h 1137285"/>
              <a:gd name="connsiteX50" fmla="*/ 967740 w 1233496"/>
              <a:gd name="connsiteY50" fmla="*/ 1074420 h 1137285"/>
              <a:gd name="connsiteX51" fmla="*/ 923925 w 1233496"/>
              <a:gd name="connsiteY51" fmla="*/ 1030605 h 1137285"/>
              <a:gd name="connsiteX52" fmla="*/ 772478 w 1233496"/>
              <a:gd name="connsiteY52" fmla="*/ 1030605 h 1137285"/>
              <a:gd name="connsiteX53" fmla="*/ 778193 w 1233496"/>
              <a:gd name="connsiteY53" fmla="*/ 1017270 h 1137285"/>
              <a:gd name="connsiteX54" fmla="*/ 778193 w 1233496"/>
              <a:gd name="connsiteY54" fmla="*/ 992505 h 1137285"/>
              <a:gd name="connsiteX55" fmla="*/ 760095 w 1233496"/>
              <a:gd name="connsiteY55" fmla="*/ 974408 h 1137285"/>
              <a:gd name="connsiteX56" fmla="*/ 681038 w 1233496"/>
              <a:gd name="connsiteY56" fmla="*/ 974408 h 1137285"/>
              <a:gd name="connsiteX57" fmla="*/ 681038 w 1233496"/>
              <a:gd name="connsiteY57" fmla="*/ 632460 h 1137285"/>
              <a:gd name="connsiteX58" fmla="*/ 990600 w 1233496"/>
              <a:gd name="connsiteY58" fmla="*/ 521970 h 1137285"/>
              <a:gd name="connsiteX59" fmla="*/ 1054418 w 1233496"/>
              <a:gd name="connsiteY59" fmla="*/ 561975 h 1137285"/>
              <a:gd name="connsiteX60" fmla="*/ 1125855 w 1233496"/>
              <a:gd name="connsiteY60" fmla="*/ 490538 h 1137285"/>
              <a:gd name="connsiteX61" fmla="*/ 1070610 w 1233496"/>
              <a:gd name="connsiteY61" fmla="*/ 421005 h 1137285"/>
              <a:gd name="connsiteX62" fmla="*/ 1070610 w 1233496"/>
              <a:gd name="connsiteY62" fmla="*/ 384810 h 1137285"/>
              <a:gd name="connsiteX63" fmla="*/ 1186815 w 1233496"/>
              <a:gd name="connsiteY63" fmla="*/ 384810 h 1137285"/>
              <a:gd name="connsiteX64" fmla="*/ 1186815 w 1233496"/>
              <a:gd name="connsiteY64" fmla="*/ 335280 h 1137285"/>
              <a:gd name="connsiteX65" fmla="*/ 1119188 w 1233496"/>
              <a:gd name="connsiteY65" fmla="*/ 335280 h 1137285"/>
              <a:gd name="connsiteX66" fmla="*/ 1233488 w 1233496"/>
              <a:gd name="connsiteY66" fmla="*/ 173355 h 1137285"/>
              <a:gd name="connsiteX67" fmla="*/ 952500 w 1233496"/>
              <a:gd name="connsiteY67" fmla="*/ 252413 h 1137285"/>
              <a:gd name="connsiteX68" fmla="*/ 1030605 w 1233496"/>
              <a:gd name="connsiteY68" fmla="*/ 174308 h 1137285"/>
              <a:gd name="connsiteX69" fmla="*/ 952500 w 1233496"/>
              <a:gd name="connsiteY69" fmla="*/ 96203 h 1137285"/>
              <a:gd name="connsiteX70" fmla="*/ 980123 w 1233496"/>
              <a:gd name="connsiteY70" fmla="*/ 68580 h 1137285"/>
              <a:gd name="connsiteX71" fmla="*/ 1058228 w 1233496"/>
              <a:gd name="connsiteY71" fmla="*/ 146685 h 1137285"/>
              <a:gd name="connsiteX72" fmla="*/ 1136333 w 1233496"/>
              <a:gd name="connsiteY72" fmla="*/ 68580 h 1137285"/>
              <a:gd name="connsiteX73" fmla="*/ 1163955 w 1233496"/>
              <a:gd name="connsiteY73" fmla="*/ 96203 h 1137285"/>
              <a:gd name="connsiteX74" fmla="*/ 1085850 w 1233496"/>
              <a:gd name="connsiteY74" fmla="*/ 174308 h 1137285"/>
              <a:gd name="connsiteX75" fmla="*/ 1163955 w 1233496"/>
              <a:gd name="connsiteY75" fmla="*/ 252413 h 1137285"/>
              <a:gd name="connsiteX76" fmla="*/ 1136333 w 1233496"/>
              <a:gd name="connsiteY76" fmla="*/ 280035 h 1137285"/>
              <a:gd name="connsiteX77" fmla="*/ 1058228 w 1233496"/>
              <a:gd name="connsiteY77" fmla="*/ 201930 h 1137285"/>
              <a:gd name="connsiteX78" fmla="*/ 980123 w 1233496"/>
              <a:gd name="connsiteY78" fmla="*/ 280035 h 1137285"/>
              <a:gd name="connsiteX79" fmla="*/ 952500 w 1233496"/>
              <a:gd name="connsiteY79" fmla="*/ 252413 h 1137285"/>
              <a:gd name="connsiteX80" fmla="*/ 627698 w 1233496"/>
              <a:gd name="connsiteY80" fmla="*/ 598170 h 1137285"/>
              <a:gd name="connsiteX81" fmla="*/ 662940 w 1233496"/>
              <a:gd name="connsiteY81" fmla="*/ 633413 h 1137285"/>
              <a:gd name="connsiteX82" fmla="*/ 627698 w 1233496"/>
              <a:gd name="connsiteY82" fmla="*/ 668655 h 1137285"/>
              <a:gd name="connsiteX83" fmla="*/ 592455 w 1233496"/>
              <a:gd name="connsiteY83" fmla="*/ 633413 h 1137285"/>
              <a:gd name="connsiteX84" fmla="*/ 627698 w 1233496"/>
              <a:gd name="connsiteY84" fmla="*/ 598170 h 1137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1233496" h="1137285">
                <a:moveTo>
                  <a:pt x="1233488" y="173355"/>
                </a:moveTo>
                <a:cubicBezTo>
                  <a:pt x="1234440" y="78105"/>
                  <a:pt x="1156335" y="0"/>
                  <a:pt x="1060133" y="0"/>
                </a:cubicBezTo>
                <a:cubicBezTo>
                  <a:pt x="963930" y="0"/>
                  <a:pt x="886778" y="78105"/>
                  <a:pt x="886778" y="173355"/>
                </a:cubicBezTo>
                <a:cubicBezTo>
                  <a:pt x="886778" y="248603"/>
                  <a:pt x="934403" y="312420"/>
                  <a:pt x="1001078" y="336233"/>
                </a:cubicBezTo>
                <a:lnTo>
                  <a:pt x="922020" y="336233"/>
                </a:lnTo>
                <a:lnTo>
                  <a:pt x="922020" y="385763"/>
                </a:lnTo>
                <a:lnTo>
                  <a:pt x="1037273" y="385763"/>
                </a:lnTo>
                <a:lnTo>
                  <a:pt x="1037273" y="421958"/>
                </a:lnTo>
                <a:cubicBezTo>
                  <a:pt x="1010603" y="428625"/>
                  <a:pt x="989648" y="450533"/>
                  <a:pt x="983933" y="478155"/>
                </a:cubicBezTo>
                <a:lnTo>
                  <a:pt x="669608" y="594360"/>
                </a:lnTo>
                <a:cubicBezTo>
                  <a:pt x="660083" y="581978"/>
                  <a:pt x="644843" y="573405"/>
                  <a:pt x="627698" y="573405"/>
                </a:cubicBezTo>
                <a:cubicBezTo>
                  <a:pt x="598170" y="573405"/>
                  <a:pt x="574358" y="597218"/>
                  <a:pt x="574358" y="626745"/>
                </a:cubicBezTo>
                <a:lnTo>
                  <a:pt x="574358" y="629603"/>
                </a:lnTo>
                <a:lnTo>
                  <a:pt x="223838" y="759143"/>
                </a:lnTo>
                <a:cubicBezTo>
                  <a:pt x="214313" y="748665"/>
                  <a:pt x="201930" y="741998"/>
                  <a:pt x="188595" y="738188"/>
                </a:cubicBezTo>
                <a:lnTo>
                  <a:pt x="188595" y="685800"/>
                </a:lnTo>
                <a:lnTo>
                  <a:pt x="304800" y="685800"/>
                </a:lnTo>
                <a:lnTo>
                  <a:pt x="304800" y="636270"/>
                </a:lnTo>
                <a:lnTo>
                  <a:pt x="235268" y="636270"/>
                </a:lnTo>
                <a:cubicBezTo>
                  <a:pt x="300990" y="611505"/>
                  <a:pt x="346710" y="547688"/>
                  <a:pt x="346710" y="474345"/>
                </a:cubicBezTo>
                <a:cubicBezTo>
                  <a:pt x="345758" y="446723"/>
                  <a:pt x="339090" y="420053"/>
                  <a:pt x="327660" y="396240"/>
                </a:cubicBezTo>
                <a:lnTo>
                  <a:pt x="153353" y="569595"/>
                </a:lnTo>
                <a:lnTo>
                  <a:pt x="125730" y="541973"/>
                </a:lnTo>
                <a:lnTo>
                  <a:pt x="57150" y="473392"/>
                </a:lnTo>
                <a:lnTo>
                  <a:pt x="84773" y="445770"/>
                </a:lnTo>
                <a:lnTo>
                  <a:pt x="153353" y="514350"/>
                </a:lnTo>
                <a:lnTo>
                  <a:pt x="305753" y="361950"/>
                </a:lnTo>
                <a:cubicBezTo>
                  <a:pt x="274320" y="323850"/>
                  <a:pt x="226695" y="300038"/>
                  <a:pt x="173355" y="300038"/>
                </a:cubicBezTo>
                <a:cubicBezTo>
                  <a:pt x="77153" y="300038"/>
                  <a:pt x="0" y="378142"/>
                  <a:pt x="0" y="473392"/>
                </a:cubicBezTo>
                <a:cubicBezTo>
                  <a:pt x="0" y="547688"/>
                  <a:pt x="46673" y="610553"/>
                  <a:pt x="111443" y="635318"/>
                </a:cubicBezTo>
                <a:lnTo>
                  <a:pt x="40005" y="635318"/>
                </a:lnTo>
                <a:lnTo>
                  <a:pt x="40005" y="684848"/>
                </a:lnTo>
                <a:lnTo>
                  <a:pt x="154305" y="684848"/>
                </a:lnTo>
                <a:lnTo>
                  <a:pt x="154305" y="737235"/>
                </a:lnTo>
                <a:cubicBezTo>
                  <a:pt x="122873" y="744855"/>
                  <a:pt x="100013" y="773430"/>
                  <a:pt x="100013" y="806768"/>
                </a:cubicBezTo>
                <a:cubicBezTo>
                  <a:pt x="100013" y="845820"/>
                  <a:pt x="132398" y="878205"/>
                  <a:pt x="171450" y="878205"/>
                </a:cubicBezTo>
                <a:cubicBezTo>
                  <a:pt x="210503" y="878205"/>
                  <a:pt x="242888" y="845820"/>
                  <a:pt x="242888" y="806768"/>
                </a:cubicBezTo>
                <a:cubicBezTo>
                  <a:pt x="242888" y="802958"/>
                  <a:pt x="242888" y="798195"/>
                  <a:pt x="241935" y="794385"/>
                </a:cubicBezTo>
                <a:lnTo>
                  <a:pt x="574358" y="671513"/>
                </a:lnTo>
                <a:lnTo>
                  <a:pt x="574358" y="974408"/>
                </a:lnTo>
                <a:lnTo>
                  <a:pt x="494348" y="974408"/>
                </a:lnTo>
                <a:cubicBezTo>
                  <a:pt x="483870" y="974408"/>
                  <a:pt x="476250" y="982980"/>
                  <a:pt x="476250" y="992505"/>
                </a:cubicBezTo>
                <a:lnTo>
                  <a:pt x="476250" y="1017270"/>
                </a:lnTo>
                <a:cubicBezTo>
                  <a:pt x="476250" y="1022985"/>
                  <a:pt x="478155" y="1027748"/>
                  <a:pt x="481965" y="1030605"/>
                </a:cubicBezTo>
                <a:lnTo>
                  <a:pt x="332423" y="1030605"/>
                </a:lnTo>
                <a:cubicBezTo>
                  <a:pt x="308610" y="1030605"/>
                  <a:pt x="288608" y="1050608"/>
                  <a:pt x="288608" y="1074420"/>
                </a:cubicBezTo>
                <a:lnTo>
                  <a:pt x="288608" y="1093470"/>
                </a:lnTo>
                <a:cubicBezTo>
                  <a:pt x="288608" y="1117283"/>
                  <a:pt x="308610" y="1137285"/>
                  <a:pt x="332423" y="1137285"/>
                </a:cubicBezTo>
                <a:lnTo>
                  <a:pt x="923925" y="1137285"/>
                </a:lnTo>
                <a:cubicBezTo>
                  <a:pt x="947738" y="1137285"/>
                  <a:pt x="967740" y="1118235"/>
                  <a:pt x="967740" y="1093470"/>
                </a:cubicBezTo>
                <a:lnTo>
                  <a:pt x="967740" y="1074420"/>
                </a:lnTo>
                <a:cubicBezTo>
                  <a:pt x="967740" y="1050608"/>
                  <a:pt x="947738" y="1030605"/>
                  <a:pt x="923925" y="1030605"/>
                </a:cubicBezTo>
                <a:lnTo>
                  <a:pt x="772478" y="1030605"/>
                </a:lnTo>
                <a:cubicBezTo>
                  <a:pt x="776288" y="1026795"/>
                  <a:pt x="778193" y="1022033"/>
                  <a:pt x="778193" y="1017270"/>
                </a:cubicBezTo>
                <a:lnTo>
                  <a:pt x="778193" y="992505"/>
                </a:lnTo>
                <a:cubicBezTo>
                  <a:pt x="778193" y="982027"/>
                  <a:pt x="769620" y="974408"/>
                  <a:pt x="760095" y="974408"/>
                </a:cubicBezTo>
                <a:lnTo>
                  <a:pt x="681038" y="974408"/>
                </a:lnTo>
                <a:lnTo>
                  <a:pt x="681038" y="632460"/>
                </a:lnTo>
                <a:lnTo>
                  <a:pt x="990600" y="521970"/>
                </a:lnTo>
                <a:cubicBezTo>
                  <a:pt x="1002030" y="545783"/>
                  <a:pt x="1026795" y="561975"/>
                  <a:pt x="1054418" y="561975"/>
                </a:cubicBezTo>
                <a:cubicBezTo>
                  <a:pt x="1093470" y="561975"/>
                  <a:pt x="1125855" y="529590"/>
                  <a:pt x="1125855" y="490538"/>
                </a:cubicBezTo>
                <a:cubicBezTo>
                  <a:pt x="1125855" y="456248"/>
                  <a:pt x="1102043" y="428625"/>
                  <a:pt x="1070610" y="421005"/>
                </a:cubicBezTo>
                <a:lnTo>
                  <a:pt x="1070610" y="384810"/>
                </a:lnTo>
                <a:lnTo>
                  <a:pt x="1186815" y="384810"/>
                </a:lnTo>
                <a:lnTo>
                  <a:pt x="1186815" y="335280"/>
                </a:lnTo>
                <a:lnTo>
                  <a:pt x="1119188" y="335280"/>
                </a:lnTo>
                <a:cubicBezTo>
                  <a:pt x="1185863" y="312420"/>
                  <a:pt x="1233488" y="247650"/>
                  <a:pt x="1233488" y="173355"/>
                </a:cubicBezTo>
                <a:close/>
                <a:moveTo>
                  <a:pt x="952500" y="252413"/>
                </a:moveTo>
                <a:lnTo>
                  <a:pt x="1030605" y="174308"/>
                </a:lnTo>
                <a:lnTo>
                  <a:pt x="952500" y="96203"/>
                </a:lnTo>
                <a:lnTo>
                  <a:pt x="980123" y="68580"/>
                </a:lnTo>
                <a:lnTo>
                  <a:pt x="1058228" y="146685"/>
                </a:lnTo>
                <a:lnTo>
                  <a:pt x="1136333" y="68580"/>
                </a:lnTo>
                <a:lnTo>
                  <a:pt x="1163955" y="96203"/>
                </a:lnTo>
                <a:lnTo>
                  <a:pt x="1085850" y="174308"/>
                </a:lnTo>
                <a:lnTo>
                  <a:pt x="1163955" y="252413"/>
                </a:lnTo>
                <a:lnTo>
                  <a:pt x="1136333" y="280035"/>
                </a:lnTo>
                <a:lnTo>
                  <a:pt x="1058228" y="201930"/>
                </a:lnTo>
                <a:lnTo>
                  <a:pt x="980123" y="280035"/>
                </a:lnTo>
                <a:lnTo>
                  <a:pt x="952500" y="252413"/>
                </a:lnTo>
                <a:close/>
                <a:moveTo>
                  <a:pt x="627698" y="598170"/>
                </a:moveTo>
                <a:cubicBezTo>
                  <a:pt x="646748" y="598170"/>
                  <a:pt x="662940" y="613410"/>
                  <a:pt x="662940" y="633413"/>
                </a:cubicBezTo>
                <a:cubicBezTo>
                  <a:pt x="662940" y="653415"/>
                  <a:pt x="646748" y="668655"/>
                  <a:pt x="627698" y="668655"/>
                </a:cubicBezTo>
                <a:cubicBezTo>
                  <a:pt x="608648" y="668655"/>
                  <a:pt x="592455" y="653415"/>
                  <a:pt x="592455" y="633413"/>
                </a:cubicBezTo>
                <a:cubicBezTo>
                  <a:pt x="592455" y="613410"/>
                  <a:pt x="607695" y="598170"/>
                  <a:pt x="627698" y="598170"/>
                </a:cubicBezTo>
                <a:close/>
              </a:path>
            </a:pathLst>
          </a:custGeom>
          <a:solidFill>
            <a:srgbClr val="7DAC45"/>
          </a:solidFill>
          <a:ln w="9525" cap="flat">
            <a:noFill/>
            <a:prstDash val="solid"/>
            <a:miter/>
          </a:ln>
        </p:spPr>
        <p:txBody>
          <a:bodyPr rtlCol="0" anchor="ctr"/>
          <a:lstStyle/>
          <a:p>
            <a:endParaRPr lang="en-US"/>
          </a:p>
        </p:txBody>
      </p:sp>
      <p:sp>
        <p:nvSpPr>
          <p:cNvPr id="6" name="Graphic 91">
            <a:extLst>
              <a:ext uri="{FF2B5EF4-FFF2-40B4-BE49-F238E27FC236}">
                <a16:creationId xmlns:a16="http://schemas.microsoft.com/office/drawing/2014/main" id="{63D76567-83EB-E9E6-B2FF-A98AAC24C616}"/>
              </a:ext>
            </a:extLst>
          </p:cNvPr>
          <p:cNvSpPr/>
          <p:nvPr/>
        </p:nvSpPr>
        <p:spPr>
          <a:xfrm>
            <a:off x="9928653" y="5497427"/>
            <a:ext cx="1270229" cy="1184195"/>
          </a:xfrm>
          <a:custGeom>
            <a:avLst/>
            <a:gdLst>
              <a:gd name="connsiteX0" fmla="*/ 1260070 w 1270229"/>
              <a:gd name="connsiteY0" fmla="*/ 414338 h 1184195"/>
              <a:gd name="connsiteX1" fmla="*/ 1082905 w 1270229"/>
              <a:gd name="connsiteY1" fmla="*/ 341947 h 1184195"/>
              <a:gd name="connsiteX2" fmla="*/ 1000038 w 1270229"/>
              <a:gd name="connsiteY2" fmla="*/ 483870 h 1184195"/>
              <a:gd name="connsiteX3" fmla="*/ 781915 w 1270229"/>
              <a:gd name="connsiteY3" fmla="*/ 574358 h 1184195"/>
              <a:gd name="connsiteX4" fmla="*/ 668567 w 1270229"/>
              <a:gd name="connsiteY4" fmla="*/ 495300 h 1184195"/>
              <a:gd name="connsiteX5" fmla="*/ 668567 w 1270229"/>
              <a:gd name="connsiteY5" fmla="*/ 262890 h 1184195"/>
              <a:gd name="connsiteX6" fmla="*/ 770485 w 1270229"/>
              <a:gd name="connsiteY6" fmla="*/ 134303 h 1184195"/>
              <a:gd name="connsiteX7" fmla="*/ 635230 w 1270229"/>
              <a:gd name="connsiteY7" fmla="*/ 0 h 1184195"/>
              <a:gd name="connsiteX8" fmla="*/ 499975 w 1270229"/>
              <a:gd name="connsiteY8" fmla="*/ 134303 h 1184195"/>
              <a:gd name="connsiteX9" fmla="*/ 601892 w 1270229"/>
              <a:gd name="connsiteY9" fmla="*/ 262890 h 1184195"/>
              <a:gd name="connsiteX10" fmla="*/ 601892 w 1270229"/>
              <a:gd name="connsiteY10" fmla="*/ 494347 h 1184195"/>
              <a:gd name="connsiteX11" fmla="*/ 488545 w 1270229"/>
              <a:gd name="connsiteY11" fmla="*/ 573405 h 1184195"/>
              <a:gd name="connsiteX12" fmla="*/ 270422 w 1270229"/>
              <a:gd name="connsiteY12" fmla="*/ 482917 h 1184195"/>
              <a:gd name="connsiteX13" fmla="*/ 187555 w 1270229"/>
              <a:gd name="connsiteY13" fmla="*/ 340995 h 1184195"/>
              <a:gd name="connsiteX14" fmla="*/ 10390 w 1270229"/>
              <a:gd name="connsiteY14" fmla="*/ 413385 h 1184195"/>
              <a:gd name="connsiteX15" fmla="*/ 82780 w 1270229"/>
              <a:gd name="connsiteY15" fmla="*/ 589597 h 1184195"/>
              <a:gd name="connsiteX16" fmla="*/ 241847 w 1270229"/>
              <a:gd name="connsiteY16" fmla="*/ 545783 h 1184195"/>
              <a:gd name="connsiteX17" fmla="*/ 464733 w 1270229"/>
              <a:gd name="connsiteY17" fmla="*/ 636270 h 1184195"/>
              <a:gd name="connsiteX18" fmla="*/ 462827 w 1270229"/>
              <a:gd name="connsiteY18" fmla="*/ 658178 h 1184195"/>
              <a:gd name="connsiteX19" fmla="*/ 497117 w 1270229"/>
              <a:gd name="connsiteY19" fmla="*/ 758190 h 1184195"/>
              <a:gd name="connsiteX20" fmla="*/ 320905 w 1270229"/>
              <a:gd name="connsiteY20" fmla="*/ 934403 h 1184195"/>
              <a:gd name="connsiteX21" fmla="*/ 157075 w 1270229"/>
              <a:gd name="connsiteY21" fmla="*/ 954405 h 1184195"/>
              <a:gd name="connsiteX22" fmla="*/ 157075 w 1270229"/>
              <a:gd name="connsiteY22" fmla="*/ 1143953 h 1184195"/>
              <a:gd name="connsiteX23" fmla="*/ 348527 w 1270229"/>
              <a:gd name="connsiteY23" fmla="*/ 1143953 h 1184195"/>
              <a:gd name="connsiteX24" fmla="*/ 368530 w 1270229"/>
              <a:gd name="connsiteY24" fmla="*/ 981075 h 1184195"/>
              <a:gd name="connsiteX25" fmla="*/ 547600 w 1270229"/>
              <a:gd name="connsiteY25" fmla="*/ 803910 h 1184195"/>
              <a:gd name="connsiteX26" fmla="*/ 632372 w 1270229"/>
              <a:gd name="connsiteY26" fmla="*/ 827722 h 1184195"/>
              <a:gd name="connsiteX27" fmla="*/ 636183 w 1270229"/>
              <a:gd name="connsiteY27" fmla="*/ 827722 h 1184195"/>
              <a:gd name="connsiteX28" fmla="*/ 639992 w 1270229"/>
              <a:gd name="connsiteY28" fmla="*/ 827722 h 1184195"/>
              <a:gd name="connsiteX29" fmla="*/ 724765 w 1270229"/>
              <a:gd name="connsiteY29" fmla="*/ 803910 h 1184195"/>
              <a:gd name="connsiteX30" fmla="*/ 903835 w 1270229"/>
              <a:gd name="connsiteY30" fmla="*/ 981075 h 1184195"/>
              <a:gd name="connsiteX31" fmla="*/ 923838 w 1270229"/>
              <a:gd name="connsiteY31" fmla="*/ 1144905 h 1184195"/>
              <a:gd name="connsiteX32" fmla="*/ 1115290 w 1270229"/>
              <a:gd name="connsiteY32" fmla="*/ 1144905 h 1184195"/>
              <a:gd name="connsiteX33" fmla="*/ 1115290 w 1270229"/>
              <a:gd name="connsiteY33" fmla="*/ 955357 h 1184195"/>
              <a:gd name="connsiteX34" fmla="*/ 951460 w 1270229"/>
              <a:gd name="connsiteY34" fmla="*/ 935355 h 1184195"/>
              <a:gd name="connsiteX35" fmla="*/ 775247 w 1270229"/>
              <a:gd name="connsiteY35" fmla="*/ 759143 h 1184195"/>
              <a:gd name="connsiteX36" fmla="*/ 809538 w 1270229"/>
              <a:gd name="connsiteY36" fmla="*/ 659130 h 1184195"/>
              <a:gd name="connsiteX37" fmla="*/ 807633 w 1270229"/>
              <a:gd name="connsiteY37" fmla="*/ 637222 h 1184195"/>
              <a:gd name="connsiteX38" fmla="*/ 1030517 w 1270229"/>
              <a:gd name="connsiteY38" fmla="*/ 546735 h 1184195"/>
              <a:gd name="connsiteX39" fmla="*/ 1189585 w 1270229"/>
              <a:gd name="connsiteY39" fmla="*/ 590550 h 1184195"/>
              <a:gd name="connsiteX40" fmla="*/ 1260070 w 1270229"/>
              <a:gd name="connsiteY40" fmla="*/ 414338 h 1184195"/>
              <a:gd name="connsiteX41" fmla="*/ 205652 w 1270229"/>
              <a:gd name="connsiteY41" fmla="*/ 481013 h 1184195"/>
              <a:gd name="connsiteX42" fmla="*/ 146597 w 1270229"/>
              <a:gd name="connsiteY42" fmla="*/ 481013 h 1184195"/>
              <a:gd name="connsiteX43" fmla="*/ 146597 w 1270229"/>
              <a:gd name="connsiteY43" fmla="*/ 540068 h 1184195"/>
              <a:gd name="connsiteX44" fmla="*/ 106592 w 1270229"/>
              <a:gd name="connsiteY44" fmla="*/ 540068 h 1184195"/>
              <a:gd name="connsiteX45" fmla="*/ 106592 w 1270229"/>
              <a:gd name="connsiteY45" fmla="*/ 481013 h 1184195"/>
              <a:gd name="connsiteX46" fmla="*/ 47538 w 1270229"/>
              <a:gd name="connsiteY46" fmla="*/ 481013 h 1184195"/>
              <a:gd name="connsiteX47" fmla="*/ 47538 w 1270229"/>
              <a:gd name="connsiteY47" fmla="*/ 441008 h 1184195"/>
              <a:gd name="connsiteX48" fmla="*/ 106592 w 1270229"/>
              <a:gd name="connsiteY48" fmla="*/ 441008 h 1184195"/>
              <a:gd name="connsiteX49" fmla="*/ 106592 w 1270229"/>
              <a:gd name="connsiteY49" fmla="*/ 381953 h 1184195"/>
              <a:gd name="connsiteX50" fmla="*/ 146597 w 1270229"/>
              <a:gd name="connsiteY50" fmla="*/ 381953 h 1184195"/>
              <a:gd name="connsiteX51" fmla="*/ 146597 w 1270229"/>
              <a:gd name="connsiteY51" fmla="*/ 441008 h 1184195"/>
              <a:gd name="connsiteX52" fmla="*/ 205652 w 1270229"/>
              <a:gd name="connsiteY52" fmla="*/ 441008 h 1184195"/>
              <a:gd name="connsiteX53" fmla="*/ 205652 w 1270229"/>
              <a:gd name="connsiteY53" fmla="*/ 481013 h 1184195"/>
              <a:gd name="connsiteX54" fmla="*/ 323763 w 1270229"/>
              <a:gd name="connsiteY54" fmla="*/ 1071563 h 1184195"/>
              <a:gd name="connsiteX55" fmla="*/ 264708 w 1270229"/>
              <a:gd name="connsiteY55" fmla="*/ 1071563 h 1184195"/>
              <a:gd name="connsiteX56" fmla="*/ 264708 w 1270229"/>
              <a:gd name="connsiteY56" fmla="*/ 1130618 h 1184195"/>
              <a:gd name="connsiteX57" fmla="*/ 224702 w 1270229"/>
              <a:gd name="connsiteY57" fmla="*/ 1130618 h 1184195"/>
              <a:gd name="connsiteX58" fmla="*/ 224702 w 1270229"/>
              <a:gd name="connsiteY58" fmla="*/ 1071563 h 1184195"/>
              <a:gd name="connsiteX59" fmla="*/ 165647 w 1270229"/>
              <a:gd name="connsiteY59" fmla="*/ 1071563 h 1184195"/>
              <a:gd name="connsiteX60" fmla="*/ 165647 w 1270229"/>
              <a:gd name="connsiteY60" fmla="*/ 1031557 h 1184195"/>
              <a:gd name="connsiteX61" fmla="*/ 224702 w 1270229"/>
              <a:gd name="connsiteY61" fmla="*/ 1031557 h 1184195"/>
              <a:gd name="connsiteX62" fmla="*/ 224702 w 1270229"/>
              <a:gd name="connsiteY62" fmla="*/ 972503 h 1184195"/>
              <a:gd name="connsiteX63" fmla="*/ 264708 w 1270229"/>
              <a:gd name="connsiteY63" fmla="*/ 972503 h 1184195"/>
              <a:gd name="connsiteX64" fmla="*/ 264708 w 1270229"/>
              <a:gd name="connsiteY64" fmla="*/ 1031557 h 1184195"/>
              <a:gd name="connsiteX65" fmla="*/ 323763 w 1270229"/>
              <a:gd name="connsiteY65" fmla="*/ 1031557 h 1184195"/>
              <a:gd name="connsiteX66" fmla="*/ 323763 w 1270229"/>
              <a:gd name="connsiteY66" fmla="*/ 1071563 h 1184195"/>
              <a:gd name="connsiteX67" fmla="*/ 555220 w 1270229"/>
              <a:gd name="connsiteY67" fmla="*/ 149542 h 1184195"/>
              <a:gd name="connsiteX68" fmla="*/ 555220 w 1270229"/>
              <a:gd name="connsiteY68" fmla="*/ 109538 h 1184195"/>
              <a:gd name="connsiteX69" fmla="*/ 614275 w 1270229"/>
              <a:gd name="connsiteY69" fmla="*/ 109538 h 1184195"/>
              <a:gd name="connsiteX70" fmla="*/ 614275 w 1270229"/>
              <a:gd name="connsiteY70" fmla="*/ 50483 h 1184195"/>
              <a:gd name="connsiteX71" fmla="*/ 654280 w 1270229"/>
              <a:gd name="connsiteY71" fmla="*/ 50483 h 1184195"/>
              <a:gd name="connsiteX72" fmla="*/ 654280 w 1270229"/>
              <a:gd name="connsiteY72" fmla="*/ 109538 h 1184195"/>
              <a:gd name="connsiteX73" fmla="*/ 713335 w 1270229"/>
              <a:gd name="connsiteY73" fmla="*/ 109538 h 1184195"/>
              <a:gd name="connsiteX74" fmla="*/ 713335 w 1270229"/>
              <a:gd name="connsiteY74" fmla="*/ 149542 h 1184195"/>
              <a:gd name="connsiteX75" fmla="*/ 654280 w 1270229"/>
              <a:gd name="connsiteY75" fmla="*/ 149542 h 1184195"/>
              <a:gd name="connsiteX76" fmla="*/ 654280 w 1270229"/>
              <a:gd name="connsiteY76" fmla="*/ 208597 h 1184195"/>
              <a:gd name="connsiteX77" fmla="*/ 614275 w 1270229"/>
              <a:gd name="connsiteY77" fmla="*/ 208597 h 1184195"/>
              <a:gd name="connsiteX78" fmla="*/ 614275 w 1270229"/>
              <a:gd name="connsiteY78" fmla="*/ 149542 h 1184195"/>
              <a:gd name="connsiteX79" fmla="*/ 555220 w 1270229"/>
              <a:gd name="connsiteY79" fmla="*/ 149542 h 1184195"/>
              <a:gd name="connsiteX80" fmla="*/ 636183 w 1270229"/>
              <a:gd name="connsiteY80" fmla="*/ 775335 h 1184195"/>
              <a:gd name="connsiteX81" fmla="*/ 524740 w 1270229"/>
              <a:gd name="connsiteY81" fmla="*/ 663893 h 1184195"/>
              <a:gd name="connsiteX82" fmla="*/ 636183 w 1270229"/>
              <a:gd name="connsiteY82" fmla="*/ 552450 h 1184195"/>
              <a:gd name="connsiteX83" fmla="*/ 747625 w 1270229"/>
              <a:gd name="connsiteY83" fmla="*/ 663893 h 1184195"/>
              <a:gd name="connsiteX84" fmla="*/ 636183 w 1270229"/>
              <a:gd name="connsiteY84" fmla="*/ 775335 h 1184195"/>
              <a:gd name="connsiteX85" fmla="*/ 940983 w 1270229"/>
              <a:gd name="connsiteY85" fmla="*/ 1031557 h 1184195"/>
              <a:gd name="connsiteX86" fmla="*/ 1000038 w 1270229"/>
              <a:gd name="connsiteY86" fmla="*/ 1031557 h 1184195"/>
              <a:gd name="connsiteX87" fmla="*/ 1000038 w 1270229"/>
              <a:gd name="connsiteY87" fmla="*/ 972503 h 1184195"/>
              <a:gd name="connsiteX88" fmla="*/ 1040042 w 1270229"/>
              <a:gd name="connsiteY88" fmla="*/ 972503 h 1184195"/>
              <a:gd name="connsiteX89" fmla="*/ 1040042 w 1270229"/>
              <a:gd name="connsiteY89" fmla="*/ 1031557 h 1184195"/>
              <a:gd name="connsiteX90" fmla="*/ 1099097 w 1270229"/>
              <a:gd name="connsiteY90" fmla="*/ 1031557 h 1184195"/>
              <a:gd name="connsiteX91" fmla="*/ 1099097 w 1270229"/>
              <a:gd name="connsiteY91" fmla="*/ 1071563 h 1184195"/>
              <a:gd name="connsiteX92" fmla="*/ 1040042 w 1270229"/>
              <a:gd name="connsiteY92" fmla="*/ 1071563 h 1184195"/>
              <a:gd name="connsiteX93" fmla="*/ 1040042 w 1270229"/>
              <a:gd name="connsiteY93" fmla="*/ 1130618 h 1184195"/>
              <a:gd name="connsiteX94" fmla="*/ 1000990 w 1270229"/>
              <a:gd name="connsiteY94" fmla="*/ 1130618 h 1184195"/>
              <a:gd name="connsiteX95" fmla="*/ 1000990 w 1270229"/>
              <a:gd name="connsiteY95" fmla="*/ 1071563 h 1184195"/>
              <a:gd name="connsiteX96" fmla="*/ 941935 w 1270229"/>
              <a:gd name="connsiteY96" fmla="*/ 1071563 h 1184195"/>
              <a:gd name="connsiteX97" fmla="*/ 941935 w 1270229"/>
              <a:gd name="connsiteY97" fmla="*/ 1031557 h 1184195"/>
              <a:gd name="connsiteX98" fmla="*/ 1217208 w 1270229"/>
              <a:gd name="connsiteY98" fmla="*/ 481013 h 1184195"/>
              <a:gd name="connsiteX99" fmla="*/ 1158152 w 1270229"/>
              <a:gd name="connsiteY99" fmla="*/ 481013 h 1184195"/>
              <a:gd name="connsiteX100" fmla="*/ 1158152 w 1270229"/>
              <a:gd name="connsiteY100" fmla="*/ 540068 h 1184195"/>
              <a:gd name="connsiteX101" fmla="*/ 1118147 w 1270229"/>
              <a:gd name="connsiteY101" fmla="*/ 540068 h 1184195"/>
              <a:gd name="connsiteX102" fmla="*/ 1118147 w 1270229"/>
              <a:gd name="connsiteY102" fmla="*/ 481013 h 1184195"/>
              <a:gd name="connsiteX103" fmla="*/ 1059092 w 1270229"/>
              <a:gd name="connsiteY103" fmla="*/ 481013 h 1184195"/>
              <a:gd name="connsiteX104" fmla="*/ 1059092 w 1270229"/>
              <a:gd name="connsiteY104" fmla="*/ 441008 h 1184195"/>
              <a:gd name="connsiteX105" fmla="*/ 1118147 w 1270229"/>
              <a:gd name="connsiteY105" fmla="*/ 441008 h 1184195"/>
              <a:gd name="connsiteX106" fmla="*/ 1118147 w 1270229"/>
              <a:gd name="connsiteY106" fmla="*/ 381953 h 1184195"/>
              <a:gd name="connsiteX107" fmla="*/ 1158152 w 1270229"/>
              <a:gd name="connsiteY107" fmla="*/ 381953 h 1184195"/>
              <a:gd name="connsiteX108" fmla="*/ 1158152 w 1270229"/>
              <a:gd name="connsiteY108" fmla="*/ 441008 h 1184195"/>
              <a:gd name="connsiteX109" fmla="*/ 1217208 w 1270229"/>
              <a:gd name="connsiteY109" fmla="*/ 441008 h 1184195"/>
              <a:gd name="connsiteX110" fmla="*/ 1217208 w 1270229"/>
              <a:gd name="connsiteY110" fmla="*/ 481013 h 118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70229" h="1184195">
                <a:moveTo>
                  <a:pt x="1260070" y="414338"/>
                </a:moveTo>
                <a:cubicBezTo>
                  <a:pt x="1231495" y="345758"/>
                  <a:pt x="1151485" y="314325"/>
                  <a:pt x="1082905" y="341947"/>
                </a:cubicBezTo>
                <a:cubicBezTo>
                  <a:pt x="1025755" y="365760"/>
                  <a:pt x="991465" y="425767"/>
                  <a:pt x="1000038" y="483870"/>
                </a:cubicBezTo>
                <a:lnTo>
                  <a:pt x="781915" y="574358"/>
                </a:lnTo>
                <a:cubicBezTo>
                  <a:pt x="758102" y="534353"/>
                  <a:pt x="716192" y="503872"/>
                  <a:pt x="668567" y="495300"/>
                </a:cubicBezTo>
                <a:lnTo>
                  <a:pt x="668567" y="262890"/>
                </a:lnTo>
                <a:cubicBezTo>
                  <a:pt x="725717" y="247650"/>
                  <a:pt x="770485" y="196215"/>
                  <a:pt x="770485" y="134303"/>
                </a:cubicBezTo>
                <a:cubicBezTo>
                  <a:pt x="770485" y="60960"/>
                  <a:pt x="709525" y="0"/>
                  <a:pt x="635230" y="0"/>
                </a:cubicBezTo>
                <a:cubicBezTo>
                  <a:pt x="560935" y="0"/>
                  <a:pt x="499975" y="60008"/>
                  <a:pt x="499975" y="134303"/>
                </a:cubicBezTo>
                <a:cubicBezTo>
                  <a:pt x="499975" y="196215"/>
                  <a:pt x="543790" y="248603"/>
                  <a:pt x="601892" y="262890"/>
                </a:cubicBezTo>
                <a:lnTo>
                  <a:pt x="601892" y="494347"/>
                </a:lnTo>
                <a:cubicBezTo>
                  <a:pt x="553315" y="502920"/>
                  <a:pt x="512358" y="532447"/>
                  <a:pt x="488545" y="573405"/>
                </a:cubicBezTo>
                <a:lnTo>
                  <a:pt x="270422" y="482917"/>
                </a:lnTo>
                <a:cubicBezTo>
                  <a:pt x="278995" y="423863"/>
                  <a:pt x="246610" y="363855"/>
                  <a:pt x="187555" y="340995"/>
                </a:cubicBezTo>
                <a:cubicBezTo>
                  <a:pt x="118022" y="312420"/>
                  <a:pt x="38965" y="344805"/>
                  <a:pt x="10390" y="413385"/>
                </a:cubicBezTo>
                <a:cubicBezTo>
                  <a:pt x="-18185" y="481965"/>
                  <a:pt x="14200" y="561022"/>
                  <a:pt x="82780" y="589597"/>
                </a:cubicBezTo>
                <a:cubicBezTo>
                  <a:pt x="139930" y="613410"/>
                  <a:pt x="206605" y="594360"/>
                  <a:pt x="241847" y="545783"/>
                </a:cubicBezTo>
                <a:lnTo>
                  <a:pt x="464733" y="636270"/>
                </a:lnTo>
                <a:cubicBezTo>
                  <a:pt x="462827" y="642938"/>
                  <a:pt x="462827" y="651510"/>
                  <a:pt x="462827" y="658178"/>
                </a:cubicBezTo>
                <a:cubicBezTo>
                  <a:pt x="462827" y="695325"/>
                  <a:pt x="474258" y="730568"/>
                  <a:pt x="497117" y="758190"/>
                </a:cubicBezTo>
                <a:lnTo>
                  <a:pt x="320905" y="934403"/>
                </a:lnTo>
                <a:cubicBezTo>
                  <a:pt x="268517" y="903922"/>
                  <a:pt x="200890" y="910590"/>
                  <a:pt x="157075" y="954405"/>
                </a:cubicBezTo>
                <a:cubicBezTo>
                  <a:pt x="104688" y="1006793"/>
                  <a:pt x="104688" y="1091565"/>
                  <a:pt x="157075" y="1143953"/>
                </a:cubicBezTo>
                <a:cubicBezTo>
                  <a:pt x="209463" y="1196340"/>
                  <a:pt x="296140" y="1196340"/>
                  <a:pt x="348527" y="1143953"/>
                </a:cubicBezTo>
                <a:cubicBezTo>
                  <a:pt x="392342" y="1100138"/>
                  <a:pt x="399010" y="1033463"/>
                  <a:pt x="368530" y="981075"/>
                </a:cubicBezTo>
                <a:lnTo>
                  <a:pt x="547600" y="803910"/>
                </a:lnTo>
                <a:cubicBezTo>
                  <a:pt x="573317" y="819150"/>
                  <a:pt x="601892" y="827722"/>
                  <a:pt x="632372" y="827722"/>
                </a:cubicBezTo>
                <a:cubicBezTo>
                  <a:pt x="634277" y="827722"/>
                  <a:pt x="634277" y="827722"/>
                  <a:pt x="636183" y="827722"/>
                </a:cubicBezTo>
                <a:cubicBezTo>
                  <a:pt x="638088" y="827722"/>
                  <a:pt x="638088" y="827722"/>
                  <a:pt x="639992" y="827722"/>
                </a:cubicBezTo>
                <a:cubicBezTo>
                  <a:pt x="670472" y="827722"/>
                  <a:pt x="699047" y="819150"/>
                  <a:pt x="724765" y="803910"/>
                </a:cubicBezTo>
                <a:lnTo>
                  <a:pt x="903835" y="981075"/>
                </a:lnTo>
                <a:cubicBezTo>
                  <a:pt x="873355" y="1033463"/>
                  <a:pt x="880022" y="1100138"/>
                  <a:pt x="923838" y="1144905"/>
                </a:cubicBezTo>
                <a:cubicBezTo>
                  <a:pt x="976225" y="1197293"/>
                  <a:pt x="1062902" y="1197293"/>
                  <a:pt x="1115290" y="1144905"/>
                </a:cubicBezTo>
                <a:cubicBezTo>
                  <a:pt x="1167677" y="1092518"/>
                  <a:pt x="1167677" y="1007745"/>
                  <a:pt x="1115290" y="955357"/>
                </a:cubicBezTo>
                <a:cubicBezTo>
                  <a:pt x="1071475" y="911543"/>
                  <a:pt x="1003847" y="904875"/>
                  <a:pt x="951460" y="935355"/>
                </a:cubicBezTo>
                <a:lnTo>
                  <a:pt x="775247" y="759143"/>
                </a:lnTo>
                <a:cubicBezTo>
                  <a:pt x="797155" y="730568"/>
                  <a:pt x="809538" y="697230"/>
                  <a:pt x="809538" y="659130"/>
                </a:cubicBezTo>
                <a:cubicBezTo>
                  <a:pt x="809538" y="652463"/>
                  <a:pt x="809538" y="643890"/>
                  <a:pt x="807633" y="637222"/>
                </a:cubicBezTo>
                <a:lnTo>
                  <a:pt x="1030517" y="546735"/>
                </a:lnTo>
                <a:cubicBezTo>
                  <a:pt x="1065760" y="593408"/>
                  <a:pt x="1132435" y="613410"/>
                  <a:pt x="1189585" y="590550"/>
                </a:cubicBezTo>
                <a:cubicBezTo>
                  <a:pt x="1254355" y="560070"/>
                  <a:pt x="1288645" y="482917"/>
                  <a:pt x="1260070" y="414338"/>
                </a:cubicBezTo>
                <a:close/>
                <a:moveTo>
                  <a:pt x="205652" y="481013"/>
                </a:moveTo>
                <a:lnTo>
                  <a:pt x="146597" y="481013"/>
                </a:lnTo>
                <a:lnTo>
                  <a:pt x="146597" y="540068"/>
                </a:lnTo>
                <a:lnTo>
                  <a:pt x="106592" y="540068"/>
                </a:lnTo>
                <a:lnTo>
                  <a:pt x="106592" y="481013"/>
                </a:lnTo>
                <a:lnTo>
                  <a:pt x="47538" y="481013"/>
                </a:lnTo>
                <a:lnTo>
                  <a:pt x="47538" y="441008"/>
                </a:lnTo>
                <a:lnTo>
                  <a:pt x="106592" y="441008"/>
                </a:lnTo>
                <a:lnTo>
                  <a:pt x="106592" y="381953"/>
                </a:lnTo>
                <a:lnTo>
                  <a:pt x="146597" y="381953"/>
                </a:lnTo>
                <a:lnTo>
                  <a:pt x="146597" y="441008"/>
                </a:lnTo>
                <a:lnTo>
                  <a:pt x="205652" y="441008"/>
                </a:lnTo>
                <a:lnTo>
                  <a:pt x="205652" y="481013"/>
                </a:lnTo>
                <a:close/>
                <a:moveTo>
                  <a:pt x="323763" y="1071563"/>
                </a:moveTo>
                <a:lnTo>
                  <a:pt x="264708" y="1071563"/>
                </a:lnTo>
                <a:lnTo>
                  <a:pt x="264708" y="1130618"/>
                </a:lnTo>
                <a:lnTo>
                  <a:pt x="224702" y="1130618"/>
                </a:lnTo>
                <a:lnTo>
                  <a:pt x="224702" y="1071563"/>
                </a:lnTo>
                <a:lnTo>
                  <a:pt x="165647" y="1071563"/>
                </a:lnTo>
                <a:lnTo>
                  <a:pt x="165647" y="1031557"/>
                </a:lnTo>
                <a:lnTo>
                  <a:pt x="224702" y="1031557"/>
                </a:lnTo>
                <a:lnTo>
                  <a:pt x="224702" y="972503"/>
                </a:lnTo>
                <a:lnTo>
                  <a:pt x="264708" y="972503"/>
                </a:lnTo>
                <a:lnTo>
                  <a:pt x="264708" y="1031557"/>
                </a:lnTo>
                <a:lnTo>
                  <a:pt x="323763" y="1031557"/>
                </a:lnTo>
                <a:lnTo>
                  <a:pt x="323763" y="1071563"/>
                </a:lnTo>
                <a:close/>
                <a:moveTo>
                  <a:pt x="555220" y="149542"/>
                </a:moveTo>
                <a:lnTo>
                  <a:pt x="555220" y="109538"/>
                </a:lnTo>
                <a:lnTo>
                  <a:pt x="614275" y="109538"/>
                </a:lnTo>
                <a:lnTo>
                  <a:pt x="614275" y="50483"/>
                </a:lnTo>
                <a:lnTo>
                  <a:pt x="654280" y="50483"/>
                </a:lnTo>
                <a:lnTo>
                  <a:pt x="654280" y="109538"/>
                </a:lnTo>
                <a:lnTo>
                  <a:pt x="713335" y="109538"/>
                </a:lnTo>
                <a:lnTo>
                  <a:pt x="713335" y="149542"/>
                </a:lnTo>
                <a:lnTo>
                  <a:pt x="654280" y="149542"/>
                </a:lnTo>
                <a:lnTo>
                  <a:pt x="654280" y="208597"/>
                </a:lnTo>
                <a:lnTo>
                  <a:pt x="614275" y="208597"/>
                </a:lnTo>
                <a:lnTo>
                  <a:pt x="614275" y="149542"/>
                </a:lnTo>
                <a:lnTo>
                  <a:pt x="555220" y="149542"/>
                </a:lnTo>
                <a:close/>
                <a:moveTo>
                  <a:pt x="636183" y="775335"/>
                </a:moveTo>
                <a:cubicBezTo>
                  <a:pt x="574270" y="775335"/>
                  <a:pt x="524740" y="725805"/>
                  <a:pt x="524740" y="663893"/>
                </a:cubicBezTo>
                <a:cubicBezTo>
                  <a:pt x="524740" y="601980"/>
                  <a:pt x="574270" y="552450"/>
                  <a:pt x="636183" y="552450"/>
                </a:cubicBezTo>
                <a:cubicBezTo>
                  <a:pt x="698095" y="552450"/>
                  <a:pt x="747625" y="601980"/>
                  <a:pt x="747625" y="663893"/>
                </a:cubicBezTo>
                <a:cubicBezTo>
                  <a:pt x="747625" y="724853"/>
                  <a:pt x="698095" y="775335"/>
                  <a:pt x="636183" y="775335"/>
                </a:cubicBezTo>
                <a:close/>
                <a:moveTo>
                  <a:pt x="940983" y="1031557"/>
                </a:moveTo>
                <a:lnTo>
                  <a:pt x="1000038" y="1031557"/>
                </a:lnTo>
                <a:lnTo>
                  <a:pt x="1000038" y="972503"/>
                </a:lnTo>
                <a:lnTo>
                  <a:pt x="1040042" y="972503"/>
                </a:lnTo>
                <a:lnTo>
                  <a:pt x="1040042" y="1031557"/>
                </a:lnTo>
                <a:lnTo>
                  <a:pt x="1099097" y="1031557"/>
                </a:lnTo>
                <a:lnTo>
                  <a:pt x="1099097" y="1071563"/>
                </a:lnTo>
                <a:lnTo>
                  <a:pt x="1040042" y="1071563"/>
                </a:lnTo>
                <a:lnTo>
                  <a:pt x="1040042" y="1130618"/>
                </a:lnTo>
                <a:lnTo>
                  <a:pt x="1000990" y="1130618"/>
                </a:lnTo>
                <a:lnTo>
                  <a:pt x="1000990" y="1071563"/>
                </a:lnTo>
                <a:lnTo>
                  <a:pt x="941935" y="1071563"/>
                </a:lnTo>
                <a:lnTo>
                  <a:pt x="941935" y="1031557"/>
                </a:lnTo>
                <a:close/>
                <a:moveTo>
                  <a:pt x="1217208" y="481013"/>
                </a:moveTo>
                <a:lnTo>
                  <a:pt x="1158152" y="481013"/>
                </a:lnTo>
                <a:lnTo>
                  <a:pt x="1158152" y="540068"/>
                </a:lnTo>
                <a:lnTo>
                  <a:pt x="1118147" y="540068"/>
                </a:lnTo>
                <a:lnTo>
                  <a:pt x="1118147" y="481013"/>
                </a:lnTo>
                <a:lnTo>
                  <a:pt x="1059092" y="481013"/>
                </a:lnTo>
                <a:lnTo>
                  <a:pt x="1059092" y="441008"/>
                </a:lnTo>
                <a:lnTo>
                  <a:pt x="1118147" y="441008"/>
                </a:lnTo>
                <a:lnTo>
                  <a:pt x="1118147" y="381953"/>
                </a:lnTo>
                <a:lnTo>
                  <a:pt x="1158152" y="381953"/>
                </a:lnTo>
                <a:lnTo>
                  <a:pt x="1158152" y="441008"/>
                </a:lnTo>
                <a:lnTo>
                  <a:pt x="1217208" y="441008"/>
                </a:lnTo>
                <a:lnTo>
                  <a:pt x="1217208" y="481013"/>
                </a:lnTo>
                <a:close/>
              </a:path>
            </a:pathLst>
          </a:custGeom>
          <a:solidFill>
            <a:srgbClr val="CD5629"/>
          </a:solidFill>
          <a:ln w="9525" cap="flat">
            <a:noFill/>
            <a:prstDash val="solid"/>
            <a:miter/>
          </a:ln>
        </p:spPr>
        <p:txBody>
          <a:bodyPr rtlCol="0" anchor="ctr"/>
          <a:lstStyle/>
          <a:p>
            <a:endParaRPr lang="en-US"/>
          </a:p>
        </p:txBody>
      </p:sp>
      <p:grpSp>
        <p:nvGrpSpPr>
          <p:cNvPr id="7" name="Graphic 93">
            <a:extLst>
              <a:ext uri="{FF2B5EF4-FFF2-40B4-BE49-F238E27FC236}">
                <a16:creationId xmlns:a16="http://schemas.microsoft.com/office/drawing/2014/main" id="{45D97916-BED5-7509-E555-68CA608C43B8}"/>
              </a:ext>
            </a:extLst>
          </p:cNvPr>
          <p:cNvGrpSpPr/>
          <p:nvPr/>
        </p:nvGrpSpPr>
        <p:grpSpPr>
          <a:xfrm>
            <a:off x="1055568" y="5561363"/>
            <a:ext cx="1167432" cy="1056322"/>
            <a:chOff x="3428002" y="2395500"/>
            <a:chExt cx="1167432" cy="1056322"/>
          </a:xfrm>
          <a:solidFill>
            <a:srgbClr val="65B9B4"/>
          </a:solidFill>
        </p:grpSpPr>
        <p:sp>
          <p:nvSpPr>
            <p:cNvPr id="8" name="Freeform 7">
              <a:extLst>
                <a:ext uri="{FF2B5EF4-FFF2-40B4-BE49-F238E27FC236}">
                  <a16:creationId xmlns:a16="http://schemas.microsoft.com/office/drawing/2014/main" id="{720F1A7A-A58E-532A-4EC1-4FD8BAF6E811}"/>
                </a:ext>
              </a:extLst>
            </p:cNvPr>
            <p:cNvSpPr/>
            <p:nvPr/>
          </p:nvSpPr>
          <p:spPr>
            <a:xfrm>
              <a:off x="3428002" y="239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8 w 1167432"/>
                <a:gd name="connsiteY8" fmla="*/ 1056323 h 1056322"/>
                <a:gd name="connsiteX9" fmla="*/ 1149675 w 1167432"/>
                <a:gd name="connsiteY9" fmla="*/ 994410 h 1056322"/>
                <a:gd name="connsiteX10" fmla="*/ 1151580 w 1167432"/>
                <a:gd name="connsiteY10" fmla="*/ 866775 h 1056322"/>
                <a:gd name="connsiteX11" fmla="*/ 1110622 w 1167432"/>
                <a:gd name="connsiteY11" fmla="*/ 971550 h 1056322"/>
                <a:gd name="connsiteX12" fmla="*/ 1040138 w 1167432"/>
                <a:gd name="connsiteY12" fmla="*/ 1011555 h 1056322"/>
                <a:gd name="connsiteX13" fmla="*/ 127642 w 1167432"/>
                <a:gd name="connsiteY13" fmla="*/ 1011555 h 1056322"/>
                <a:gd name="connsiteX14" fmla="*/ 57157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7 w 1167432"/>
                <a:gd name="connsiteY18" fmla="*/ 86678 h 1056322"/>
                <a:gd name="connsiteX19" fmla="*/ 1111575 w 1167432"/>
                <a:gd name="connsiteY19" fmla="*/ 887730 h 1056322"/>
                <a:gd name="connsiteX20" fmla="*/ 1110622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3" y="0"/>
                    <a:pt x="584842" y="0"/>
                  </a:cubicBezTo>
                  <a:cubicBezTo>
                    <a:pt x="539122" y="0"/>
                    <a:pt x="497212" y="24765"/>
                    <a:pt x="474352" y="64770"/>
                  </a:cubicBezTo>
                  <a:lnTo>
                    <a:pt x="17152" y="865822"/>
                  </a:lnTo>
                  <a:lnTo>
                    <a:pt x="16200" y="866775"/>
                  </a:lnTo>
                  <a:cubicBezTo>
                    <a:pt x="-5708" y="906780"/>
                    <a:pt x="-5708" y="954405"/>
                    <a:pt x="18105" y="994410"/>
                  </a:cubicBezTo>
                  <a:cubicBezTo>
                    <a:pt x="40965" y="1033463"/>
                    <a:pt x="81922" y="1056323"/>
                    <a:pt x="127642" y="1056323"/>
                  </a:cubicBezTo>
                  <a:lnTo>
                    <a:pt x="1040138" y="1056323"/>
                  </a:lnTo>
                  <a:cubicBezTo>
                    <a:pt x="1085857" y="1056323"/>
                    <a:pt x="1126815" y="1033463"/>
                    <a:pt x="1149675" y="994410"/>
                  </a:cubicBezTo>
                  <a:cubicBezTo>
                    <a:pt x="1172535" y="955357"/>
                    <a:pt x="1173488" y="907732"/>
                    <a:pt x="1151580" y="866775"/>
                  </a:cubicBezTo>
                  <a:close/>
                  <a:moveTo>
                    <a:pt x="1110622" y="971550"/>
                  </a:moveTo>
                  <a:cubicBezTo>
                    <a:pt x="1095382" y="996315"/>
                    <a:pt x="1069665" y="1011555"/>
                    <a:pt x="1040138" y="1011555"/>
                  </a:cubicBezTo>
                  <a:lnTo>
                    <a:pt x="127642" y="1011555"/>
                  </a:lnTo>
                  <a:cubicBezTo>
                    <a:pt x="98115" y="1011555"/>
                    <a:pt x="72397" y="996315"/>
                    <a:pt x="57157" y="971550"/>
                  </a:cubicBezTo>
                  <a:cubicBezTo>
                    <a:pt x="41917" y="945832"/>
                    <a:pt x="41917" y="915353"/>
                    <a:pt x="56205" y="888682"/>
                  </a:cubicBezTo>
                  <a:lnTo>
                    <a:pt x="513405" y="86678"/>
                  </a:lnTo>
                  <a:cubicBezTo>
                    <a:pt x="527692" y="60960"/>
                    <a:pt x="554363" y="44767"/>
                    <a:pt x="583890" y="44767"/>
                  </a:cubicBezTo>
                  <a:cubicBezTo>
                    <a:pt x="613417" y="44767"/>
                    <a:pt x="641040" y="60960"/>
                    <a:pt x="655327" y="86678"/>
                  </a:cubicBezTo>
                  <a:lnTo>
                    <a:pt x="1111575" y="887730"/>
                  </a:lnTo>
                  <a:cubicBezTo>
                    <a:pt x="1125863" y="915353"/>
                    <a:pt x="1125863" y="945832"/>
                    <a:pt x="1110622" y="971550"/>
                  </a:cubicBezTo>
                  <a:close/>
                </a:path>
              </a:pathLst>
            </a:custGeom>
            <a:grpFill/>
            <a:ln w="9525"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F83FFCAA-A39C-FC84-1685-C65C30BD9E8B}"/>
                </a:ext>
              </a:extLst>
            </p:cNvPr>
            <p:cNvSpPr/>
            <p:nvPr/>
          </p:nvSpPr>
          <p:spPr>
            <a:xfrm>
              <a:off x="3508748" y="247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554579 w 1006288"/>
                <a:gd name="connsiteY8" fmla="*/ 164544 h 895111"/>
                <a:gd name="connsiteX9" fmla="*/ 538387 w 1006288"/>
                <a:gd name="connsiteY9" fmla="*/ 670322 h 895111"/>
                <a:gd name="connsiteX10" fmla="*/ 474569 w 1006288"/>
                <a:gd name="connsiteY10" fmla="*/ 670322 h 895111"/>
                <a:gd name="connsiteX11" fmla="*/ 446947 w 1006288"/>
                <a:gd name="connsiteY11" fmla="*/ 164544 h 895111"/>
                <a:gd name="connsiteX12" fmla="*/ 554579 w 1006288"/>
                <a:gd name="connsiteY12" fmla="*/ 164544 h 895111"/>
                <a:gd name="connsiteX13" fmla="*/ 505049 w 1006288"/>
                <a:gd name="connsiteY13" fmla="*/ 866537 h 895111"/>
                <a:gd name="connsiteX14" fmla="*/ 433612 w 1006288"/>
                <a:gd name="connsiteY14" fmla="*/ 795099 h 895111"/>
                <a:gd name="connsiteX15" fmla="*/ 505049 w 1006288"/>
                <a:gd name="connsiteY15" fmla="*/ 723662 h 895111"/>
                <a:gd name="connsiteX16" fmla="*/ 576487 w 1006288"/>
                <a:gd name="connsiteY16" fmla="*/ 795099 h 895111"/>
                <a:gd name="connsiteX17" fmla="*/ 505049 w 1006288"/>
                <a:gd name="connsiteY17" fmla="*/ 86653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7" y="895112"/>
                    <a:pt x="1017494" y="856059"/>
                    <a:pt x="1000349" y="824627"/>
                  </a:cubicBezTo>
                  <a:close/>
                  <a:moveTo>
                    <a:pt x="554579" y="164544"/>
                  </a:moveTo>
                  <a:lnTo>
                    <a:pt x="538387" y="670322"/>
                  </a:lnTo>
                  <a:lnTo>
                    <a:pt x="474569" y="670322"/>
                  </a:lnTo>
                  <a:lnTo>
                    <a:pt x="446947" y="164544"/>
                  </a:lnTo>
                  <a:lnTo>
                    <a:pt x="554579" y="164544"/>
                  </a:lnTo>
                  <a:close/>
                  <a:moveTo>
                    <a:pt x="505049" y="866537"/>
                  </a:moveTo>
                  <a:cubicBezTo>
                    <a:pt x="465044" y="866537"/>
                    <a:pt x="433612" y="834152"/>
                    <a:pt x="433612" y="795099"/>
                  </a:cubicBezTo>
                  <a:cubicBezTo>
                    <a:pt x="433612" y="755094"/>
                    <a:pt x="465997" y="723662"/>
                    <a:pt x="505049" y="723662"/>
                  </a:cubicBezTo>
                  <a:cubicBezTo>
                    <a:pt x="544102" y="723662"/>
                    <a:pt x="576487" y="756047"/>
                    <a:pt x="576487" y="795099"/>
                  </a:cubicBezTo>
                  <a:cubicBezTo>
                    <a:pt x="576487" y="834152"/>
                    <a:pt x="544102" y="866537"/>
                    <a:pt x="505049" y="866537"/>
                  </a:cubicBezTo>
                  <a:close/>
                </a:path>
              </a:pathLst>
            </a:custGeom>
            <a:grpFill/>
            <a:ln w="9525" cap="flat">
              <a:noFill/>
              <a:prstDash val="solid"/>
              <a:miter/>
            </a:ln>
          </p:spPr>
          <p:txBody>
            <a:bodyPr rtlCol="0" anchor="ctr"/>
            <a:lstStyle/>
            <a:p>
              <a:endParaRPr lang="en-US"/>
            </a:p>
          </p:txBody>
        </p:sp>
      </p:grpSp>
      <p:grpSp>
        <p:nvGrpSpPr>
          <p:cNvPr id="10" name="Graphic 95">
            <a:extLst>
              <a:ext uri="{FF2B5EF4-FFF2-40B4-BE49-F238E27FC236}">
                <a16:creationId xmlns:a16="http://schemas.microsoft.com/office/drawing/2014/main" id="{6B059226-B261-1552-663A-3FCF2444B938}"/>
              </a:ext>
            </a:extLst>
          </p:cNvPr>
          <p:cNvGrpSpPr/>
          <p:nvPr/>
        </p:nvGrpSpPr>
        <p:grpSpPr>
          <a:xfrm>
            <a:off x="6939243" y="5561363"/>
            <a:ext cx="1167432" cy="1056322"/>
            <a:chOff x="7066057" y="2545500"/>
            <a:chExt cx="1167432" cy="1056322"/>
          </a:xfrm>
          <a:solidFill>
            <a:srgbClr val="CDA013"/>
          </a:solidFill>
        </p:grpSpPr>
        <p:sp>
          <p:nvSpPr>
            <p:cNvPr id="13" name="Freeform 12">
              <a:extLst>
                <a:ext uri="{FF2B5EF4-FFF2-40B4-BE49-F238E27FC236}">
                  <a16:creationId xmlns:a16="http://schemas.microsoft.com/office/drawing/2014/main" id="{719E6409-EE9F-FBD5-BEF9-D4F297D9738F}"/>
                </a:ext>
              </a:extLst>
            </p:cNvPr>
            <p:cNvSpPr/>
            <p:nvPr/>
          </p:nvSpPr>
          <p:spPr>
            <a:xfrm>
              <a:off x="7066057" y="2545500"/>
              <a:ext cx="1167432" cy="1056322"/>
            </a:xfrm>
            <a:custGeom>
              <a:avLst/>
              <a:gdLst>
                <a:gd name="connsiteX0" fmla="*/ 1151580 w 1167432"/>
                <a:gd name="connsiteY0" fmla="*/ 866775 h 1056322"/>
                <a:gd name="connsiteX1" fmla="*/ 695332 w 1167432"/>
                <a:gd name="connsiteY1" fmla="*/ 64770 h 1056322"/>
                <a:gd name="connsiteX2" fmla="*/ 584842 w 1167432"/>
                <a:gd name="connsiteY2" fmla="*/ 0 h 1056322"/>
                <a:gd name="connsiteX3" fmla="*/ 474352 w 1167432"/>
                <a:gd name="connsiteY3" fmla="*/ 64770 h 1056322"/>
                <a:gd name="connsiteX4" fmla="*/ 17152 w 1167432"/>
                <a:gd name="connsiteY4" fmla="*/ 865822 h 1056322"/>
                <a:gd name="connsiteX5" fmla="*/ 16200 w 1167432"/>
                <a:gd name="connsiteY5" fmla="*/ 866775 h 1056322"/>
                <a:gd name="connsiteX6" fmla="*/ 18105 w 1167432"/>
                <a:gd name="connsiteY6" fmla="*/ 994410 h 1056322"/>
                <a:gd name="connsiteX7" fmla="*/ 127642 w 1167432"/>
                <a:gd name="connsiteY7" fmla="*/ 1056323 h 1056322"/>
                <a:gd name="connsiteX8" fmla="*/ 1040137 w 1167432"/>
                <a:gd name="connsiteY8" fmla="*/ 1056323 h 1056322"/>
                <a:gd name="connsiteX9" fmla="*/ 1149675 w 1167432"/>
                <a:gd name="connsiteY9" fmla="*/ 994410 h 1056322"/>
                <a:gd name="connsiteX10" fmla="*/ 1151580 w 1167432"/>
                <a:gd name="connsiteY10" fmla="*/ 866775 h 1056322"/>
                <a:gd name="connsiteX11" fmla="*/ 1110623 w 1167432"/>
                <a:gd name="connsiteY11" fmla="*/ 971550 h 1056322"/>
                <a:gd name="connsiteX12" fmla="*/ 1040137 w 1167432"/>
                <a:gd name="connsiteY12" fmla="*/ 1011555 h 1056322"/>
                <a:gd name="connsiteX13" fmla="*/ 127642 w 1167432"/>
                <a:gd name="connsiteY13" fmla="*/ 1011555 h 1056322"/>
                <a:gd name="connsiteX14" fmla="*/ 57158 w 1167432"/>
                <a:gd name="connsiteY14" fmla="*/ 971550 h 1056322"/>
                <a:gd name="connsiteX15" fmla="*/ 56205 w 1167432"/>
                <a:gd name="connsiteY15" fmla="*/ 888682 h 1056322"/>
                <a:gd name="connsiteX16" fmla="*/ 513405 w 1167432"/>
                <a:gd name="connsiteY16" fmla="*/ 86678 h 1056322"/>
                <a:gd name="connsiteX17" fmla="*/ 583890 w 1167432"/>
                <a:gd name="connsiteY17" fmla="*/ 44767 h 1056322"/>
                <a:gd name="connsiteX18" fmla="*/ 655328 w 1167432"/>
                <a:gd name="connsiteY18" fmla="*/ 86678 h 1056322"/>
                <a:gd name="connsiteX19" fmla="*/ 1111575 w 1167432"/>
                <a:gd name="connsiteY19" fmla="*/ 887730 h 1056322"/>
                <a:gd name="connsiteX20" fmla="*/ 1110623 w 1167432"/>
                <a:gd name="connsiteY20" fmla="*/ 971550 h 105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167432" h="1056322">
                  <a:moveTo>
                    <a:pt x="1151580" y="866775"/>
                  </a:moveTo>
                  <a:lnTo>
                    <a:pt x="695332" y="64770"/>
                  </a:lnTo>
                  <a:cubicBezTo>
                    <a:pt x="673425" y="24765"/>
                    <a:pt x="630562" y="0"/>
                    <a:pt x="584842" y="0"/>
                  </a:cubicBezTo>
                  <a:cubicBezTo>
                    <a:pt x="539123" y="0"/>
                    <a:pt x="497212" y="24765"/>
                    <a:pt x="474352" y="64770"/>
                  </a:cubicBezTo>
                  <a:lnTo>
                    <a:pt x="17152" y="865822"/>
                  </a:lnTo>
                  <a:lnTo>
                    <a:pt x="16200" y="866775"/>
                  </a:lnTo>
                  <a:cubicBezTo>
                    <a:pt x="-5708" y="906780"/>
                    <a:pt x="-5708" y="954405"/>
                    <a:pt x="18105" y="994410"/>
                  </a:cubicBezTo>
                  <a:cubicBezTo>
                    <a:pt x="40965" y="1033463"/>
                    <a:pt x="81923" y="1056323"/>
                    <a:pt x="127642" y="1056323"/>
                  </a:cubicBezTo>
                  <a:lnTo>
                    <a:pt x="1040137" y="1056323"/>
                  </a:lnTo>
                  <a:cubicBezTo>
                    <a:pt x="1085857" y="1056323"/>
                    <a:pt x="1126815" y="1033463"/>
                    <a:pt x="1149675" y="994410"/>
                  </a:cubicBezTo>
                  <a:cubicBezTo>
                    <a:pt x="1172535" y="955357"/>
                    <a:pt x="1173487" y="907732"/>
                    <a:pt x="1151580" y="866775"/>
                  </a:cubicBezTo>
                  <a:close/>
                  <a:moveTo>
                    <a:pt x="1110623" y="971550"/>
                  </a:moveTo>
                  <a:cubicBezTo>
                    <a:pt x="1095382" y="996315"/>
                    <a:pt x="1069665" y="1011555"/>
                    <a:pt x="1040137" y="1011555"/>
                  </a:cubicBezTo>
                  <a:lnTo>
                    <a:pt x="127642" y="1011555"/>
                  </a:lnTo>
                  <a:cubicBezTo>
                    <a:pt x="98115" y="1011555"/>
                    <a:pt x="72398" y="996315"/>
                    <a:pt x="57158" y="971550"/>
                  </a:cubicBezTo>
                  <a:cubicBezTo>
                    <a:pt x="41917" y="945832"/>
                    <a:pt x="41917" y="915353"/>
                    <a:pt x="56205" y="888682"/>
                  </a:cubicBezTo>
                  <a:lnTo>
                    <a:pt x="513405" y="86678"/>
                  </a:lnTo>
                  <a:cubicBezTo>
                    <a:pt x="527692" y="60960"/>
                    <a:pt x="554362" y="44767"/>
                    <a:pt x="583890" y="44767"/>
                  </a:cubicBezTo>
                  <a:cubicBezTo>
                    <a:pt x="613417" y="44767"/>
                    <a:pt x="641040" y="60960"/>
                    <a:pt x="655328" y="86678"/>
                  </a:cubicBezTo>
                  <a:lnTo>
                    <a:pt x="1111575" y="887730"/>
                  </a:lnTo>
                  <a:cubicBezTo>
                    <a:pt x="1125862" y="915353"/>
                    <a:pt x="1125862" y="945832"/>
                    <a:pt x="1110623" y="971550"/>
                  </a:cubicBezTo>
                  <a:close/>
                </a:path>
              </a:pathLst>
            </a:custGeom>
            <a:grpFill/>
            <a:ln w="95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7B0ADC3-EF55-9A73-8F63-34FF2F2D8127}"/>
                </a:ext>
              </a:extLst>
            </p:cNvPr>
            <p:cNvSpPr/>
            <p:nvPr/>
          </p:nvSpPr>
          <p:spPr>
            <a:xfrm>
              <a:off x="7146803" y="2626700"/>
              <a:ext cx="1006288" cy="895111"/>
            </a:xfrm>
            <a:custGeom>
              <a:avLst/>
              <a:gdLst>
                <a:gd name="connsiteX0" fmla="*/ 1000349 w 1006288"/>
                <a:gd name="connsiteY0" fmla="*/ 824627 h 895111"/>
                <a:gd name="connsiteX1" fmla="*/ 544102 w 1006288"/>
                <a:gd name="connsiteY1" fmla="*/ 23574 h 895111"/>
                <a:gd name="connsiteX2" fmla="*/ 463139 w 1006288"/>
                <a:gd name="connsiteY2" fmla="*/ 23574 h 895111"/>
                <a:gd name="connsiteX3" fmla="*/ 5939 w 1006288"/>
                <a:gd name="connsiteY3" fmla="*/ 824627 h 895111"/>
                <a:gd name="connsiteX4" fmla="*/ 46897 w 1006288"/>
                <a:gd name="connsiteY4" fmla="*/ 895112 h 895111"/>
                <a:gd name="connsiteX5" fmla="*/ 503144 w 1006288"/>
                <a:gd name="connsiteY5" fmla="*/ 895112 h 895111"/>
                <a:gd name="connsiteX6" fmla="*/ 959392 w 1006288"/>
                <a:gd name="connsiteY6" fmla="*/ 895112 h 895111"/>
                <a:gd name="connsiteX7" fmla="*/ 1000349 w 1006288"/>
                <a:gd name="connsiteY7" fmla="*/ 824627 h 895111"/>
                <a:gd name="connsiteX8" fmla="*/ 498382 w 1006288"/>
                <a:gd name="connsiteY8" fmla="*/ 866537 h 895111"/>
                <a:gd name="connsiteX9" fmla="*/ 426944 w 1006288"/>
                <a:gd name="connsiteY9" fmla="*/ 795099 h 895111"/>
                <a:gd name="connsiteX10" fmla="*/ 498382 w 1006288"/>
                <a:gd name="connsiteY10" fmla="*/ 723662 h 895111"/>
                <a:gd name="connsiteX11" fmla="*/ 569819 w 1006288"/>
                <a:gd name="connsiteY11" fmla="*/ 795099 h 895111"/>
                <a:gd name="connsiteX12" fmla="*/ 498382 w 1006288"/>
                <a:gd name="connsiteY12" fmla="*/ 866537 h 895111"/>
                <a:gd name="connsiteX13" fmla="*/ 659354 w 1006288"/>
                <a:gd name="connsiteY13" fmla="*/ 405527 h 895111"/>
                <a:gd name="connsiteX14" fmla="*/ 625064 w 1006288"/>
                <a:gd name="connsiteY14" fmla="*/ 468392 h 895111"/>
                <a:gd name="connsiteX15" fmla="*/ 531719 w 1006288"/>
                <a:gd name="connsiteY15" fmla="*/ 575072 h 895111"/>
                <a:gd name="connsiteX16" fmla="*/ 550769 w 1006288"/>
                <a:gd name="connsiteY16" fmla="*/ 674132 h 895111"/>
                <a:gd name="connsiteX17" fmla="*/ 449804 w 1006288"/>
                <a:gd name="connsiteY17" fmla="*/ 674132 h 895111"/>
                <a:gd name="connsiteX18" fmla="*/ 468854 w 1006288"/>
                <a:gd name="connsiteY18" fmla="*/ 536972 h 895111"/>
                <a:gd name="connsiteX19" fmla="*/ 578392 w 1006288"/>
                <a:gd name="connsiteY19" fmla="*/ 403622 h 895111"/>
                <a:gd name="connsiteX20" fmla="*/ 578392 w 1006288"/>
                <a:gd name="connsiteY20" fmla="*/ 307419 h 895111"/>
                <a:gd name="connsiteX21" fmla="*/ 432659 w 1006288"/>
                <a:gd name="connsiteY21" fmla="*/ 307419 h 895111"/>
                <a:gd name="connsiteX22" fmla="*/ 432659 w 1006288"/>
                <a:gd name="connsiteY22" fmla="*/ 399812 h 895111"/>
                <a:gd name="connsiteX23" fmla="*/ 353602 w 1006288"/>
                <a:gd name="connsiteY23" fmla="*/ 401717 h 895111"/>
                <a:gd name="connsiteX24" fmla="*/ 352649 w 1006288"/>
                <a:gd name="connsiteY24" fmla="*/ 324564 h 895111"/>
                <a:gd name="connsiteX25" fmla="*/ 447899 w 1006288"/>
                <a:gd name="connsiteY25" fmla="*/ 233124 h 895111"/>
                <a:gd name="connsiteX26" fmla="*/ 527909 w 1006288"/>
                <a:gd name="connsiteY26" fmla="*/ 231219 h 895111"/>
                <a:gd name="connsiteX27" fmla="*/ 658402 w 1006288"/>
                <a:gd name="connsiteY27" fmla="*/ 338852 h 895111"/>
                <a:gd name="connsiteX28" fmla="*/ 658402 w 1006288"/>
                <a:gd name="connsiteY28" fmla="*/ 405527 h 895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06288" h="895111">
                  <a:moveTo>
                    <a:pt x="1000349" y="824627"/>
                  </a:moveTo>
                  <a:lnTo>
                    <a:pt x="544102" y="23574"/>
                  </a:lnTo>
                  <a:cubicBezTo>
                    <a:pt x="526957" y="-7858"/>
                    <a:pt x="481237" y="-7858"/>
                    <a:pt x="463139" y="23574"/>
                  </a:cubicBezTo>
                  <a:lnTo>
                    <a:pt x="5939" y="824627"/>
                  </a:lnTo>
                  <a:cubicBezTo>
                    <a:pt x="-11206" y="856059"/>
                    <a:pt x="10702" y="895112"/>
                    <a:pt x="46897" y="895112"/>
                  </a:cubicBezTo>
                  <a:lnTo>
                    <a:pt x="503144" y="895112"/>
                  </a:lnTo>
                  <a:lnTo>
                    <a:pt x="959392" y="895112"/>
                  </a:lnTo>
                  <a:cubicBezTo>
                    <a:pt x="995586" y="895112"/>
                    <a:pt x="1017494" y="856059"/>
                    <a:pt x="1000349" y="824627"/>
                  </a:cubicBezTo>
                  <a:close/>
                  <a:moveTo>
                    <a:pt x="498382" y="866537"/>
                  </a:moveTo>
                  <a:cubicBezTo>
                    <a:pt x="458377" y="866537"/>
                    <a:pt x="426944" y="834152"/>
                    <a:pt x="426944" y="795099"/>
                  </a:cubicBezTo>
                  <a:cubicBezTo>
                    <a:pt x="426944" y="755094"/>
                    <a:pt x="459329" y="723662"/>
                    <a:pt x="498382" y="723662"/>
                  </a:cubicBezTo>
                  <a:cubicBezTo>
                    <a:pt x="538386" y="723662"/>
                    <a:pt x="569819" y="756047"/>
                    <a:pt x="569819" y="795099"/>
                  </a:cubicBezTo>
                  <a:cubicBezTo>
                    <a:pt x="569819" y="834152"/>
                    <a:pt x="538386" y="866537"/>
                    <a:pt x="498382" y="866537"/>
                  </a:cubicBezTo>
                  <a:close/>
                  <a:moveTo>
                    <a:pt x="659354" y="405527"/>
                  </a:moveTo>
                  <a:cubicBezTo>
                    <a:pt x="659354" y="437912"/>
                    <a:pt x="651734" y="450294"/>
                    <a:pt x="625064" y="468392"/>
                  </a:cubicBezTo>
                  <a:lnTo>
                    <a:pt x="531719" y="575072"/>
                  </a:lnTo>
                  <a:lnTo>
                    <a:pt x="550769" y="674132"/>
                  </a:lnTo>
                  <a:lnTo>
                    <a:pt x="449804" y="674132"/>
                  </a:lnTo>
                  <a:lnTo>
                    <a:pt x="468854" y="536972"/>
                  </a:lnTo>
                  <a:lnTo>
                    <a:pt x="578392" y="403622"/>
                  </a:lnTo>
                  <a:lnTo>
                    <a:pt x="578392" y="307419"/>
                  </a:lnTo>
                  <a:lnTo>
                    <a:pt x="432659" y="307419"/>
                  </a:lnTo>
                  <a:lnTo>
                    <a:pt x="432659" y="399812"/>
                  </a:lnTo>
                  <a:lnTo>
                    <a:pt x="353602" y="401717"/>
                  </a:lnTo>
                  <a:lnTo>
                    <a:pt x="352649" y="324564"/>
                  </a:lnTo>
                  <a:cubicBezTo>
                    <a:pt x="351697" y="252174"/>
                    <a:pt x="373604" y="233124"/>
                    <a:pt x="447899" y="233124"/>
                  </a:cubicBezTo>
                  <a:cubicBezTo>
                    <a:pt x="506002" y="233124"/>
                    <a:pt x="469807" y="231219"/>
                    <a:pt x="527909" y="231219"/>
                  </a:cubicBezTo>
                  <a:cubicBezTo>
                    <a:pt x="624111" y="231219"/>
                    <a:pt x="658402" y="215027"/>
                    <a:pt x="658402" y="338852"/>
                  </a:cubicBezTo>
                  <a:lnTo>
                    <a:pt x="658402" y="405527"/>
                  </a:lnTo>
                  <a:close/>
                </a:path>
              </a:pathLst>
            </a:custGeom>
            <a:grpFill/>
            <a:ln w="9525" cap="flat">
              <a:noFill/>
              <a:prstDash val="solid"/>
              <a:miter/>
            </a:ln>
          </p:spPr>
          <p:txBody>
            <a:bodyPr rtlCol="0" anchor="ctr"/>
            <a:lstStyle/>
            <a:p>
              <a:endParaRPr lang="en-US"/>
            </a:p>
          </p:txBody>
        </p:sp>
      </p:grpSp>
      <p:grpSp>
        <p:nvGrpSpPr>
          <p:cNvPr id="29" name="Group 28">
            <a:extLst>
              <a:ext uri="{FF2B5EF4-FFF2-40B4-BE49-F238E27FC236}">
                <a16:creationId xmlns:a16="http://schemas.microsoft.com/office/drawing/2014/main" id="{10BCECC3-93FF-8E0F-8BC7-0700DEA8BA8B}"/>
              </a:ext>
            </a:extLst>
          </p:cNvPr>
          <p:cNvGrpSpPr/>
          <p:nvPr/>
        </p:nvGrpSpPr>
        <p:grpSpPr>
          <a:xfrm>
            <a:off x="1316828" y="1342505"/>
            <a:ext cx="1463040" cy="2896986"/>
            <a:chOff x="1030305" y="1342505"/>
            <a:chExt cx="1192695" cy="1869389"/>
          </a:xfrm>
        </p:grpSpPr>
        <p:sp>
          <p:nvSpPr>
            <p:cNvPr id="22" name="Rounded Rectangle 21">
              <a:extLst>
                <a:ext uri="{FF2B5EF4-FFF2-40B4-BE49-F238E27FC236}">
                  <a16:creationId xmlns:a16="http://schemas.microsoft.com/office/drawing/2014/main" id="{4ABCD7A0-5949-1E4B-290A-B62D8310BCFD}"/>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dirty="0">
                  <a:solidFill>
                    <a:sysClr val="windowText" lastClr="000000"/>
                  </a:solidFill>
                  <a:latin typeface="Century Gothic" panose="020B0502020202020204" pitchFamily="34" charset="0"/>
                </a:rPr>
                <a:t>Insignificante</a:t>
              </a:r>
            </a:p>
          </p:txBody>
        </p:sp>
        <p:sp>
          <p:nvSpPr>
            <p:cNvPr id="24" name="Rounded Rectangle 23">
              <a:extLst>
                <a:ext uri="{FF2B5EF4-FFF2-40B4-BE49-F238E27FC236}">
                  <a16:creationId xmlns:a16="http://schemas.microsoft.com/office/drawing/2014/main" id="{FE2C2D84-52B2-52DF-04BE-8270A7C14F55}"/>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Baixa</a:t>
              </a:r>
            </a:p>
          </p:txBody>
        </p:sp>
        <p:sp>
          <p:nvSpPr>
            <p:cNvPr id="26" name="Rounded Rectangle 25">
              <a:extLst>
                <a:ext uri="{FF2B5EF4-FFF2-40B4-BE49-F238E27FC236}">
                  <a16:creationId xmlns:a16="http://schemas.microsoft.com/office/drawing/2014/main" id="{19420807-B6B4-B55B-460B-D7A226EA3798}"/>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Moderada</a:t>
              </a:r>
            </a:p>
          </p:txBody>
        </p:sp>
        <p:sp>
          <p:nvSpPr>
            <p:cNvPr id="27" name="Rounded Rectangle 26">
              <a:extLst>
                <a:ext uri="{FF2B5EF4-FFF2-40B4-BE49-F238E27FC236}">
                  <a16:creationId xmlns:a16="http://schemas.microsoft.com/office/drawing/2014/main" id="{F57F8BFF-C68C-C5DC-5BD8-F5A3F8E993FE}"/>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Alta</a:t>
              </a:r>
            </a:p>
          </p:txBody>
        </p:sp>
        <p:sp>
          <p:nvSpPr>
            <p:cNvPr id="28" name="Rounded Rectangle 27">
              <a:extLst>
                <a:ext uri="{FF2B5EF4-FFF2-40B4-BE49-F238E27FC236}">
                  <a16:creationId xmlns:a16="http://schemas.microsoft.com/office/drawing/2014/main" id="{C32D6927-79F4-E3B5-885E-F719D92E0A38}"/>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Crítica</a:t>
              </a:r>
            </a:p>
          </p:txBody>
        </p:sp>
      </p:grpSp>
      <p:grpSp>
        <p:nvGrpSpPr>
          <p:cNvPr id="31" name="Group 30">
            <a:extLst>
              <a:ext uri="{FF2B5EF4-FFF2-40B4-BE49-F238E27FC236}">
                <a16:creationId xmlns:a16="http://schemas.microsoft.com/office/drawing/2014/main" id="{78DF6270-4D2E-B3E8-3C46-CC849E49B1D8}"/>
              </a:ext>
            </a:extLst>
          </p:cNvPr>
          <p:cNvGrpSpPr/>
          <p:nvPr/>
        </p:nvGrpSpPr>
        <p:grpSpPr>
          <a:xfrm>
            <a:off x="499787" y="1342505"/>
            <a:ext cx="640080" cy="2896986"/>
            <a:chOff x="1030305" y="1342505"/>
            <a:chExt cx="1192695" cy="1869389"/>
          </a:xfrm>
          <a:solidFill>
            <a:schemeClr val="bg1"/>
          </a:solidFill>
        </p:grpSpPr>
        <p:sp>
          <p:nvSpPr>
            <p:cNvPr id="32" name="Rounded Rectangle 31">
              <a:extLst>
                <a:ext uri="{FF2B5EF4-FFF2-40B4-BE49-F238E27FC236}">
                  <a16:creationId xmlns:a16="http://schemas.microsoft.com/office/drawing/2014/main" id="{236E10F9-87B9-9D87-09D9-9583FB483445}"/>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2</a:t>
              </a:r>
            </a:p>
          </p:txBody>
        </p:sp>
        <p:sp>
          <p:nvSpPr>
            <p:cNvPr id="33" name="Rounded Rectangle 32">
              <a:extLst>
                <a:ext uri="{FF2B5EF4-FFF2-40B4-BE49-F238E27FC236}">
                  <a16:creationId xmlns:a16="http://schemas.microsoft.com/office/drawing/2014/main" id="{38B37443-328F-8A7E-9ED8-160FA2E1B4DA}"/>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1</a:t>
              </a:r>
            </a:p>
          </p:txBody>
        </p:sp>
        <p:sp>
          <p:nvSpPr>
            <p:cNvPr id="34" name="Rounded Rectangle 33">
              <a:extLst>
                <a:ext uri="{FF2B5EF4-FFF2-40B4-BE49-F238E27FC236}">
                  <a16:creationId xmlns:a16="http://schemas.microsoft.com/office/drawing/2014/main" id="{F3D0D3BC-B8B3-D90C-70D9-44C54EB9DADC}"/>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35" name="Rounded Rectangle 34">
              <a:extLst>
                <a:ext uri="{FF2B5EF4-FFF2-40B4-BE49-F238E27FC236}">
                  <a16:creationId xmlns:a16="http://schemas.microsoft.com/office/drawing/2014/main" id="{47FB90C6-65BD-FF03-AF03-109D395493AD}"/>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1</a:t>
              </a:r>
            </a:p>
          </p:txBody>
        </p:sp>
        <p:sp>
          <p:nvSpPr>
            <p:cNvPr id="36" name="Rounded Rectangle 35">
              <a:extLst>
                <a:ext uri="{FF2B5EF4-FFF2-40B4-BE49-F238E27FC236}">
                  <a16:creationId xmlns:a16="http://schemas.microsoft.com/office/drawing/2014/main" id="{9483A65A-7687-673C-1993-539F1E9EA817}"/>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2</a:t>
              </a:r>
            </a:p>
          </p:txBody>
        </p:sp>
      </p:grpSp>
      <p:sp>
        <p:nvSpPr>
          <p:cNvPr id="37" name="Rounded Rectangle 36">
            <a:extLst>
              <a:ext uri="{FF2B5EF4-FFF2-40B4-BE49-F238E27FC236}">
                <a16:creationId xmlns:a16="http://schemas.microsoft.com/office/drawing/2014/main" id="{A68099B2-02AB-4B28-2310-914BB7BA2628}"/>
              </a:ext>
            </a:extLst>
          </p:cNvPr>
          <p:cNvSpPr/>
          <p:nvPr/>
        </p:nvSpPr>
        <p:spPr>
          <a:xfrm>
            <a:off x="1316828" y="4538393"/>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a:solidFill>
                  <a:sysClr val="windowText" lastClr="000000"/>
                </a:solidFill>
                <a:latin typeface="Century Gothic" panose="020B0502020202020204" pitchFamily="34" charset="0"/>
              </a:rPr>
              <a:t>TOTAL</a:t>
            </a:r>
          </a:p>
        </p:txBody>
      </p:sp>
      <p:sp>
        <p:nvSpPr>
          <p:cNvPr id="38" name="Rounded Rectangle 37">
            <a:extLst>
              <a:ext uri="{FF2B5EF4-FFF2-40B4-BE49-F238E27FC236}">
                <a16:creationId xmlns:a16="http://schemas.microsoft.com/office/drawing/2014/main" id="{2272DCED-AA45-D972-7FBF-011A5E534FD6}"/>
              </a:ext>
            </a:extLst>
          </p:cNvPr>
          <p:cNvSpPr/>
          <p:nvPr/>
        </p:nvSpPr>
        <p:spPr>
          <a:xfrm>
            <a:off x="499787" y="4524763"/>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6</a:t>
            </a:r>
          </a:p>
        </p:txBody>
      </p:sp>
      <p:cxnSp>
        <p:nvCxnSpPr>
          <p:cNvPr id="40" name="Straight Connector 39">
            <a:extLst>
              <a:ext uri="{FF2B5EF4-FFF2-40B4-BE49-F238E27FC236}">
                <a16:creationId xmlns:a16="http://schemas.microsoft.com/office/drawing/2014/main" id="{DF5A368A-CFEC-73E9-A973-5CD7DD95E422}"/>
              </a:ext>
            </a:extLst>
          </p:cNvPr>
          <p:cNvCxnSpPr/>
          <p:nvPr/>
        </p:nvCxnSpPr>
        <p:spPr>
          <a:xfrm>
            <a:off x="404787"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EC5AA21-06E4-F6E6-6BDB-B0FF9AD7F63F}"/>
              </a:ext>
            </a:extLst>
          </p:cNvPr>
          <p:cNvGrpSpPr/>
          <p:nvPr/>
        </p:nvGrpSpPr>
        <p:grpSpPr>
          <a:xfrm>
            <a:off x="4278519" y="1357729"/>
            <a:ext cx="1463040" cy="2896986"/>
            <a:chOff x="1030305" y="1342505"/>
            <a:chExt cx="1192695" cy="1869389"/>
          </a:xfrm>
        </p:grpSpPr>
        <p:sp>
          <p:nvSpPr>
            <p:cNvPr id="43" name="Rounded Rectangle 42">
              <a:extLst>
                <a:ext uri="{FF2B5EF4-FFF2-40B4-BE49-F238E27FC236}">
                  <a16:creationId xmlns:a16="http://schemas.microsoft.com/office/drawing/2014/main" id="{A0D3D422-F723-1C1D-73C9-100F6D0B912D}"/>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Insignificante</a:t>
              </a:r>
            </a:p>
          </p:txBody>
        </p:sp>
        <p:sp>
          <p:nvSpPr>
            <p:cNvPr id="44" name="Rounded Rectangle 43">
              <a:extLst>
                <a:ext uri="{FF2B5EF4-FFF2-40B4-BE49-F238E27FC236}">
                  <a16:creationId xmlns:a16="http://schemas.microsoft.com/office/drawing/2014/main" id="{3ACC65B9-D38E-97B3-4DD7-21F4A1AE9832}"/>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Baixa</a:t>
              </a:r>
            </a:p>
          </p:txBody>
        </p:sp>
        <p:sp>
          <p:nvSpPr>
            <p:cNvPr id="45" name="Rounded Rectangle 44">
              <a:extLst>
                <a:ext uri="{FF2B5EF4-FFF2-40B4-BE49-F238E27FC236}">
                  <a16:creationId xmlns:a16="http://schemas.microsoft.com/office/drawing/2014/main" id="{5C090105-393B-38CF-BF2C-94EC47496828}"/>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Moderada</a:t>
              </a:r>
            </a:p>
          </p:txBody>
        </p:sp>
        <p:sp>
          <p:nvSpPr>
            <p:cNvPr id="46" name="Rounded Rectangle 45">
              <a:extLst>
                <a:ext uri="{FF2B5EF4-FFF2-40B4-BE49-F238E27FC236}">
                  <a16:creationId xmlns:a16="http://schemas.microsoft.com/office/drawing/2014/main" id="{E04AD56C-276B-F8BC-375E-1B3388B2AF0F}"/>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Alta</a:t>
              </a:r>
            </a:p>
          </p:txBody>
        </p:sp>
        <p:sp>
          <p:nvSpPr>
            <p:cNvPr id="47" name="Rounded Rectangle 46">
              <a:extLst>
                <a:ext uri="{FF2B5EF4-FFF2-40B4-BE49-F238E27FC236}">
                  <a16:creationId xmlns:a16="http://schemas.microsoft.com/office/drawing/2014/main" id="{402285A6-F843-ED7F-7D8C-4C4168FE17C6}"/>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Crítica</a:t>
              </a:r>
            </a:p>
          </p:txBody>
        </p:sp>
      </p:grpSp>
      <p:grpSp>
        <p:nvGrpSpPr>
          <p:cNvPr id="48" name="Group 47">
            <a:extLst>
              <a:ext uri="{FF2B5EF4-FFF2-40B4-BE49-F238E27FC236}">
                <a16:creationId xmlns:a16="http://schemas.microsoft.com/office/drawing/2014/main" id="{80B6377E-4DF4-1EE3-F933-9671D3319D2D}"/>
              </a:ext>
            </a:extLst>
          </p:cNvPr>
          <p:cNvGrpSpPr/>
          <p:nvPr/>
        </p:nvGrpSpPr>
        <p:grpSpPr>
          <a:xfrm>
            <a:off x="3461478" y="1357729"/>
            <a:ext cx="640080" cy="2896986"/>
            <a:chOff x="1030305" y="1342505"/>
            <a:chExt cx="1192695" cy="1869389"/>
          </a:xfrm>
          <a:solidFill>
            <a:schemeClr val="bg1"/>
          </a:solidFill>
        </p:grpSpPr>
        <p:sp>
          <p:nvSpPr>
            <p:cNvPr id="49" name="Rounded Rectangle 48">
              <a:extLst>
                <a:ext uri="{FF2B5EF4-FFF2-40B4-BE49-F238E27FC236}">
                  <a16:creationId xmlns:a16="http://schemas.microsoft.com/office/drawing/2014/main" id="{24A9FA6F-A371-7FDE-AB58-2D94A0248E4B}"/>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50" name="Rounded Rectangle 49">
              <a:extLst>
                <a:ext uri="{FF2B5EF4-FFF2-40B4-BE49-F238E27FC236}">
                  <a16:creationId xmlns:a16="http://schemas.microsoft.com/office/drawing/2014/main" id="{33FD66F2-EA03-A134-7B46-EB13C28730CD}"/>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51" name="Rounded Rectangle 50">
              <a:extLst>
                <a:ext uri="{FF2B5EF4-FFF2-40B4-BE49-F238E27FC236}">
                  <a16:creationId xmlns:a16="http://schemas.microsoft.com/office/drawing/2014/main" id="{BD3E7384-0F03-4C6A-12E0-385C253CBF2E}"/>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52" name="Rounded Rectangle 51">
              <a:extLst>
                <a:ext uri="{FF2B5EF4-FFF2-40B4-BE49-F238E27FC236}">
                  <a16:creationId xmlns:a16="http://schemas.microsoft.com/office/drawing/2014/main" id="{2A092B59-CDF0-4416-0037-A0AA7A423D76}"/>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61" name="Rounded Rectangle 60">
              <a:extLst>
                <a:ext uri="{FF2B5EF4-FFF2-40B4-BE49-F238E27FC236}">
                  <a16:creationId xmlns:a16="http://schemas.microsoft.com/office/drawing/2014/main" id="{ACDD6DB8-4390-A48B-6E88-9387D44C39BE}"/>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grpSp>
      <p:sp>
        <p:nvSpPr>
          <p:cNvPr id="62" name="Rounded Rectangle 61">
            <a:extLst>
              <a:ext uri="{FF2B5EF4-FFF2-40B4-BE49-F238E27FC236}">
                <a16:creationId xmlns:a16="http://schemas.microsoft.com/office/drawing/2014/main" id="{78B514EF-9369-A32E-636B-11250774B1E1}"/>
              </a:ext>
            </a:extLst>
          </p:cNvPr>
          <p:cNvSpPr/>
          <p:nvPr/>
        </p:nvSpPr>
        <p:spPr>
          <a:xfrm>
            <a:off x="4278519" y="4553617"/>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a:solidFill>
                  <a:sysClr val="windowText" lastClr="000000"/>
                </a:solidFill>
                <a:latin typeface="Century Gothic" panose="020B0502020202020204" pitchFamily="34" charset="0"/>
              </a:rPr>
              <a:t>TOTAL</a:t>
            </a:r>
          </a:p>
        </p:txBody>
      </p:sp>
      <p:sp>
        <p:nvSpPr>
          <p:cNvPr id="63" name="Rounded Rectangle 62">
            <a:extLst>
              <a:ext uri="{FF2B5EF4-FFF2-40B4-BE49-F238E27FC236}">
                <a16:creationId xmlns:a16="http://schemas.microsoft.com/office/drawing/2014/main" id="{E301D25A-8D35-250C-8EBA-7B818B152D24}"/>
              </a:ext>
            </a:extLst>
          </p:cNvPr>
          <p:cNvSpPr/>
          <p:nvPr/>
        </p:nvSpPr>
        <p:spPr>
          <a:xfrm>
            <a:off x="3461478" y="4539987"/>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cxnSp>
        <p:nvCxnSpPr>
          <p:cNvPr id="64" name="Straight Connector 63">
            <a:extLst>
              <a:ext uri="{FF2B5EF4-FFF2-40B4-BE49-F238E27FC236}">
                <a16:creationId xmlns:a16="http://schemas.microsoft.com/office/drawing/2014/main" id="{43D6DD19-9E92-F5B4-8304-95B1677DFCFC}"/>
              </a:ext>
            </a:extLst>
          </p:cNvPr>
          <p:cNvCxnSpPr/>
          <p:nvPr/>
        </p:nvCxnSpPr>
        <p:spPr>
          <a:xfrm>
            <a:off x="3366478"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66" name="Group 65">
            <a:extLst>
              <a:ext uri="{FF2B5EF4-FFF2-40B4-BE49-F238E27FC236}">
                <a16:creationId xmlns:a16="http://schemas.microsoft.com/office/drawing/2014/main" id="{E9BE1A23-6768-93AA-3717-F254970772ED}"/>
              </a:ext>
            </a:extLst>
          </p:cNvPr>
          <p:cNvGrpSpPr/>
          <p:nvPr/>
        </p:nvGrpSpPr>
        <p:grpSpPr>
          <a:xfrm>
            <a:off x="7246849" y="1342505"/>
            <a:ext cx="1463040" cy="2896986"/>
            <a:chOff x="1030305" y="1342505"/>
            <a:chExt cx="1192695" cy="1869389"/>
          </a:xfrm>
        </p:grpSpPr>
        <p:sp>
          <p:nvSpPr>
            <p:cNvPr id="67" name="Rounded Rectangle 66">
              <a:extLst>
                <a:ext uri="{FF2B5EF4-FFF2-40B4-BE49-F238E27FC236}">
                  <a16:creationId xmlns:a16="http://schemas.microsoft.com/office/drawing/2014/main" id="{8114AC17-7DA7-60CA-3EA1-22B71348159C}"/>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Insignificante</a:t>
              </a:r>
            </a:p>
          </p:txBody>
        </p:sp>
        <p:sp>
          <p:nvSpPr>
            <p:cNvPr id="68" name="Rounded Rectangle 67">
              <a:extLst>
                <a:ext uri="{FF2B5EF4-FFF2-40B4-BE49-F238E27FC236}">
                  <a16:creationId xmlns:a16="http://schemas.microsoft.com/office/drawing/2014/main" id="{5970D7F9-472F-1BD9-8ADA-1C0B565A450E}"/>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Baixa</a:t>
              </a:r>
            </a:p>
          </p:txBody>
        </p:sp>
        <p:sp>
          <p:nvSpPr>
            <p:cNvPr id="69" name="Rounded Rectangle 68">
              <a:extLst>
                <a:ext uri="{FF2B5EF4-FFF2-40B4-BE49-F238E27FC236}">
                  <a16:creationId xmlns:a16="http://schemas.microsoft.com/office/drawing/2014/main" id="{A21F099A-699F-E903-66E9-210A06B22F1A}"/>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Moderada</a:t>
              </a:r>
            </a:p>
          </p:txBody>
        </p:sp>
        <p:sp>
          <p:nvSpPr>
            <p:cNvPr id="70" name="Rounded Rectangle 69">
              <a:extLst>
                <a:ext uri="{FF2B5EF4-FFF2-40B4-BE49-F238E27FC236}">
                  <a16:creationId xmlns:a16="http://schemas.microsoft.com/office/drawing/2014/main" id="{FD2E813F-54D0-5F66-CC27-1423242F7244}"/>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Alta</a:t>
              </a:r>
            </a:p>
          </p:txBody>
        </p:sp>
        <p:sp>
          <p:nvSpPr>
            <p:cNvPr id="71" name="Rounded Rectangle 70">
              <a:extLst>
                <a:ext uri="{FF2B5EF4-FFF2-40B4-BE49-F238E27FC236}">
                  <a16:creationId xmlns:a16="http://schemas.microsoft.com/office/drawing/2014/main" id="{C8958580-159C-F417-D97F-9D0492EEA979}"/>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Crítica</a:t>
              </a:r>
            </a:p>
          </p:txBody>
        </p:sp>
      </p:grpSp>
      <p:grpSp>
        <p:nvGrpSpPr>
          <p:cNvPr id="72" name="Group 71">
            <a:extLst>
              <a:ext uri="{FF2B5EF4-FFF2-40B4-BE49-F238E27FC236}">
                <a16:creationId xmlns:a16="http://schemas.microsoft.com/office/drawing/2014/main" id="{706DAC99-A8A7-238A-C770-4A617D6370D6}"/>
              </a:ext>
            </a:extLst>
          </p:cNvPr>
          <p:cNvGrpSpPr/>
          <p:nvPr/>
        </p:nvGrpSpPr>
        <p:grpSpPr>
          <a:xfrm>
            <a:off x="6429808" y="1342505"/>
            <a:ext cx="640080" cy="2896986"/>
            <a:chOff x="1030305" y="1342505"/>
            <a:chExt cx="1192695" cy="1869389"/>
          </a:xfrm>
          <a:solidFill>
            <a:schemeClr val="bg1"/>
          </a:solidFill>
        </p:grpSpPr>
        <p:sp>
          <p:nvSpPr>
            <p:cNvPr id="73" name="Rounded Rectangle 72">
              <a:extLst>
                <a:ext uri="{FF2B5EF4-FFF2-40B4-BE49-F238E27FC236}">
                  <a16:creationId xmlns:a16="http://schemas.microsoft.com/office/drawing/2014/main" id="{DCCE5A6D-C833-8962-6F4F-B8F737FF9EBE}"/>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74" name="Rounded Rectangle 73">
              <a:extLst>
                <a:ext uri="{FF2B5EF4-FFF2-40B4-BE49-F238E27FC236}">
                  <a16:creationId xmlns:a16="http://schemas.microsoft.com/office/drawing/2014/main" id="{A349C80E-F57F-4611-495F-B1D18D7234F1}"/>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75" name="Rounded Rectangle 74">
              <a:extLst>
                <a:ext uri="{FF2B5EF4-FFF2-40B4-BE49-F238E27FC236}">
                  <a16:creationId xmlns:a16="http://schemas.microsoft.com/office/drawing/2014/main" id="{9DFA24F7-3D2A-74B2-7228-6B96440F0675}"/>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76" name="Rounded Rectangle 75">
              <a:extLst>
                <a:ext uri="{FF2B5EF4-FFF2-40B4-BE49-F238E27FC236}">
                  <a16:creationId xmlns:a16="http://schemas.microsoft.com/office/drawing/2014/main" id="{2EEB22F1-F2AA-EAB2-2E61-74DB589C428C}"/>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77" name="Rounded Rectangle 76">
              <a:extLst>
                <a:ext uri="{FF2B5EF4-FFF2-40B4-BE49-F238E27FC236}">
                  <a16:creationId xmlns:a16="http://schemas.microsoft.com/office/drawing/2014/main" id="{34F5432C-69F6-1EF0-81B8-37F46BD44AC0}"/>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grpSp>
      <p:sp>
        <p:nvSpPr>
          <p:cNvPr id="78" name="Rounded Rectangle 77">
            <a:extLst>
              <a:ext uri="{FF2B5EF4-FFF2-40B4-BE49-F238E27FC236}">
                <a16:creationId xmlns:a16="http://schemas.microsoft.com/office/drawing/2014/main" id="{5256EEBF-F88B-6B40-9344-1444A4BFB7BD}"/>
              </a:ext>
            </a:extLst>
          </p:cNvPr>
          <p:cNvSpPr/>
          <p:nvPr/>
        </p:nvSpPr>
        <p:spPr>
          <a:xfrm>
            <a:off x="7246849" y="4538393"/>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a:solidFill>
                  <a:sysClr val="windowText" lastClr="000000"/>
                </a:solidFill>
                <a:latin typeface="Century Gothic" panose="020B0502020202020204" pitchFamily="34" charset="0"/>
              </a:rPr>
              <a:t>TOTAL</a:t>
            </a:r>
          </a:p>
        </p:txBody>
      </p:sp>
      <p:sp>
        <p:nvSpPr>
          <p:cNvPr id="79" name="Rounded Rectangle 78">
            <a:extLst>
              <a:ext uri="{FF2B5EF4-FFF2-40B4-BE49-F238E27FC236}">
                <a16:creationId xmlns:a16="http://schemas.microsoft.com/office/drawing/2014/main" id="{6D9FAAEF-EDA2-FBDC-00D5-D1212210A2B6}"/>
              </a:ext>
            </a:extLst>
          </p:cNvPr>
          <p:cNvSpPr/>
          <p:nvPr/>
        </p:nvSpPr>
        <p:spPr>
          <a:xfrm>
            <a:off x="6429808" y="4524763"/>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cxnSp>
        <p:nvCxnSpPr>
          <p:cNvPr id="88" name="Straight Connector 87">
            <a:extLst>
              <a:ext uri="{FF2B5EF4-FFF2-40B4-BE49-F238E27FC236}">
                <a16:creationId xmlns:a16="http://schemas.microsoft.com/office/drawing/2014/main" id="{36FD629E-8FB0-AAA8-E37D-86C238D2B03D}"/>
              </a:ext>
            </a:extLst>
          </p:cNvPr>
          <p:cNvCxnSpPr/>
          <p:nvPr/>
        </p:nvCxnSpPr>
        <p:spPr>
          <a:xfrm>
            <a:off x="6334808" y="4381995"/>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grpSp>
        <p:nvGrpSpPr>
          <p:cNvPr id="90" name="Group 89">
            <a:extLst>
              <a:ext uri="{FF2B5EF4-FFF2-40B4-BE49-F238E27FC236}">
                <a16:creationId xmlns:a16="http://schemas.microsoft.com/office/drawing/2014/main" id="{A26E9C33-6B4C-78A9-302E-C61159A130C1}"/>
              </a:ext>
            </a:extLst>
          </p:cNvPr>
          <p:cNvGrpSpPr/>
          <p:nvPr/>
        </p:nvGrpSpPr>
        <p:grpSpPr>
          <a:xfrm>
            <a:off x="10213056" y="1357729"/>
            <a:ext cx="1463040" cy="2896986"/>
            <a:chOff x="1030305" y="1342505"/>
            <a:chExt cx="1192695" cy="1869389"/>
          </a:xfrm>
        </p:grpSpPr>
        <p:sp>
          <p:nvSpPr>
            <p:cNvPr id="91" name="Rounded Rectangle 90">
              <a:extLst>
                <a:ext uri="{FF2B5EF4-FFF2-40B4-BE49-F238E27FC236}">
                  <a16:creationId xmlns:a16="http://schemas.microsoft.com/office/drawing/2014/main" id="{8A9C3417-1D9E-122B-3A64-B2579D92ADD4}"/>
                </a:ext>
              </a:extLst>
            </p:cNvPr>
            <p:cNvSpPr/>
            <p:nvPr/>
          </p:nvSpPr>
          <p:spPr>
            <a:xfrm>
              <a:off x="1030305" y="1342505"/>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Insignificante</a:t>
              </a:r>
            </a:p>
          </p:txBody>
        </p:sp>
        <p:sp>
          <p:nvSpPr>
            <p:cNvPr id="92" name="Rounded Rectangle 91">
              <a:extLst>
                <a:ext uri="{FF2B5EF4-FFF2-40B4-BE49-F238E27FC236}">
                  <a16:creationId xmlns:a16="http://schemas.microsoft.com/office/drawing/2014/main" id="{6A9047ED-D4EA-20EB-C00D-4D62C20B7344}"/>
                </a:ext>
              </a:extLst>
            </p:cNvPr>
            <p:cNvSpPr/>
            <p:nvPr/>
          </p:nvSpPr>
          <p:spPr>
            <a:xfrm>
              <a:off x="1030305" y="1740431"/>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Baixa</a:t>
              </a:r>
            </a:p>
          </p:txBody>
        </p:sp>
        <p:sp>
          <p:nvSpPr>
            <p:cNvPr id="93" name="Rounded Rectangle 92">
              <a:extLst>
                <a:ext uri="{FF2B5EF4-FFF2-40B4-BE49-F238E27FC236}">
                  <a16:creationId xmlns:a16="http://schemas.microsoft.com/office/drawing/2014/main" id="{09725702-146B-DAC6-AE3C-385FA8EF4FDB}"/>
                </a:ext>
              </a:extLst>
            </p:cNvPr>
            <p:cNvSpPr/>
            <p:nvPr/>
          </p:nvSpPr>
          <p:spPr>
            <a:xfrm>
              <a:off x="1030305" y="2138357"/>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Moderada</a:t>
              </a:r>
            </a:p>
          </p:txBody>
        </p:sp>
        <p:sp>
          <p:nvSpPr>
            <p:cNvPr id="94" name="Rounded Rectangle 93">
              <a:extLst>
                <a:ext uri="{FF2B5EF4-FFF2-40B4-BE49-F238E27FC236}">
                  <a16:creationId xmlns:a16="http://schemas.microsoft.com/office/drawing/2014/main" id="{356AB15C-4A7B-1AE2-D1AF-47EBFC3BF14D}"/>
                </a:ext>
              </a:extLst>
            </p:cNvPr>
            <p:cNvSpPr/>
            <p:nvPr/>
          </p:nvSpPr>
          <p:spPr>
            <a:xfrm>
              <a:off x="1030305" y="2536283"/>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Alta</a:t>
              </a:r>
            </a:p>
          </p:txBody>
        </p:sp>
        <p:sp>
          <p:nvSpPr>
            <p:cNvPr id="95" name="Rounded Rectangle 94">
              <a:extLst>
                <a:ext uri="{FF2B5EF4-FFF2-40B4-BE49-F238E27FC236}">
                  <a16:creationId xmlns:a16="http://schemas.microsoft.com/office/drawing/2014/main" id="{DAFA405E-FB2F-3B95-68E2-4C23440BE564}"/>
                </a:ext>
              </a:extLst>
            </p:cNvPr>
            <p:cNvSpPr/>
            <p:nvPr/>
          </p:nvSpPr>
          <p:spPr>
            <a:xfrm>
              <a:off x="1030305" y="2937574"/>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600">
                  <a:solidFill>
                    <a:sysClr val="windowText" lastClr="000000"/>
                  </a:solidFill>
                  <a:latin typeface="Century Gothic" panose="020B0502020202020204" pitchFamily="34" charset="0"/>
                </a:rPr>
                <a:t>Crítica</a:t>
              </a:r>
            </a:p>
          </p:txBody>
        </p:sp>
      </p:grpSp>
      <p:grpSp>
        <p:nvGrpSpPr>
          <p:cNvPr id="96" name="Group 95">
            <a:extLst>
              <a:ext uri="{FF2B5EF4-FFF2-40B4-BE49-F238E27FC236}">
                <a16:creationId xmlns:a16="http://schemas.microsoft.com/office/drawing/2014/main" id="{CC6673B3-B979-8332-25EE-0D45DC61A329}"/>
              </a:ext>
            </a:extLst>
          </p:cNvPr>
          <p:cNvGrpSpPr/>
          <p:nvPr/>
        </p:nvGrpSpPr>
        <p:grpSpPr>
          <a:xfrm>
            <a:off x="9396015" y="1357729"/>
            <a:ext cx="640080" cy="2896986"/>
            <a:chOff x="1030305" y="1342505"/>
            <a:chExt cx="1192695" cy="1869389"/>
          </a:xfrm>
          <a:solidFill>
            <a:schemeClr val="bg1"/>
          </a:solidFill>
        </p:grpSpPr>
        <p:sp>
          <p:nvSpPr>
            <p:cNvPr id="97" name="Rounded Rectangle 96">
              <a:extLst>
                <a:ext uri="{FF2B5EF4-FFF2-40B4-BE49-F238E27FC236}">
                  <a16:creationId xmlns:a16="http://schemas.microsoft.com/office/drawing/2014/main" id="{A6FB72DF-E8DB-975A-A1FA-CB8F68A2DBB5}"/>
                </a:ext>
              </a:extLst>
            </p:cNvPr>
            <p:cNvSpPr/>
            <p:nvPr/>
          </p:nvSpPr>
          <p:spPr>
            <a:xfrm>
              <a:off x="1030305" y="1342505"/>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98" name="Rounded Rectangle 97">
              <a:extLst>
                <a:ext uri="{FF2B5EF4-FFF2-40B4-BE49-F238E27FC236}">
                  <a16:creationId xmlns:a16="http://schemas.microsoft.com/office/drawing/2014/main" id="{1597FCD0-6AE9-D58F-F698-2F710EDAF18E}"/>
                </a:ext>
              </a:extLst>
            </p:cNvPr>
            <p:cNvSpPr/>
            <p:nvPr/>
          </p:nvSpPr>
          <p:spPr>
            <a:xfrm>
              <a:off x="1030305" y="1740431"/>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99" name="Rounded Rectangle 98">
              <a:extLst>
                <a:ext uri="{FF2B5EF4-FFF2-40B4-BE49-F238E27FC236}">
                  <a16:creationId xmlns:a16="http://schemas.microsoft.com/office/drawing/2014/main" id="{C9FAC944-3C2F-4A3A-8196-909E37D3BDCE}"/>
                </a:ext>
              </a:extLst>
            </p:cNvPr>
            <p:cNvSpPr/>
            <p:nvPr/>
          </p:nvSpPr>
          <p:spPr>
            <a:xfrm>
              <a:off x="1030305" y="2138357"/>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100" name="Rounded Rectangle 99">
              <a:extLst>
                <a:ext uri="{FF2B5EF4-FFF2-40B4-BE49-F238E27FC236}">
                  <a16:creationId xmlns:a16="http://schemas.microsoft.com/office/drawing/2014/main" id="{87FA9279-D789-5633-D29C-21A4677DC590}"/>
                </a:ext>
              </a:extLst>
            </p:cNvPr>
            <p:cNvSpPr/>
            <p:nvPr/>
          </p:nvSpPr>
          <p:spPr>
            <a:xfrm>
              <a:off x="1030305" y="2536283"/>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sp>
          <p:nvSpPr>
            <p:cNvPr id="101" name="Rounded Rectangle 100">
              <a:extLst>
                <a:ext uri="{FF2B5EF4-FFF2-40B4-BE49-F238E27FC236}">
                  <a16:creationId xmlns:a16="http://schemas.microsoft.com/office/drawing/2014/main" id="{9D5ECCBF-4AF1-8FEE-D587-29578E0D464E}"/>
                </a:ext>
              </a:extLst>
            </p:cNvPr>
            <p:cNvSpPr/>
            <p:nvPr/>
          </p:nvSpPr>
          <p:spPr>
            <a:xfrm>
              <a:off x="1030305" y="2937574"/>
              <a:ext cx="1192695" cy="274320"/>
            </a:xfrm>
            <a:prstGeom prst="roundRect">
              <a:avLst/>
            </a:prstGeom>
            <a:grp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grpSp>
      <p:sp>
        <p:nvSpPr>
          <p:cNvPr id="102" name="Rounded Rectangle 101">
            <a:extLst>
              <a:ext uri="{FF2B5EF4-FFF2-40B4-BE49-F238E27FC236}">
                <a16:creationId xmlns:a16="http://schemas.microsoft.com/office/drawing/2014/main" id="{D7E1158A-A5DE-DFF0-E6D3-DFFD149B1433}"/>
              </a:ext>
            </a:extLst>
          </p:cNvPr>
          <p:cNvSpPr/>
          <p:nvPr/>
        </p:nvSpPr>
        <p:spPr>
          <a:xfrm>
            <a:off x="10213056" y="4553617"/>
            <a:ext cx="1463040" cy="425113"/>
          </a:xfrm>
          <a:prstGeom prst="roundRect">
            <a:avLst/>
          </a:prstGeom>
          <a:solidFill>
            <a:schemeClr val="bg1">
              <a:lumMod val="7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a:solidFill>
                  <a:sysClr val="windowText" lastClr="000000"/>
                </a:solidFill>
                <a:latin typeface="Century Gothic" panose="020B0502020202020204" pitchFamily="34" charset="0"/>
              </a:rPr>
              <a:t>TOTAL</a:t>
            </a:r>
          </a:p>
        </p:txBody>
      </p:sp>
      <p:sp>
        <p:nvSpPr>
          <p:cNvPr id="103" name="Rounded Rectangle 102">
            <a:extLst>
              <a:ext uri="{FF2B5EF4-FFF2-40B4-BE49-F238E27FC236}">
                <a16:creationId xmlns:a16="http://schemas.microsoft.com/office/drawing/2014/main" id="{3A511A62-C60C-11AF-C47B-C1A428716E0B}"/>
              </a:ext>
            </a:extLst>
          </p:cNvPr>
          <p:cNvSpPr/>
          <p:nvPr/>
        </p:nvSpPr>
        <p:spPr>
          <a:xfrm>
            <a:off x="9396015" y="4539987"/>
            <a:ext cx="640080" cy="425113"/>
          </a:xfrm>
          <a:prstGeom prst="roundRect">
            <a:avLst/>
          </a:prstGeom>
          <a:solidFill>
            <a:schemeClr val="bg1">
              <a:lumMod val="85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algn="ctr" rtl="0"/>
            <a:r>
              <a:rPr lang="pt-BR" sz="2000">
                <a:solidFill>
                  <a:sysClr val="windowText" lastClr="000000"/>
                </a:solidFill>
                <a:latin typeface="Century Gothic" panose="020B0502020202020204" pitchFamily="34" charset="0"/>
              </a:rPr>
              <a:t>0</a:t>
            </a:r>
          </a:p>
        </p:txBody>
      </p:sp>
      <p:cxnSp>
        <p:nvCxnSpPr>
          <p:cNvPr id="104" name="Straight Connector 103">
            <a:extLst>
              <a:ext uri="{FF2B5EF4-FFF2-40B4-BE49-F238E27FC236}">
                <a16:creationId xmlns:a16="http://schemas.microsoft.com/office/drawing/2014/main" id="{1963773A-6AF6-72DE-3566-FFD96F69F47E}"/>
              </a:ext>
            </a:extLst>
          </p:cNvPr>
          <p:cNvCxnSpPr/>
          <p:nvPr/>
        </p:nvCxnSpPr>
        <p:spPr>
          <a:xfrm>
            <a:off x="9301015" y="4397219"/>
            <a:ext cx="2375081" cy="0"/>
          </a:xfrm>
          <a:prstGeom prst="line">
            <a:avLst/>
          </a:prstGeom>
          <a:ln w="41275">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42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2" y="176378"/>
            <a:ext cx="9895129" cy="461665"/>
          </a:xfrm>
          <a:prstGeom prst="rect">
            <a:avLst/>
          </a:prstGeom>
          <a:noFill/>
        </p:spPr>
        <p:txBody>
          <a:bodyPr wrap="square" rtlCol="0">
            <a:spAutoFit/>
          </a:bodyPr>
          <a:lstStyle/>
          <a:p>
            <a:pPr rtl="0"/>
            <a:r>
              <a:rPr lang="pt-BR" sz="2400" dirty="0">
                <a:solidFill>
                  <a:schemeClr val="tx1">
                    <a:lumMod val="65000"/>
                    <a:lumOff val="35000"/>
                  </a:schemeClr>
                </a:solidFill>
                <a:latin typeface="Century Gothic" panose="020B0502020202020204" pitchFamily="34" charset="0"/>
              </a:rPr>
              <a:t>AMOSTRA DE DETALHAMENTO DE REGISTRO DE RAID</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11055199"/>
              </p:ext>
            </p:extLst>
          </p:nvPr>
        </p:nvGraphicFramePr>
        <p:xfrm>
          <a:off x="300446" y="1388659"/>
          <a:ext cx="11629512"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563624">
                  <a:extLst>
                    <a:ext uri="{9D8B030D-6E8A-4147-A177-3AD203B41FA5}">
                      <a16:colId xmlns:a16="http://schemas.microsoft.com/office/drawing/2014/main" val="542048111"/>
                    </a:ext>
                  </a:extLst>
                </a:gridCol>
                <a:gridCol w="2947680">
                  <a:extLst>
                    <a:ext uri="{9D8B030D-6E8A-4147-A177-3AD203B41FA5}">
                      <a16:colId xmlns:a16="http://schemas.microsoft.com/office/drawing/2014/main" val="960615560"/>
                    </a:ext>
                  </a:extLst>
                </a:gridCol>
                <a:gridCol w="2858996">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rtl="0" fontAlgn="ctr"/>
                      <a:r>
                        <a:rPr lang="pt-BR" sz="1200" u="none" strike="noStrike">
                          <a:effectLst/>
                          <a:latin typeface="Century Gothic" panose="020B0502020202020204" pitchFamily="34" charset="0"/>
                        </a:rPr>
                        <a:t>Nº</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Categoria de RAID</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Descrição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Impacto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Proprietário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Prioridade</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pt-BR"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A entrega do material está atrasada</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Paradas da produção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Alexandra Mattson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rtl="0" fontAlgn="ctr"/>
                      <a:r>
                        <a:rPr lang="pt-BR" sz="1200" u="none" strike="noStrike">
                          <a:effectLst/>
                          <a:latin typeface="Century Gothic" panose="020B0502020202020204" pitchFamily="34" charset="0"/>
                        </a:rPr>
                        <a:t>102</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Defeitos nas máquinas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Atraso na produção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Bruce Ferguson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pt-BR" sz="1200" u="none" strike="noStrike">
                          <a:effectLst/>
                          <a:latin typeface="Century Gothic" panose="020B0502020202020204" pitchFamily="34" charset="0"/>
                        </a:rPr>
                        <a:t>103</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rtl="0" fontAlgn="ctr"/>
                      <a:r>
                        <a:rPr lang="pt-BR" sz="1200" u="none" strike="noStrike">
                          <a:effectLst/>
                          <a:latin typeface="Century Gothic" panose="020B0502020202020204" pitchFamily="34" charset="0"/>
                        </a:rPr>
                        <a:t>104</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pt-BR" sz="1200" u="none" strike="noStrike">
                          <a:effectLst/>
                          <a:latin typeface="Century Gothic" panose="020B0502020202020204" pitchFamily="34" charset="0"/>
                        </a:rPr>
                        <a:t>105</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rtl="0" fontAlgn="ctr"/>
                      <a:r>
                        <a:rPr lang="pt-BR" sz="1200" u="none" strike="noStrike">
                          <a:effectLst/>
                          <a:latin typeface="Century Gothic" panose="020B0502020202020204" pitchFamily="34" charset="0"/>
                        </a:rPr>
                        <a:t>106</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pt-BR" sz="1200" u="none" strike="noStrike">
                          <a:effectLst/>
                          <a:latin typeface="Century Gothic" panose="020B0502020202020204" pitchFamily="34" charset="0"/>
                        </a:rPr>
                        <a:t>107</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rtl="0" fontAlgn="ctr"/>
                      <a:r>
                        <a:rPr lang="pt-BR" sz="1200" u="none" strike="noStrike">
                          <a:effectLst/>
                          <a:latin typeface="Century Gothic" panose="020B0502020202020204" pitchFamily="34" charset="0"/>
                        </a:rPr>
                        <a:t>108</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pt-BR" sz="1200" u="none" strike="noStrike">
                          <a:effectLst/>
                          <a:latin typeface="Century Gothic" panose="020B0502020202020204" pitchFamily="34" charset="0"/>
                        </a:rPr>
                        <a:t>109</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rtl="0" fontAlgn="ctr"/>
                      <a:r>
                        <a:rPr lang="pt-BR" sz="1200" u="none" strike="noStrike">
                          <a:effectLst/>
                          <a:latin typeface="Century Gothic" panose="020B0502020202020204" pitchFamily="34" charset="0"/>
                        </a:rPr>
                        <a:t>110</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36092"/>
            <a:ext cx="6666667" cy="419048"/>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405567"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Risco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405567"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Suposição</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405567"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Problema</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405567"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Dependência</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6576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dirty="0">
                <a:solidFill>
                  <a:sysClr val="windowText" lastClr="000000"/>
                </a:solidFill>
                <a:latin typeface="Century Gothic" panose="020B0502020202020204" pitchFamily="34" charset="0"/>
              </a:rPr>
              <a:t>Insignificante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6576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Baixa</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576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Moderada</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6576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Alta</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6576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Crítica</a:t>
            </a:r>
          </a:p>
        </p:txBody>
      </p:sp>
    </p:spTree>
    <p:extLst>
      <p:ext uri="{BB962C8B-B14F-4D97-AF65-F5344CB8AC3E}">
        <p14:creationId xmlns:p14="http://schemas.microsoft.com/office/powerpoint/2010/main" val="2425004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368596"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Crítica</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3944342897"/>
              </p:ext>
            </p:extLst>
          </p:nvPr>
        </p:nvGraphicFramePr>
        <p:xfrm>
          <a:off x="300446" y="1388659"/>
          <a:ext cx="11628896"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563624">
                  <a:extLst>
                    <a:ext uri="{9D8B030D-6E8A-4147-A177-3AD203B41FA5}">
                      <a16:colId xmlns:a16="http://schemas.microsoft.com/office/drawing/2014/main" val="542048111"/>
                    </a:ext>
                  </a:extLst>
                </a:gridCol>
                <a:gridCol w="2944368">
                  <a:extLst>
                    <a:ext uri="{9D8B030D-6E8A-4147-A177-3AD203B41FA5}">
                      <a16:colId xmlns:a16="http://schemas.microsoft.com/office/drawing/2014/main" val="960615560"/>
                    </a:ext>
                  </a:extLst>
                </a:gridCol>
                <a:gridCol w="2862072">
                  <a:extLst>
                    <a:ext uri="{9D8B030D-6E8A-4147-A177-3AD203B41FA5}">
                      <a16:colId xmlns:a16="http://schemas.microsoft.com/office/drawing/2014/main" val="3202824608"/>
                    </a:ext>
                  </a:extLst>
                </a:gridCol>
                <a:gridCol w="2221992">
                  <a:extLst>
                    <a:ext uri="{9D8B030D-6E8A-4147-A177-3AD203B41FA5}">
                      <a16:colId xmlns:a16="http://schemas.microsoft.com/office/drawing/2014/main" val="320016082"/>
                    </a:ext>
                  </a:extLst>
                </a:gridCol>
                <a:gridCol w="1353312">
                  <a:extLst>
                    <a:ext uri="{9D8B030D-6E8A-4147-A177-3AD203B41FA5}">
                      <a16:colId xmlns:a16="http://schemas.microsoft.com/office/drawing/2014/main" val="3214253016"/>
                    </a:ext>
                  </a:extLst>
                </a:gridCol>
              </a:tblGrid>
              <a:tr h="340750">
                <a:tc>
                  <a:txBody>
                    <a:bodyPr/>
                    <a:lstStyle/>
                    <a:p>
                      <a:pPr algn="l" rtl="0" fontAlgn="ctr"/>
                      <a:r>
                        <a:rPr lang="pt-BR" sz="1200" u="none" strike="noStrike">
                          <a:effectLst/>
                          <a:latin typeface="Century Gothic" panose="020B0502020202020204" pitchFamily="34" charset="0"/>
                        </a:rPr>
                        <a:t>Nº</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Categoria de RAID</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Descrição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Impacto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Proprietário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Prioridade</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Risco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Suposição</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Problema</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Dependência</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8014808"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dirty="0">
                <a:solidFill>
                  <a:sysClr val="windowText" lastClr="000000"/>
                </a:solidFill>
                <a:latin typeface="Century Gothic" panose="020B0502020202020204" pitchFamily="34" charset="0"/>
              </a:rPr>
              <a:t>Insignificante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368595"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Baixa</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719803"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Moderada</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8014808"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Alta</a:t>
            </a:r>
          </a:p>
        </p:txBody>
      </p:sp>
      <p:sp>
        <p:nvSpPr>
          <p:cNvPr id="3" name="TextBox 2">
            <a:extLst>
              <a:ext uri="{FF2B5EF4-FFF2-40B4-BE49-F238E27FC236}">
                <a16:creationId xmlns:a16="http://schemas.microsoft.com/office/drawing/2014/main" id="{B9A109E8-EF17-7206-A0F1-D13FE07EEE1A}"/>
              </a:ext>
            </a:extLst>
          </p:cNvPr>
          <p:cNvSpPr txBox="1"/>
          <p:nvPr/>
        </p:nvSpPr>
        <p:spPr>
          <a:xfrm>
            <a:off x="198782" y="176378"/>
            <a:ext cx="5897217" cy="461665"/>
          </a:xfrm>
          <a:prstGeom prst="rect">
            <a:avLst/>
          </a:prstGeom>
          <a:noFill/>
        </p:spPr>
        <p:txBody>
          <a:bodyPr wrap="square" rtlCol="0">
            <a:spAutoFit/>
          </a:bodyPr>
          <a:lstStyle/>
          <a:p>
            <a:pPr rtl="0"/>
            <a:r>
              <a:rPr lang="pt-BR" sz="2400">
                <a:solidFill>
                  <a:schemeClr val="tx1">
                    <a:lumMod val="65000"/>
                    <a:lumOff val="35000"/>
                  </a:schemeClr>
                </a:solidFill>
                <a:latin typeface="Century Gothic" panose="020B0502020202020204" pitchFamily="34" charset="0"/>
              </a:rPr>
              <a:t>DETALHAMENTO DE REGISTRO DE RAID</a:t>
            </a:r>
          </a:p>
        </p:txBody>
      </p:sp>
      <p:pic>
        <p:nvPicPr>
          <p:cNvPr id="6" name="Graphic 3">
            <a:extLst>
              <a:ext uri="{FF2B5EF4-FFF2-40B4-BE49-F238E27FC236}">
                <a16:creationId xmlns:a16="http://schemas.microsoft.com/office/drawing/2014/main" id="{C71B894F-CEF5-1F03-0622-13270AC4E206}"/>
              </a:ext>
            </a:extLst>
          </p:cNvPr>
          <p:cNvPicPr>
            <a:picLocks noChangeAspect="1"/>
          </p:cNvPicPr>
          <p:nvPr/>
        </p:nvPicPr>
        <p:blipFill>
          <a:blip r:embed="rId2"/>
          <a:srcRect/>
          <a:stretch/>
        </p:blipFill>
        <p:spPr>
          <a:xfrm>
            <a:off x="300446" y="836092"/>
            <a:ext cx="6666667" cy="419048"/>
          </a:xfrm>
          <a:prstGeom prst="rect">
            <a:avLst/>
          </a:prstGeom>
        </p:spPr>
      </p:pic>
    </p:spTree>
    <p:extLst>
      <p:ext uri="{BB962C8B-B14F-4D97-AF65-F5344CB8AC3E}">
        <p14:creationId xmlns:p14="http://schemas.microsoft.com/office/powerpoint/2010/main" val="2665177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073853688"/>
              </p:ext>
            </p:extLst>
          </p:nvPr>
        </p:nvGraphicFramePr>
        <p:xfrm>
          <a:off x="787791" y="1050352"/>
          <a:ext cx="9963068" cy="2468352"/>
        </p:xfrm>
        <a:graphic>
          <a:graphicData uri="http://schemas.openxmlformats.org/drawingml/2006/table">
            <a:tbl>
              <a:tblPr firstRow="1" firstCol="1" bandRow="1">
                <a:tableStyleId>{5C22544A-7EE6-4342-B048-85BDC9FD1C3A}</a:tableStyleId>
              </a:tblPr>
              <a:tblGrid>
                <a:gridCol w="9963068">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4773</TotalTime>
  <Words>353</Words>
  <Application>Microsoft Office PowerPoint</Application>
  <PresentationFormat>Widescreen</PresentationFormat>
  <Paragraphs>196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43</cp:revision>
  <cp:lastPrinted>2020-08-31T22:23:58Z</cp:lastPrinted>
  <dcterms:created xsi:type="dcterms:W3CDTF">2021-07-07T23:54:57Z</dcterms:created>
  <dcterms:modified xsi:type="dcterms:W3CDTF">2024-10-16T06:11:12Z</dcterms:modified>
</cp:coreProperties>
</file>