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4"/>
  </p:notesMasterIdLst>
  <p:sldIdLst>
    <p:sldId id="343" r:id="rId2"/>
    <p:sldId id="295"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AF7F4"/>
    <a:srgbClr val="F0F8F5"/>
    <a:srgbClr val="F2F9ED"/>
    <a:srgbClr val="FFF9E7"/>
    <a:srgbClr val="FFF2CC"/>
    <a:srgbClr val="9FE3DC"/>
    <a:srgbClr val="BEE3E1"/>
    <a:srgbClr val="E4EDD9"/>
    <a:srgbClr val="E9F6F4"/>
    <a:srgbClr val="FFD9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7900" autoAdjust="0"/>
    <p:restoredTop sz="96058"/>
  </p:normalViewPr>
  <p:slideViewPr>
    <p:cSldViewPr snapToGrid="0" snapToObjects="1">
      <p:cViewPr varScale="1">
        <p:scale>
          <a:sx n="108" d="100"/>
          <a:sy n="108" d="100"/>
        </p:scale>
        <p:origin x="1038" y="102"/>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notesMaster" Target="notesMasters/notesMaster1.xml"/><Relationship Id="rId9" Type="http://schemas.openxmlformats.org/officeDocument/2006/relationships/tableStyles" Target="tableStyles.xml"/></Relationships>
</file>

<file path=ppt/_rels/viewProps.xml.rels><?xml version="1.0" encoding="UTF-8" standalone="yes"?>
<Relationships xmlns="http://schemas.openxmlformats.org/package/2006/relationships"><Relationship Id="rId1"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10/29/2024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rtl="0"/>
            <a:fld id="{C0711C10-233D-DA48-A5CB-9365BBABB6B4}" type="slidenum">
              <a:rPr/>
              <a:t>1</a:t>
            </a:fld>
            <a:endParaRPr/>
          </a:p>
        </p:txBody>
      </p:sp>
    </p:spTree>
    <p:extLst>
      <p:ext uri="{BB962C8B-B14F-4D97-AF65-F5344CB8AC3E}">
        <p14:creationId xmlns:p14="http://schemas.microsoft.com/office/powerpoint/2010/main" val="2064144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2</a:t>
            </a:fld>
            <a:endParaRPr/>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10/29/2024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10/29/2024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10/29/2024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10/29/2024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10/29/2024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10/29/2024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10/29/2024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10/29/2024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10/29/2024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10/29/2024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10/29/2024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10/29/2024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pt.smartsheet.com/try-it?trp=58059"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 name="TextBox 32">
            <a:extLst>
              <a:ext uri="{FF2B5EF4-FFF2-40B4-BE49-F238E27FC236}">
                <a16:creationId xmlns:a16="http://schemas.microsoft.com/office/drawing/2014/main" id="{143A449B-AAB7-994A-92CE-8F48E2CA7DF6}"/>
              </a:ext>
            </a:extLst>
          </p:cNvPr>
          <p:cNvSpPr txBox="1"/>
          <p:nvPr/>
        </p:nvSpPr>
        <p:spPr>
          <a:xfrm>
            <a:off x="165559" y="182966"/>
            <a:ext cx="6945455" cy="830997"/>
          </a:xfrm>
          <a:prstGeom prst="rect">
            <a:avLst/>
          </a:prstGeom>
          <a:noFill/>
          <a:effectLst/>
        </p:spPr>
        <p:txBody>
          <a:bodyPr wrap="square" rtlCol="0">
            <a:spAutoFit/>
          </a:bodyPr>
          <a:lstStyle/>
          <a:p>
            <a:pPr rtl="0"/>
            <a:r>
              <a:rPr lang="pt-BR" sz="2400" b="1" dirty="0">
                <a:solidFill>
                  <a:schemeClr val="tx1">
                    <a:lumMod val="65000"/>
                    <a:lumOff val="35000"/>
                  </a:schemeClr>
                </a:solidFill>
                <a:latin typeface="Century Gothic" panose="020B0502020202020204" pitchFamily="34" charset="0"/>
              </a:rPr>
              <a:t>MATRIZ DE AVALIAÇÃO DO ENGAJAMENTO DAS PARTES INTERESSADAS</a:t>
            </a:r>
          </a:p>
        </p:txBody>
      </p:sp>
      <p:graphicFrame>
        <p:nvGraphicFramePr>
          <p:cNvPr id="2" name="Table 1">
            <a:extLst>
              <a:ext uri="{FF2B5EF4-FFF2-40B4-BE49-F238E27FC236}">
                <a16:creationId xmlns:a16="http://schemas.microsoft.com/office/drawing/2014/main" id="{ED44F6BB-51D6-D840-7F48-1F8C88AE0386}"/>
              </a:ext>
            </a:extLst>
          </p:cNvPr>
          <p:cNvGraphicFramePr>
            <a:graphicFrameLocks noGrp="1"/>
          </p:cNvGraphicFramePr>
          <p:nvPr>
            <p:extLst>
              <p:ext uri="{D42A27DB-BD31-4B8C-83A1-F6EECF244321}">
                <p14:modId xmlns:p14="http://schemas.microsoft.com/office/powerpoint/2010/main" val="1332330161"/>
              </p:ext>
            </p:extLst>
          </p:nvPr>
        </p:nvGraphicFramePr>
        <p:xfrm>
          <a:off x="271436" y="1055374"/>
          <a:ext cx="3559419" cy="484079"/>
        </p:xfrm>
        <a:graphic>
          <a:graphicData uri="http://schemas.openxmlformats.org/drawingml/2006/table">
            <a:tbl>
              <a:tblPr firstRow="1" firstCol="1" bandRow="1">
                <a:effectLst>
                  <a:reflection blurRad="6350" stA="50000" endA="300" endPos="55000" dir="5400000" sy="-100000" algn="bl" rotWithShape="0"/>
                </a:effectLst>
                <a:tableStyleId>{5C22544A-7EE6-4342-B048-85BDC9FD1C3A}</a:tableStyleId>
              </a:tblPr>
              <a:tblGrid>
                <a:gridCol w="652561">
                  <a:extLst>
                    <a:ext uri="{9D8B030D-6E8A-4147-A177-3AD203B41FA5}">
                      <a16:colId xmlns:a16="http://schemas.microsoft.com/office/drawing/2014/main" val="1626814837"/>
                    </a:ext>
                  </a:extLst>
                </a:gridCol>
                <a:gridCol w="2906858">
                  <a:extLst>
                    <a:ext uri="{9D8B030D-6E8A-4147-A177-3AD203B41FA5}">
                      <a16:colId xmlns:a16="http://schemas.microsoft.com/office/drawing/2014/main" val="2708214311"/>
                    </a:ext>
                  </a:extLst>
                </a:gridCol>
              </a:tblGrid>
              <a:tr h="484079">
                <a:tc>
                  <a:txBody>
                    <a:bodyPr/>
                    <a:lstStyle/>
                    <a:p>
                      <a:pPr marL="0" marR="0" algn="ctr" rtl="0">
                        <a:lnSpc>
                          <a:spcPct val="115000"/>
                        </a:lnSpc>
                        <a:spcBef>
                          <a:spcPts val="0"/>
                        </a:spcBef>
                        <a:spcAft>
                          <a:spcPts val="0"/>
                        </a:spcAft>
                      </a:pPr>
                      <a:r>
                        <a:rPr lang="pt-BR" sz="1800" b="0" dirty="0">
                          <a:solidFill>
                            <a:sysClr val="windowText" lastClr="000000"/>
                          </a:solidFill>
                          <a:effectLst/>
                          <a:latin typeface="Century Gothic" panose="020B0502020202020204" pitchFamily="34" charset="0"/>
                        </a:rPr>
                        <a:t>A</a:t>
                      </a:r>
                    </a:p>
                  </a:txBody>
                  <a:tcPr marL="68580" marR="68580" marT="0" marB="0" anchor="ctr">
                    <a:lnL w="19050" cap="flat" cmpd="sng" algn="ctr">
                      <a:solidFill>
                        <a:schemeClr val="bg1">
                          <a:lumMod val="75000"/>
                        </a:schemeClr>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rtl="0">
                        <a:lnSpc>
                          <a:spcPct val="115000"/>
                        </a:lnSpc>
                        <a:spcBef>
                          <a:spcPts val="0"/>
                        </a:spcBef>
                        <a:spcAft>
                          <a:spcPts val="0"/>
                        </a:spcAft>
                      </a:pPr>
                      <a:r>
                        <a:rPr lang="pt-BR" sz="1400" b="0" dirty="0">
                          <a:solidFill>
                            <a:sysClr val="windowText" lastClr="000000"/>
                          </a:solidFill>
                          <a:effectLst/>
                          <a:latin typeface="Century Gothic" panose="020B0502020202020204" pitchFamily="34" charset="0"/>
                        </a:rPr>
                        <a:t>Nível atual de engajamento</a:t>
                      </a:r>
                    </a:p>
                  </a:txBody>
                  <a:tcPr marL="68580" marR="68580" marT="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876597966"/>
                  </a:ext>
                </a:extLst>
              </a:tr>
            </a:tbl>
          </a:graphicData>
        </a:graphic>
      </p:graphicFrame>
      <p:graphicFrame>
        <p:nvGraphicFramePr>
          <p:cNvPr id="6" name="Table 5">
            <a:extLst>
              <a:ext uri="{FF2B5EF4-FFF2-40B4-BE49-F238E27FC236}">
                <a16:creationId xmlns:a16="http://schemas.microsoft.com/office/drawing/2014/main" id="{CE119E61-201A-30AE-4883-DD6350573A9F}"/>
              </a:ext>
            </a:extLst>
          </p:cNvPr>
          <p:cNvGraphicFramePr>
            <a:graphicFrameLocks noGrp="1"/>
          </p:cNvGraphicFramePr>
          <p:nvPr>
            <p:extLst>
              <p:ext uri="{D42A27DB-BD31-4B8C-83A1-F6EECF244321}">
                <p14:modId xmlns:p14="http://schemas.microsoft.com/office/powerpoint/2010/main" val="3769444166"/>
              </p:ext>
            </p:extLst>
          </p:nvPr>
        </p:nvGraphicFramePr>
        <p:xfrm>
          <a:off x="4014059" y="1055374"/>
          <a:ext cx="3887067" cy="484079"/>
        </p:xfrm>
        <a:graphic>
          <a:graphicData uri="http://schemas.openxmlformats.org/drawingml/2006/table">
            <a:tbl>
              <a:tblPr firstRow="1" firstCol="1" bandRow="1">
                <a:effectLst>
                  <a:reflection blurRad="6350" stA="52000" endA="300" endPos="35000" dir="5400000" sy="-100000" algn="bl" rotWithShape="0"/>
                </a:effectLst>
                <a:tableStyleId>{5C22544A-7EE6-4342-B048-85BDC9FD1C3A}</a:tableStyleId>
              </a:tblPr>
              <a:tblGrid>
                <a:gridCol w="712630">
                  <a:extLst>
                    <a:ext uri="{9D8B030D-6E8A-4147-A177-3AD203B41FA5}">
                      <a16:colId xmlns:a16="http://schemas.microsoft.com/office/drawing/2014/main" val="1626814837"/>
                    </a:ext>
                  </a:extLst>
                </a:gridCol>
                <a:gridCol w="3174437">
                  <a:extLst>
                    <a:ext uri="{9D8B030D-6E8A-4147-A177-3AD203B41FA5}">
                      <a16:colId xmlns:a16="http://schemas.microsoft.com/office/drawing/2014/main" val="2708214311"/>
                    </a:ext>
                  </a:extLst>
                </a:gridCol>
              </a:tblGrid>
              <a:tr h="484079">
                <a:tc>
                  <a:txBody>
                    <a:bodyPr/>
                    <a:lstStyle/>
                    <a:p>
                      <a:pPr marL="0" marR="0" algn="ctr" rtl="0">
                        <a:lnSpc>
                          <a:spcPct val="115000"/>
                        </a:lnSpc>
                        <a:spcBef>
                          <a:spcPts val="0"/>
                        </a:spcBef>
                        <a:spcAft>
                          <a:spcPts val="0"/>
                        </a:spcAft>
                      </a:pPr>
                      <a:r>
                        <a:rPr lang="pt-BR" sz="1800" b="0">
                          <a:solidFill>
                            <a:sysClr val="windowText" lastClr="000000"/>
                          </a:solidFill>
                          <a:effectLst/>
                          <a:latin typeface="Century Gothic" panose="020B0502020202020204" pitchFamily="34" charset="0"/>
                        </a:rPr>
                        <a:t>D</a:t>
                      </a:r>
                    </a:p>
                  </a:txBody>
                  <a:tcPr marL="68580" marR="68580" marT="0" marB="0" anchor="ctr">
                    <a:lnL w="19050" cap="flat" cmpd="sng" algn="ctr">
                      <a:solidFill>
                        <a:schemeClr val="bg1">
                          <a:lumMod val="75000"/>
                        </a:schemeClr>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rtl="0">
                        <a:lnSpc>
                          <a:spcPct val="115000"/>
                        </a:lnSpc>
                        <a:spcBef>
                          <a:spcPts val="0"/>
                        </a:spcBef>
                        <a:spcAft>
                          <a:spcPts val="0"/>
                        </a:spcAft>
                      </a:pPr>
                      <a:r>
                        <a:rPr lang="pt-BR" sz="1400" b="0" dirty="0">
                          <a:solidFill>
                            <a:sysClr val="windowText" lastClr="000000"/>
                          </a:solidFill>
                          <a:effectLst/>
                          <a:latin typeface="Century Gothic" panose="020B0502020202020204" pitchFamily="34" charset="0"/>
                        </a:rPr>
                        <a:t>Nível desejado de engajamento</a:t>
                      </a:r>
                    </a:p>
                  </a:txBody>
                  <a:tcPr marL="68580" marR="68580" marT="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834026422"/>
                  </a:ext>
                </a:extLst>
              </a:tr>
            </a:tbl>
          </a:graphicData>
        </a:graphic>
      </p:graphicFrame>
      <p:graphicFrame>
        <p:nvGraphicFramePr>
          <p:cNvPr id="8" name="Table 7">
            <a:extLst>
              <a:ext uri="{FF2B5EF4-FFF2-40B4-BE49-F238E27FC236}">
                <a16:creationId xmlns:a16="http://schemas.microsoft.com/office/drawing/2014/main" id="{50FA1800-C25B-77CC-F389-9043A5BEDE23}"/>
              </a:ext>
            </a:extLst>
          </p:cNvPr>
          <p:cNvGraphicFramePr>
            <a:graphicFrameLocks noGrp="1"/>
          </p:cNvGraphicFramePr>
          <p:nvPr>
            <p:extLst>
              <p:ext uri="{D42A27DB-BD31-4B8C-83A1-F6EECF244321}">
                <p14:modId xmlns:p14="http://schemas.microsoft.com/office/powerpoint/2010/main" val="3247371022"/>
              </p:ext>
            </p:extLst>
          </p:nvPr>
        </p:nvGraphicFramePr>
        <p:xfrm>
          <a:off x="8067401" y="1055374"/>
          <a:ext cx="3559419" cy="484079"/>
        </p:xfrm>
        <a:graphic>
          <a:graphicData uri="http://schemas.openxmlformats.org/drawingml/2006/table">
            <a:tbl>
              <a:tblPr firstRow="1" firstCol="1" bandRow="1">
                <a:effectLst>
                  <a:reflection blurRad="6350" stA="52000" endA="300" endPos="35000" dir="5400000" sy="-100000" algn="bl" rotWithShape="0"/>
                </a:effectLst>
                <a:tableStyleId>{5C22544A-7EE6-4342-B048-85BDC9FD1C3A}</a:tableStyleId>
              </a:tblPr>
              <a:tblGrid>
                <a:gridCol w="652561">
                  <a:extLst>
                    <a:ext uri="{9D8B030D-6E8A-4147-A177-3AD203B41FA5}">
                      <a16:colId xmlns:a16="http://schemas.microsoft.com/office/drawing/2014/main" val="1626814837"/>
                    </a:ext>
                  </a:extLst>
                </a:gridCol>
                <a:gridCol w="2906858">
                  <a:extLst>
                    <a:ext uri="{9D8B030D-6E8A-4147-A177-3AD203B41FA5}">
                      <a16:colId xmlns:a16="http://schemas.microsoft.com/office/drawing/2014/main" val="2708214311"/>
                    </a:ext>
                  </a:extLst>
                </a:gridCol>
              </a:tblGrid>
              <a:tr h="484079">
                <a:tc>
                  <a:txBody>
                    <a:bodyPr/>
                    <a:lstStyle/>
                    <a:p>
                      <a:pPr marL="0" marR="0" algn="ctr" rtl="0">
                        <a:lnSpc>
                          <a:spcPct val="115000"/>
                        </a:lnSpc>
                        <a:spcBef>
                          <a:spcPts val="0"/>
                        </a:spcBef>
                        <a:spcAft>
                          <a:spcPts val="0"/>
                        </a:spcAft>
                      </a:pPr>
                      <a:r>
                        <a:rPr lang="pt-BR" sz="1800" b="0" dirty="0">
                          <a:solidFill>
                            <a:sysClr val="windowText" lastClr="000000"/>
                          </a:solidFill>
                          <a:effectLst/>
                          <a:latin typeface="Century Gothic" panose="020B0502020202020204" pitchFamily="34" charset="0"/>
                        </a:rPr>
                        <a:t>A D</a:t>
                      </a:r>
                    </a:p>
                  </a:txBody>
                  <a:tcPr marL="68580" marR="68580" marT="0" marB="0" anchor="ctr">
                    <a:lnL w="19050" cap="flat" cmpd="sng" algn="ctr">
                      <a:solidFill>
                        <a:schemeClr val="bg1">
                          <a:lumMod val="75000"/>
                        </a:schemeClr>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rtl="0">
                        <a:lnSpc>
                          <a:spcPct val="115000"/>
                        </a:lnSpc>
                        <a:spcBef>
                          <a:spcPts val="0"/>
                        </a:spcBef>
                        <a:spcAft>
                          <a:spcPts val="0"/>
                        </a:spcAft>
                      </a:pPr>
                      <a:r>
                        <a:rPr lang="pt-BR" sz="1400" b="0" dirty="0">
                          <a:solidFill>
                            <a:sysClr val="windowText" lastClr="000000"/>
                          </a:solidFill>
                          <a:effectLst/>
                          <a:latin typeface="Century Gothic" panose="020B0502020202020204" pitchFamily="34" charset="0"/>
                        </a:rPr>
                        <a:t>Tanto atual como desejado</a:t>
                      </a:r>
                    </a:p>
                  </a:txBody>
                  <a:tcPr marL="68580" marR="68580" marT="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136313746"/>
                  </a:ext>
                </a:extLst>
              </a:tr>
            </a:tbl>
          </a:graphicData>
        </a:graphic>
      </p:graphicFrame>
      <p:graphicFrame>
        <p:nvGraphicFramePr>
          <p:cNvPr id="9" name="Table 8">
            <a:extLst>
              <a:ext uri="{FF2B5EF4-FFF2-40B4-BE49-F238E27FC236}">
                <a16:creationId xmlns:a16="http://schemas.microsoft.com/office/drawing/2014/main" id="{F95683A5-BE88-D9C4-D777-DD2B68CA5602}"/>
              </a:ext>
            </a:extLst>
          </p:cNvPr>
          <p:cNvGraphicFramePr>
            <a:graphicFrameLocks noGrp="1"/>
          </p:cNvGraphicFramePr>
          <p:nvPr>
            <p:extLst>
              <p:ext uri="{D42A27DB-BD31-4B8C-83A1-F6EECF244321}">
                <p14:modId xmlns:p14="http://schemas.microsoft.com/office/powerpoint/2010/main" val="1592854220"/>
              </p:ext>
            </p:extLst>
          </p:nvPr>
        </p:nvGraphicFramePr>
        <p:xfrm>
          <a:off x="271435" y="1787428"/>
          <a:ext cx="11603955" cy="4882692"/>
        </p:xfrm>
        <a:graphic>
          <a:graphicData uri="http://schemas.openxmlformats.org/drawingml/2006/table">
            <a:tbl>
              <a:tblPr firstRow="1" firstCol="1" bandRow="1">
                <a:tableStyleId>{5C22544A-7EE6-4342-B048-85BDC9FD1C3A}</a:tableStyleId>
              </a:tblPr>
              <a:tblGrid>
                <a:gridCol w="3751925">
                  <a:extLst>
                    <a:ext uri="{9D8B030D-6E8A-4147-A177-3AD203B41FA5}">
                      <a16:colId xmlns:a16="http://schemas.microsoft.com/office/drawing/2014/main" val="950016492"/>
                    </a:ext>
                  </a:extLst>
                </a:gridCol>
                <a:gridCol w="1570406">
                  <a:extLst>
                    <a:ext uri="{9D8B030D-6E8A-4147-A177-3AD203B41FA5}">
                      <a16:colId xmlns:a16="http://schemas.microsoft.com/office/drawing/2014/main" val="77269152"/>
                    </a:ext>
                  </a:extLst>
                </a:gridCol>
                <a:gridCol w="1570406">
                  <a:extLst>
                    <a:ext uri="{9D8B030D-6E8A-4147-A177-3AD203B41FA5}">
                      <a16:colId xmlns:a16="http://schemas.microsoft.com/office/drawing/2014/main" val="3442810292"/>
                    </a:ext>
                  </a:extLst>
                </a:gridCol>
                <a:gridCol w="1570406">
                  <a:extLst>
                    <a:ext uri="{9D8B030D-6E8A-4147-A177-3AD203B41FA5}">
                      <a16:colId xmlns:a16="http://schemas.microsoft.com/office/drawing/2014/main" val="1801032249"/>
                    </a:ext>
                  </a:extLst>
                </a:gridCol>
                <a:gridCol w="1570406">
                  <a:extLst>
                    <a:ext uri="{9D8B030D-6E8A-4147-A177-3AD203B41FA5}">
                      <a16:colId xmlns:a16="http://schemas.microsoft.com/office/drawing/2014/main" val="968196950"/>
                    </a:ext>
                  </a:extLst>
                </a:gridCol>
                <a:gridCol w="1570406">
                  <a:extLst>
                    <a:ext uri="{9D8B030D-6E8A-4147-A177-3AD203B41FA5}">
                      <a16:colId xmlns:a16="http://schemas.microsoft.com/office/drawing/2014/main" val="1055521449"/>
                    </a:ext>
                  </a:extLst>
                </a:gridCol>
              </a:tblGrid>
              <a:tr h="514272">
                <a:tc>
                  <a:txBody>
                    <a:bodyPr/>
                    <a:lstStyle/>
                    <a:p>
                      <a:pPr marL="0" marR="0" rtl="0">
                        <a:lnSpc>
                          <a:spcPct val="115000"/>
                        </a:lnSpc>
                        <a:spcBef>
                          <a:spcPts val="0"/>
                        </a:spcBef>
                        <a:spcAft>
                          <a:spcPts val="0"/>
                        </a:spcAft>
                      </a:pPr>
                      <a:r>
                        <a:rPr lang="pt-BR" sz="1400" b="0">
                          <a:solidFill>
                            <a:schemeClr val="tx1"/>
                          </a:solidFill>
                          <a:effectLst/>
                          <a:latin typeface="Century Gothic" panose="020B0502020202020204" pitchFamily="34" charset="0"/>
                        </a:rPr>
                        <a:t>PARTE INTERESSADA</a:t>
                      </a:r>
                    </a:p>
                  </a:txBody>
                  <a:tcPr marL="182880" marR="68580" marT="0" marB="0" anchor="ctr">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571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marL="0" marR="0" algn="ctr" rtl="0">
                        <a:lnSpc>
                          <a:spcPct val="115000"/>
                        </a:lnSpc>
                        <a:spcBef>
                          <a:spcPts val="0"/>
                        </a:spcBef>
                        <a:spcAft>
                          <a:spcPts val="0"/>
                        </a:spcAft>
                      </a:pPr>
                      <a:r>
                        <a:rPr lang="pt-BR" sz="1600" b="0">
                          <a:solidFill>
                            <a:schemeClr val="tx1"/>
                          </a:solidFill>
                          <a:effectLst/>
                          <a:latin typeface="Century Gothic" panose="020B0502020202020204" pitchFamily="34" charset="0"/>
                        </a:rPr>
                        <a:t>Não conhece</a:t>
                      </a:r>
                    </a:p>
                  </a:txBody>
                  <a:tcPr marL="68580" marR="68580" marT="0" marB="0" anchor="ctr">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571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solidFill>
                      <a:schemeClr val="accent4">
                        <a:lumMod val="60000"/>
                        <a:lumOff val="40000"/>
                      </a:schemeClr>
                    </a:solidFill>
                  </a:tcPr>
                </a:tc>
                <a:tc>
                  <a:txBody>
                    <a:bodyPr/>
                    <a:lstStyle/>
                    <a:p>
                      <a:pPr marL="0" marR="0" algn="ctr" rtl="0">
                        <a:lnSpc>
                          <a:spcPct val="115000"/>
                        </a:lnSpc>
                        <a:spcBef>
                          <a:spcPts val="0"/>
                        </a:spcBef>
                        <a:spcAft>
                          <a:spcPts val="0"/>
                        </a:spcAft>
                      </a:pPr>
                      <a:r>
                        <a:rPr lang="pt-BR" sz="1600" b="0">
                          <a:solidFill>
                            <a:schemeClr val="tx1"/>
                          </a:solidFill>
                          <a:effectLst/>
                          <a:latin typeface="Century Gothic" panose="020B0502020202020204" pitchFamily="34" charset="0"/>
                        </a:rPr>
                        <a:t>Resistente</a:t>
                      </a:r>
                    </a:p>
                  </a:txBody>
                  <a:tcPr marL="68580" marR="68580" marT="0" marB="0" anchor="ctr">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571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solidFill>
                      <a:schemeClr val="accent4">
                        <a:lumMod val="40000"/>
                        <a:lumOff val="60000"/>
                      </a:schemeClr>
                    </a:solidFill>
                  </a:tcPr>
                </a:tc>
                <a:tc>
                  <a:txBody>
                    <a:bodyPr/>
                    <a:lstStyle/>
                    <a:p>
                      <a:pPr marL="0" marR="0" algn="ctr" rtl="0">
                        <a:lnSpc>
                          <a:spcPct val="115000"/>
                        </a:lnSpc>
                        <a:spcBef>
                          <a:spcPts val="0"/>
                        </a:spcBef>
                        <a:spcAft>
                          <a:spcPts val="0"/>
                        </a:spcAft>
                      </a:pPr>
                      <a:r>
                        <a:rPr lang="pt-BR" sz="1600" b="0">
                          <a:solidFill>
                            <a:schemeClr val="tx1"/>
                          </a:solidFill>
                          <a:effectLst/>
                          <a:latin typeface="Century Gothic" panose="020B0502020202020204" pitchFamily="34" charset="0"/>
                        </a:rPr>
                        <a:t>Neutro</a:t>
                      </a:r>
                    </a:p>
                  </a:txBody>
                  <a:tcPr marL="68580" marR="68580" marT="0" marB="0" anchor="ctr">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571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solidFill>
                      <a:srgbClr val="E4EDD9"/>
                    </a:solidFill>
                  </a:tcPr>
                </a:tc>
                <a:tc>
                  <a:txBody>
                    <a:bodyPr/>
                    <a:lstStyle/>
                    <a:p>
                      <a:pPr marL="0" marR="0" algn="ctr" rtl="0">
                        <a:lnSpc>
                          <a:spcPct val="115000"/>
                        </a:lnSpc>
                        <a:spcBef>
                          <a:spcPts val="0"/>
                        </a:spcBef>
                        <a:spcAft>
                          <a:spcPts val="0"/>
                        </a:spcAft>
                      </a:pPr>
                      <a:r>
                        <a:rPr lang="pt-BR" sz="1600" b="0">
                          <a:solidFill>
                            <a:schemeClr val="tx1"/>
                          </a:solidFill>
                          <a:effectLst/>
                          <a:latin typeface="Century Gothic" panose="020B0502020202020204" pitchFamily="34" charset="0"/>
                        </a:rPr>
                        <a:t>Com suporte</a:t>
                      </a:r>
                    </a:p>
                  </a:txBody>
                  <a:tcPr marL="68580" marR="68580" marT="0" marB="0" anchor="ctr">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571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solidFill>
                      <a:srgbClr val="BEE3E1"/>
                    </a:solidFill>
                  </a:tcPr>
                </a:tc>
                <a:tc>
                  <a:txBody>
                    <a:bodyPr/>
                    <a:lstStyle/>
                    <a:p>
                      <a:pPr marL="0" marR="0" algn="ctr" rtl="0">
                        <a:lnSpc>
                          <a:spcPct val="115000"/>
                        </a:lnSpc>
                        <a:spcBef>
                          <a:spcPts val="0"/>
                        </a:spcBef>
                        <a:spcAft>
                          <a:spcPts val="0"/>
                        </a:spcAft>
                      </a:pPr>
                      <a:r>
                        <a:rPr lang="pt-BR" sz="1600" b="0">
                          <a:solidFill>
                            <a:schemeClr val="tx1"/>
                          </a:solidFill>
                          <a:effectLst/>
                          <a:latin typeface="Century Gothic" panose="020B0502020202020204" pitchFamily="34" charset="0"/>
                        </a:rPr>
                        <a:t>Liderança</a:t>
                      </a:r>
                    </a:p>
                  </a:txBody>
                  <a:tcPr marL="68580" marR="68580" marT="0" marB="0" anchor="ctr">
                    <a:lnL w="1905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571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solidFill>
                      <a:srgbClr val="9FE3DC"/>
                    </a:solidFill>
                  </a:tcPr>
                </a:tc>
                <a:extLst>
                  <a:ext uri="{0D108BD9-81ED-4DB2-BD59-A6C34878D82A}">
                    <a16:rowId xmlns:a16="http://schemas.microsoft.com/office/drawing/2014/main" val="1469784202"/>
                  </a:ext>
                </a:extLst>
              </a:tr>
              <a:tr h="728070">
                <a:tc>
                  <a:txBody>
                    <a:bodyPr/>
                    <a:lstStyle/>
                    <a:p>
                      <a:pPr>
                        <a:lnSpc>
                          <a:spcPct val="115000"/>
                        </a:lnSpc>
                      </a:pPr>
                      <a:endParaRPr lang="en-US" sz="1600" b="0" dirty="0">
                        <a:solidFill>
                          <a:schemeClr val="tx1"/>
                        </a:solidFill>
                        <a:effectLst/>
                        <a:latin typeface="Century Gothic" panose="020B0502020202020204" pitchFamily="34" charset="0"/>
                      </a:endParaRPr>
                    </a:p>
                  </a:txBody>
                  <a:tcPr marL="182880" marR="68580" marT="0" marB="0" anchor="ctr">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rtl="0">
                        <a:lnSpc>
                          <a:spcPct val="115000"/>
                        </a:lnSpc>
                        <a:spcBef>
                          <a:spcPts val="0"/>
                        </a:spcBef>
                        <a:spcAft>
                          <a:spcPts val="0"/>
                        </a:spcAft>
                      </a:pPr>
                      <a:r>
                        <a:rPr lang="pt-BR" sz="2000" b="0">
                          <a:solidFill>
                            <a:schemeClr val="tx1"/>
                          </a:solidFill>
                          <a:effectLst/>
                          <a:latin typeface="Century Gothic" panose="020B0502020202020204" pitchFamily="34" charset="0"/>
                        </a:rPr>
                        <a:t> </a:t>
                      </a:r>
                    </a:p>
                  </a:txBody>
                  <a:tcPr marL="68580" marR="68580" marT="0" marB="0" anchor="ctr">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solidFill>
                      <a:srgbClr val="FFF2CC"/>
                    </a:solidFill>
                  </a:tcPr>
                </a:tc>
                <a:tc>
                  <a:txBody>
                    <a:bodyPr/>
                    <a:lstStyle/>
                    <a:p>
                      <a:pPr marL="0" marR="0" algn="ctr" rtl="0">
                        <a:lnSpc>
                          <a:spcPct val="115000"/>
                        </a:lnSpc>
                        <a:spcBef>
                          <a:spcPts val="0"/>
                        </a:spcBef>
                        <a:spcAft>
                          <a:spcPts val="0"/>
                        </a:spcAft>
                      </a:pPr>
                      <a:r>
                        <a:rPr lang="pt-BR" sz="2000" b="0">
                          <a:solidFill>
                            <a:schemeClr val="tx1"/>
                          </a:solidFill>
                          <a:effectLst/>
                          <a:latin typeface="Century Gothic" panose="020B0502020202020204" pitchFamily="34" charset="0"/>
                        </a:rPr>
                        <a:t> </a:t>
                      </a:r>
                    </a:p>
                  </a:txBody>
                  <a:tcPr marL="68580" marR="68580" marT="0" marB="0" anchor="ctr">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solidFill>
                      <a:srgbClr val="FFF9E7"/>
                    </a:solidFill>
                  </a:tcPr>
                </a:tc>
                <a:tc>
                  <a:txBody>
                    <a:bodyPr/>
                    <a:lstStyle/>
                    <a:p>
                      <a:pPr marL="0" marR="0" algn="ctr" rtl="0">
                        <a:lnSpc>
                          <a:spcPct val="115000"/>
                        </a:lnSpc>
                        <a:spcBef>
                          <a:spcPts val="0"/>
                        </a:spcBef>
                        <a:spcAft>
                          <a:spcPts val="0"/>
                        </a:spcAft>
                      </a:pPr>
                      <a:r>
                        <a:rPr lang="pt-BR" sz="2000" b="0">
                          <a:solidFill>
                            <a:schemeClr val="tx1"/>
                          </a:solidFill>
                          <a:effectLst/>
                          <a:latin typeface="Century Gothic" panose="020B0502020202020204" pitchFamily="34" charset="0"/>
                        </a:rPr>
                        <a:t> </a:t>
                      </a:r>
                    </a:p>
                  </a:txBody>
                  <a:tcPr marL="68580" marR="68580" marT="0" marB="0" anchor="ctr">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solidFill>
                      <a:srgbClr val="F2F9ED"/>
                    </a:solidFill>
                  </a:tcPr>
                </a:tc>
                <a:tc>
                  <a:txBody>
                    <a:bodyPr/>
                    <a:lstStyle/>
                    <a:p>
                      <a:pPr marL="0" marR="0" algn="ctr" rtl="0">
                        <a:lnSpc>
                          <a:spcPct val="115000"/>
                        </a:lnSpc>
                        <a:spcBef>
                          <a:spcPts val="0"/>
                        </a:spcBef>
                        <a:spcAft>
                          <a:spcPts val="0"/>
                        </a:spcAft>
                      </a:pPr>
                      <a:r>
                        <a:rPr lang="pt-BR" sz="2000" b="0">
                          <a:solidFill>
                            <a:schemeClr val="tx1"/>
                          </a:solidFill>
                          <a:effectLst/>
                          <a:latin typeface="Century Gothic" panose="020B0502020202020204" pitchFamily="34" charset="0"/>
                        </a:rPr>
                        <a:t> </a:t>
                      </a:r>
                    </a:p>
                  </a:txBody>
                  <a:tcPr marL="68580" marR="68580" marT="0" marB="0" anchor="ctr">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solidFill>
                      <a:srgbClr val="F0F8F5"/>
                    </a:solidFill>
                  </a:tcPr>
                </a:tc>
                <a:tc>
                  <a:txBody>
                    <a:bodyPr/>
                    <a:lstStyle/>
                    <a:p>
                      <a:pPr marL="0" marR="0" algn="ctr" rtl="0">
                        <a:lnSpc>
                          <a:spcPct val="115000"/>
                        </a:lnSpc>
                        <a:spcBef>
                          <a:spcPts val="0"/>
                        </a:spcBef>
                        <a:spcAft>
                          <a:spcPts val="0"/>
                        </a:spcAft>
                      </a:pPr>
                      <a:r>
                        <a:rPr lang="pt-BR" sz="2000" b="0">
                          <a:solidFill>
                            <a:schemeClr val="tx1"/>
                          </a:solidFill>
                          <a:effectLst/>
                          <a:latin typeface="Century Gothic" panose="020B0502020202020204" pitchFamily="34" charset="0"/>
                        </a:rPr>
                        <a:t> </a:t>
                      </a:r>
                    </a:p>
                  </a:txBody>
                  <a:tcPr marL="68580" marR="68580" marT="0" marB="0" anchor="ctr">
                    <a:lnL w="1905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solidFill>
                      <a:srgbClr val="EAF7F4"/>
                    </a:solidFill>
                  </a:tcPr>
                </a:tc>
                <a:extLst>
                  <a:ext uri="{0D108BD9-81ED-4DB2-BD59-A6C34878D82A}">
                    <a16:rowId xmlns:a16="http://schemas.microsoft.com/office/drawing/2014/main" val="3119197812"/>
                  </a:ext>
                </a:extLst>
              </a:tr>
              <a:tr h="728070">
                <a:tc>
                  <a:txBody>
                    <a:bodyPr/>
                    <a:lstStyle/>
                    <a:p>
                      <a:pPr>
                        <a:lnSpc>
                          <a:spcPct val="115000"/>
                        </a:lnSpc>
                      </a:pPr>
                      <a:endParaRPr lang="en-US" sz="1600" b="0" dirty="0">
                        <a:solidFill>
                          <a:schemeClr val="tx1"/>
                        </a:solidFill>
                        <a:effectLst/>
                        <a:latin typeface="Century Gothic" panose="020B0502020202020204" pitchFamily="34" charset="0"/>
                      </a:endParaRPr>
                    </a:p>
                  </a:txBody>
                  <a:tcPr marL="182880" marR="68580" marT="0" marB="0" anchor="ctr">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rtl="0">
                        <a:lnSpc>
                          <a:spcPct val="115000"/>
                        </a:lnSpc>
                        <a:spcBef>
                          <a:spcPts val="0"/>
                        </a:spcBef>
                        <a:spcAft>
                          <a:spcPts val="0"/>
                        </a:spcAft>
                      </a:pPr>
                      <a:r>
                        <a:rPr lang="pt-BR" sz="2000" b="0">
                          <a:solidFill>
                            <a:schemeClr val="tx1"/>
                          </a:solidFill>
                          <a:effectLst/>
                          <a:latin typeface="Century Gothic" panose="020B0502020202020204" pitchFamily="34" charset="0"/>
                        </a:rPr>
                        <a:t> </a:t>
                      </a:r>
                    </a:p>
                  </a:txBody>
                  <a:tcPr marL="68580" marR="68580" marT="0" marB="0" anchor="ctr">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solidFill>
                      <a:srgbClr val="FFF2CC"/>
                    </a:solidFill>
                  </a:tcPr>
                </a:tc>
                <a:tc>
                  <a:txBody>
                    <a:bodyPr/>
                    <a:lstStyle/>
                    <a:p>
                      <a:pPr marL="0" marR="0" algn="ctr" rtl="0">
                        <a:lnSpc>
                          <a:spcPct val="115000"/>
                        </a:lnSpc>
                        <a:spcBef>
                          <a:spcPts val="0"/>
                        </a:spcBef>
                        <a:spcAft>
                          <a:spcPts val="0"/>
                        </a:spcAft>
                      </a:pPr>
                      <a:r>
                        <a:rPr lang="pt-BR" sz="2000" b="0">
                          <a:solidFill>
                            <a:schemeClr val="tx1"/>
                          </a:solidFill>
                          <a:effectLst/>
                          <a:latin typeface="Century Gothic" panose="020B0502020202020204" pitchFamily="34" charset="0"/>
                        </a:rPr>
                        <a:t> </a:t>
                      </a:r>
                    </a:p>
                  </a:txBody>
                  <a:tcPr marL="68580" marR="68580" marT="0" marB="0" anchor="ctr">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solidFill>
                      <a:srgbClr val="FFF9E7"/>
                    </a:solidFill>
                  </a:tcPr>
                </a:tc>
                <a:tc>
                  <a:txBody>
                    <a:bodyPr/>
                    <a:lstStyle/>
                    <a:p>
                      <a:pPr marL="0" marR="0" algn="ctr" rtl="0">
                        <a:lnSpc>
                          <a:spcPct val="115000"/>
                        </a:lnSpc>
                        <a:spcBef>
                          <a:spcPts val="0"/>
                        </a:spcBef>
                        <a:spcAft>
                          <a:spcPts val="0"/>
                        </a:spcAft>
                      </a:pPr>
                      <a:r>
                        <a:rPr lang="pt-BR" sz="2000" b="0">
                          <a:solidFill>
                            <a:schemeClr val="tx1"/>
                          </a:solidFill>
                          <a:effectLst/>
                          <a:latin typeface="Century Gothic" panose="020B0502020202020204" pitchFamily="34" charset="0"/>
                        </a:rPr>
                        <a:t> </a:t>
                      </a:r>
                    </a:p>
                  </a:txBody>
                  <a:tcPr marL="68580" marR="68580" marT="0" marB="0" anchor="ctr">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solidFill>
                      <a:srgbClr val="F2F9ED"/>
                    </a:solidFill>
                  </a:tcPr>
                </a:tc>
                <a:tc>
                  <a:txBody>
                    <a:bodyPr/>
                    <a:lstStyle/>
                    <a:p>
                      <a:pPr marL="0" marR="0" algn="ctr" rtl="0">
                        <a:lnSpc>
                          <a:spcPct val="115000"/>
                        </a:lnSpc>
                        <a:spcBef>
                          <a:spcPts val="0"/>
                        </a:spcBef>
                        <a:spcAft>
                          <a:spcPts val="0"/>
                        </a:spcAft>
                      </a:pPr>
                      <a:r>
                        <a:rPr lang="pt-BR" sz="2000" b="0">
                          <a:solidFill>
                            <a:schemeClr val="tx1"/>
                          </a:solidFill>
                          <a:effectLst/>
                          <a:latin typeface="Century Gothic" panose="020B0502020202020204" pitchFamily="34" charset="0"/>
                        </a:rPr>
                        <a:t> </a:t>
                      </a:r>
                    </a:p>
                  </a:txBody>
                  <a:tcPr marL="68580" marR="68580" marT="0" marB="0" anchor="ctr">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solidFill>
                      <a:srgbClr val="F0F8F5"/>
                    </a:solidFill>
                  </a:tcPr>
                </a:tc>
                <a:tc>
                  <a:txBody>
                    <a:bodyPr/>
                    <a:lstStyle/>
                    <a:p>
                      <a:pPr marL="0" marR="0" algn="ctr" rtl="0">
                        <a:lnSpc>
                          <a:spcPct val="115000"/>
                        </a:lnSpc>
                        <a:spcBef>
                          <a:spcPts val="0"/>
                        </a:spcBef>
                        <a:spcAft>
                          <a:spcPts val="0"/>
                        </a:spcAft>
                      </a:pPr>
                      <a:r>
                        <a:rPr lang="pt-BR" sz="2000" b="0">
                          <a:solidFill>
                            <a:schemeClr val="tx1"/>
                          </a:solidFill>
                          <a:effectLst/>
                          <a:latin typeface="Century Gothic" panose="020B0502020202020204" pitchFamily="34" charset="0"/>
                        </a:rPr>
                        <a:t> </a:t>
                      </a:r>
                    </a:p>
                  </a:txBody>
                  <a:tcPr marL="68580" marR="68580" marT="0" marB="0" anchor="ctr">
                    <a:lnL w="1905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solidFill>
                      <a:srgbClr val="EAF7F4"/>
                    </a:solidFill>
                  </a:tcPr>
                </a:tc>
                <a:extLst>
                  <a:ext uri="{0D108BD9-81ED-4DB2-BD59-A6C34878D82A}">
                    <a16:rowId xmlns:a16="http://schemas.microsoft.com/office/drawing/2014/main" val="881347281"/>
                  </a:ext>
                </a:extLst>
              </a:tr>
              <a:tr h="728070">
                <a:tc>
                  <a:txBody>
                    <a:bodyPr/>
                    <a:lstStyle/>
                    <a:p>
                      <a:pPr>
                        <a:lnSpc>
                          <a:spcPct val="115000"/>
                        </a:lnSpc>
                      </a:pPr>
                      <a:endParaRPr lang="en-US" sz="1600" b="0" dirty="0">
                        <a:solidFill>
                          <a:schemeClr val="tx1"/>
                        </a:solidFill>
                        <a:effectLst/>
                        <a:latin typeface="Century Gothic" panose="020B0502020202020204" pitchFamily="34" charset="0"/>
                      </a:endParaRPr>
                    </a:p>
                  </a:txBody>
                  <a:tcPr marL="182880" marR="68580" marT="0" marB="0" anchor="ctr">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rtl="0">
                        <a:lnSpc>
                          <a:spcPct val="115000"/>
                        </a:lnSpc>
                        <a:spcBef>
                          <a:spcPts val="0"/>
                        </a:spcBef>
                        <a:spcAft>
                          <a:spcPts val="0"/>
                        </a:spcAft>
                      </a:pPr>
                      <a:r>
                        <a:rPr lang="pt-BR" sz="2000" b="0">
                          <a:solidFill>
                            <a:schemeClr val="tx1"/>
                          </a:solidFill>
                          <a:effectLst/>
                          <a:latin typeface="Century Gothic" panose="020B0502020202020204" pitchFamily="34" charset="0"/>
                        </a:rPr>
                        <a:t> </a:t>
                      </a:r>
                    </a:p>
                  </a:txBody>
                  <a:tcPr marL="68580" marR="68580" marT="0" marB="0" anchor="ctr">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solidFill>
                      <a:srgbClr val="FFF2CC"/>
                    </a:solidFill>
                  </a:tcPr>
                </a:tc>
                <a:tc>
                  <a:txBody>
                    <a:bodyPr/>
                    <a:lstStyle/>
                    <a:p>
                      <a:pPr marL="0" marR="0" algn="ctr" rtl="0">
                        <a:lnSpc>
                          <a:spcPct val="115000"/>
                        </a:lnSpc>
                        <a:spcBef>
                          <a:spcPts val="0"/>
                        </a:spcBef>
                        <a:spcAft>
                          <a:spcPts val="0"/>
                        </a:spcAft>
                      </a:pPr>
                      <a:r>
                        <a:rPr lang="pt-BR" sz="2000" b="0">
                          <a:solidFill>
                            <a:schemeClr val="tx1"/>
                          </a:solidFill>
                          <a:effectLst/>
                          <a:latin typeface="Century Gothic" panose="020B0502020202020204" pitchFamily="34" charset="0"/>
                        </a:rPr>
                        <a:t> </a:t>
                      </a:r>
                    </a:p>
                  </a:txBody>
                  <a:tcPr marL="68580" marR="68580" marT="0" marB="0" anchor="ctr">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solidFill>
                      <a:srgbClr val="FFF9E7"/>
                    </a:solidFill>
                  </a:tcPr>
                </a:tc>
                <a:tc>
                  <a:txBody>
                    <a:bodyPr/>
                    <a:lstStyle/>
                    <a:p>
                      <a:pPr marL="0" marR="0" algn="ctr" rtl="0">
                        <a:lnSpc>
                          <a:spcPct val="115000"/>
                        </a:lnSpc>
                        <a:spcBef>
                          <a:spcPts val="0"/>
                        </a:spcBef>
                        <a:spcAft>
                          <a:spcPts val="0"/>
                        </a:spcAft>
                      </a:pPr>
                      <a:r>
                        <a:rPr lang="pt-BR" sz="2000" b="0">
                          <a:solidFill>
                            <a:schemeClr val="tx1"/>
                          </a:solidFill>
                          <a:effectLst/>
                          <a:latin typeface="Century Gothic" panose="020B0502020202020204" pitchFamily="34" charset="0"/>
                        </a:rPr>
                        <a:t> </a:t>
                      </a:r>
                    </a:p>
                  </a:txBody>
                  <a:tcPr marL="68580" marR="68580" marT="0" marB="0" anchor="ctr">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solidFill>
                      <a:srgbClr val="F2F9ED"/>
                    </a:solidFill>
                  </a:tcPr>
                </a:tc>
                <a:tc>
                  <a:txBody>
                    <a:bodyPr/>
                    <a:lstStyle/>
                    <a:p>
                      <a:pPr marL="0" marR="0" algn="ctr" rtl="0">
                        <a:lnSpc>
                          <a:spcPct val="115000"/>
                        </a:lnSpc>
                        <a:spcBef>
                          <a:spcPts val="0"/>
                        </a:spcBef>
                        <a:spcAft>
                          <a:spcPts val="0"/>
                        </a:spcAft>
                      </a:pPr>
                      <a:r>
                        <a:rPr lang="pt-BR" sz="2000" b="0">
                          <a:solidFill>
                            <a:schemeClr val="tx1"/>
                          </a:solidFill>
                          <a:effectLst/>
                          <a:latin typeface="Century Gothic" panose="020B0502020202020204" pitchFamily="34" charset="0"/>
                        </a:rPr>
                        <a:t> </a:t>
                      </a:r>
                    </a:p>
                  </a:txBody>
                  <a:tcPr marL="68580" marR="68580" marT="0" marB="0" anchor="ctr">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solidFill>
                      <a:srgbClr val="F0F8F5"/>
                    </a:solidFill>
                  </a:tcPr>
                </a:tc>
                <a:tc>
                  <a:txBody>
                    <a:bodyPr/>
                    <a:lstStyle/>
                    <a:p>
                      <a:pPr marL="0" marR="0" algn="ctr" rtl="0">
                        <a:lnSpc>
                          <a:spcPct val="115000"/>
                        </a:lnSpc>
                        <a:spcBef>
                          <a:spcPts val="0"/>
                        </a:spcBef>
                        <a:spcAft>
                          <a:spcPts val="0"/>
                        </a:spcAft>
                      </a:pPr>
                      <a:r>
                        <a:rPr lang="pt-BR" sz="2000" b="0">
                          <a:solidFill>
                            <a:schemeClr val="tx1"/>
                          </a:solidFill>
                          <a:effectLst/>
                          <a:latin typeface="Century Gothic" panose="020B0502020202020204" pitchFamily="34" charset="0"/>
                        </a:rPr>
                        <a:t> </a:t>
                      </a:r>
                    </a:p>
                  </a:txBody>
                  <a:tcPr marL="68580" marR="68580" marT="0" marB="0" anchor="ctr">
                    <a:lnL w="1905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solidFill>
                      <a:srgbClr val="EAF7F4"/>
                    </a:solidFill>
                  </a:tcPr>
                </a:tc>
                <a:extLst>
                  <a:ext uri="{0D108BD9-81ED-4DB2-BD59-A6C34878D82A}">
                    <a16:rowId xmlns:a16="http://schemas.microsoft.com/office/drawing/2014/main" val="497656892"/>
                  </a:ext>
                </a:extLst>
              </a:tr>
              <a:tr h="728070">
                <a:tc>
                  <a:txBody>
                    <a:bodyPr/>
                    <a:lstStyle/>
                    <a:p>
                      <a:pPr>
                        <a:lnSpc>
                          <a:spcPct val="115000"/>
                        </a:lnSpc>
                      </a:pPr>
                      <a:endParaRPr lang="en-US" sz="1600" b="0" dirty="0">
                        <a:solidFill>
                          <a:schemeClr val="tx1"/>
                        </a:solidFill>
                        <a:effectLst/>
                        <a:latin typeface="Century Gothic" panose="020B0502020202020204" pitchFamily="34" charset="0"/>
                      </a:endParaRPr>
                    </a:p>
                  </a:txBody>
                  <a:tcPr marL="182880" marR="68580" marT="0" marB="0" anchor="ctr">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rtl="0">
                        <a:lnSpc>
                          <a:spcPct val="115000"/>
                        </a:lnSpc>
                        <a:spcBef>
                          <a:spcPts val="0"/>
                        </a:spcBef>
                        <a:spcAft>
                          <a:spcPts val="0"/>
                        </a:spcAft>
                      </a:pPr>
                      <a:r>
                        <a:rPr lang="pt-BR" sz="2000" b="0">
                          <a:solidFill>
                            <a:schemeClr val="tx1"/>
                          </a:solidFill>
                          <a:effectLst/>
                          <a:latin typeface="Century Gothic" panose="020B0502020202020204" pitchFamily="34" charset="0"/>
                        </a:rPr>
                        <a:t> </a:t>
                      </a:r>
                    </a:p>
                  </a:txBody>
                  <a:tcPr marL="68580" marR="68580" marT="0" marB="0" anchor="ctr">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solidFill>
                      <a:srgbClr val="FFF2CC"/>
                    </a:solidFill>
                  </a:tcPr>
                </a:tc>
                <a:tc>
                  <a:txBody>
                    <a:bodyPr/>
                    <a:lstStyle/>
                    <a:p>
                      <a:pPr marL="0" marR="0" algn="ctr" rtl="0">
                        <a:lnSpc>
                          <a:spcPct val="115000"/>
                        </a:lnSpc>
                        <a:spcBef>
                          <a:spcPts val="0"/>
                        </a:spcBef>
                        <a:spcAft>
                          <a:spcPts val="0"/>
                        </a:spcAft>
                      </a:pPr>
                      <a:r>
                        <a:rPr lang="pt-BR" sz="2000" b="0">
                          <a:solidFill>
                            <a:schemeClr val="tx1"/>
                          </a:solidFill>
                          <a:effectLst/>
                          <a:latin typeface="Century Gothic" panose="020B0502020202020204" pitchFamily="34" charset="0"/>
                        </a:rPr>
                        <a:t> </a:t>
                      </a:r>
                    </a:p>
                  </a:txBody>
                  <a:tcPr marL="68580" marR="68580" marT="0" marB="0" anchor="ctr">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solidFill>
                      <a:srgbClr val="FFF9E7"/>
                    </a:solidFill>
                  </a:tcPr>
                </a:tc>
                <a:tc>
                  <a:txBody>
                    <a:bodyPr/>
                    <a:lstStyle/>
                    <a:p>
                      <a:pPr marL="0" marR="0" algn="ctr" rtl="0">
                        <a:lnSpc>
                          <a:spcPct val="115000"/>
                        </a:lnSpc>
                        <a:spcBef>
                          <a:spcPts val="0"/>
                        </a:spcBef>
                        <a:spcAft>
                          <a:spcPts val="0"/>
                        </a:spcAft>
                      </a:pPr>
                      <a:r>
                        <a:rPr lang="pt-BR" sz="2000" b="0">
                          <a:solidFill>
                            <a:schemeClr val="tx1"/>
                          </a:solidFill>
                          <a:effectLst/>
                          <a:latin typeface="Century Gothic" panose="020B0502020202020204" pitchFamily="34" charset="0"/>
                        </a:rPr>
                        <a:t> </a:t>
                      </a:r>
                    </a:p>
                  </a:txBody>
                  <a:tcPr marL="68580" marR="68580" marT="0" marB="0" anchor="ctr">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solidFill>
                      <a:srgbClr val="F2F9ED"/>
                    </a:solidFill>
                  </a:tcPr>
                </a:tc>
                <a:tc>
                  <a:txBody>
                    <a:bodyPr/>
                    <a:lstStyle/>
                    <a:p>
                      <a:pPr marL="0" marR="0" algn="ctr" rtl="0">
                        <a:lnSpc>
                          <a:spcPct val="115000"/>
                        </a:lnSpc>
                        <a:spcBef>
                          <a:spcPts val="0"/>
                        </a:spcBef>
                        <a:spcAft>
                          <a:spcPts val="0"/>
                        </a:spcAft>
                      </a:pPr>
                      <a:r>
                        <a:rPr lang="pt-BR" sz="2000" b="0">
                          <a:solidFill>
                            <a:schemeClr val="tx1"/>
                          </a:solidFill>
                          <a:effectLst/>
                          <a:latin typeface="Century Gothic" panose="020B0502020202020204" pitchFamily="34" charset="0"/>
                        </a:rPr>
                        <a:t> </a:t>
                      </a:r>
                    </a:p>
                  </a:txBody>
                  <a:tcPr marL="68580" marR="68580" marT="0" marB="0" anchor="ctr">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solidFill>
                      <a:srgbClr val="F0F8F5"/>
                    </a:solidFill>
                  </a:tcPr>
                </a:tc>
                <a:tc>
                  <a:txBody>
                    <a:bodyPr/>
                    <a:lstStyle/>
                    <a:p>
                      <a:pPr marL="0" marR="0" algn="ctr" rtl="0">
                        <a:lnSpc>
                          <a:spcPct val="115000"/>
                        </a:lnSpc>
                        <a:spcBef>
                          <a:spcPts val="0"/>
                        </a:spcBef>
                        <a:spcAft>
                          <a:spcPts val="0"/>
                        </a:spcAft>
                      </a:pPr>
                      <a:r>
                        <a:rPr lang="pt-BR" sz="2000" b="0">
                          <a:solidFill>
                            <a:schemeClr val="tx1"/>
                          </a:solidFill>
                          <a:effectLst/>
                          <a:latin typeface="Century Gothic" panose="020B0502020202020204" pitchFamily="34" charset="0"/>
                        </a:rPr>
                        <a:t> </a:t>
                      </a:r>
                    </a:p>
                  </a:txBody>
                  <a:tcPr marL="68580" marR="68580" marT="0" marB="0" anchor="ctr">
                    <a:lnL w="1905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solidFill>
                      <a:srgbClr val="EAF7F4"/>
                    </a:solidFill>
                  </a:tcPr>
                </a:tc>
                <a:extLst>
                  <a:ext uri="{0D108BD9-81ED-4DB2-BD59-A6C34878D82A}">
                    <a16:rowId xmlns:a16="http://schemas.microsoft.com/office/drawing/2014/main" val="1529941824"/>
                  </a:ext>
                </a:extLst>
              </a:tr>
              <a:tr h="728070">
                <a:tc>
                  <a:txBody>
                    <a:bodyPr/>
                    <a:lstStyle/>
                    <a:p>
                      <a:pPr>
                        <a:lnSpc>
                          <a:spcPct val="115000"/>
                        </a:lnSpc>
                      </a:pPr>
                      <a:endParaRPr lang="en-US" sz="1600" b="0" dirty="0">
                        <a:solidFill>
                          <a:schemeClr val="tx1"/>
                        </a:solidFill>
                        <a:effectLst/>
                        <a:latin typeface="Century Gothic" panose="020B0502020202020204" pitchFamily="34" charset="0"/>
                      </a:endParaRPr>
                    </a:p>
                  </a:txBody>
                  <a:tcPr marL="182880" marR="68580" marT="0" marB="0" anchor="ctr">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rtl="0">
                        <a:lnSpc>
                          <a:spcPct val="115000"/>
                        </a:lnSpc>
                        <a:spcBef>
                          <a:spcPts val="0"/>
                        </a:spcBef>
                        <a:spcAft>
                          <a:spcPts val="0"/>
                        </a:spcAft>
                      </a:pPr>
                      <a:r>
                        <a:rPr lang="pt-BR" sz="2000" b="0">
                          <a:solidFill>
                            <a:schemeClr val="tx1"/>
                          </a:solidFill>
                          <a:effectLst/>
                          <a:latin typeface="Century Gothic" panose="020B0502020202020204" pitchFamily="34" charset="0"/>
                        </a:rPr>
                        <a:t> </a:t>
                      </a:r>
                    </a:p>
                  </a:txBody>
                  <a:tcPr marL="68580" marR="68580" marT="0" marB="0" anchor="ctr">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solidFill>
                      <a:srgbClr val="FFF2CC"/>
                    </a:solidFill>
                  </a:tcPr>
                </a:tc>
                <a:tc>
                  <a:txBody>
                    <a:bodyPr/>
                    <a:lstStyle/>
                    <a:p>
                      <a:pPr marL="0" marR="0" algn="ctr" rtl="0">
                        <a:lnSpc>
                          <a:spcPct val="115000"/>
                        </a:lnSpc>
                        <a:spcBef>
                          <a:spcPts val="0"/>
                        </a:spcBef>
                        <a:spcAft>
                          <a:spcPts val="0"/>
                        </a:spcAft>
                      </a:pPr>
                      <a:r>
                        <a:rPr lang="pt-BR" sz="2000" b="0">
                          <a:solidFill>
                            <a:schemeClr val="tx1"/>
                          </a:solidFill>
                          <a:effectLst/>
                          <a:latin typeface="Century Gothic" panose="020B0502020202020204" pitchFamily="34" charset="0"/>
                        </a:rPr>
                        <a:t> </a:t>
                      </a:r>
                    </a:p>
                  </a:txBody>
                  <a:tcPr marL="68580" marR="68580" marT="0" marB="0" anchor="ctr">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solidFill>
                      <a:srgbClr val="FFF9E7"/>
                    </a:solidFill>
                  </a:tcPr>
                </a:tc>
                <a:tc>
                  <a:txBody>
                    <a:bodyPr/>
                    <a:lstStyle/>
                    <a:p>
                      <a:pPr marL="0" marR="0" algn="ctr" rtl="0">
                        <a:lnSpc>
                          <a:spcPct val="115000"/>
                        </a:lnSpc>
                        <a:spcBef>
                          <a:spcPts val="0"/>
                        </a:spcBef>
                        <a:spcAft>
                          <a:spcPts val="0"/>
                        </a:spcAft>
                      </a:pPr>
                      <a:r>
                        <a:rPr lang="pt-BR" sz="2000" b="0">
                          <a:solidFill>
                            <a:schemeClr val="tx1"/>
                          </a:solidFill>
                          <a:effectLst/>
                          <a:latin typeface="Century Gothic" panose="020B0502020202020204" pitchFamily="34" charset="0"/>
                        </a:rPr>
                        <a:t> </a:t>
                      </a:r>
                    </a:p>
                  </a:txBody>
                  <a:tcPr marL="68580" marR="68580" marT="0" marB="0" anchor="ctr">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solidFill>
                      <a:srgbClr val="F2F9ED"/>
                    </a:solidFill>
                  </a:tcPr>
                </a:tc>
                <a:tc>
                  <a:txBody>
                    <a:bodyPr/>
                    <a:lstStyle/>
                    <a:p>
                      <a:pPr marL="0" marR="0" algn="ctr" rtl="0">
                        <a:lnSpc>
                          <a:spcPct val="115000"/>
                        </a:lnSpc>
                        <a:spcBef>
                          <a:spcPts val="0"/>
                        </a:spcBef>
                        <a:spcAft>
                          <a:spcPts val="0"/>
                        </a:spcAft>
                      </a:pPr>
                      <a:r>
                        <a:rPr lang="pt-BR" sz="2000" b="0">
                          <a:solidFill>
                            <a:schemeClr val="tx1"/>
                          </a:solidFill>
                          <a:effectLst/>
                          <a:latin typeface="Century Gothic" panose="020B0502020202020204" pitchFamily="34" charset="0"/>
                        </a:rPr>
                        <a:t> </a:t>
                      </a:r>
                    </a:p>
                  </a:txBody>
                  <a:tcPr marL="68580" marR="68580" marT="0" marB="0" anchor="ctr">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solidFill>
                      <a:srgbClr val="F0F8F5"/>
                    </a:solidFill>
                  </a:tcPr>
                </a:tc>
                <a:tc>
                  <a:txBody>
                    <a:bodyPr/>
                    <a:lstStyle/>
                    <a:p>
                      <a:pPr marL="0" marR="0" algn="ctr" rtl="0">
                        <a:lnSpc>
                          <a:spcPct val="115000"/>
                        </a:lnSpc>
                        <a:spcBef>
                          <a:spcPts val="0"/>
                        </a:spcBef>
                        <a:spcAft>
                          <a:spcPts val="0"/>
                        </a:spcAft>
                      </a:pPr>
                      <a:r>
                        <a:rPr lang="pt-BR" sz="2000" b="0">
                          <a:solidFill>
                            <a:schemeClr val="tx1"/>
                          </a:solidFill>
                          <a:effectLst/>
                          <a:latin typeface="Century Gothic" panose="020B0502020202020204" pitchFamily="34" charset="0"/>
                        </a:rPr>
                        <a:t> </a:t>
                      </a:r>
                    </a:p>
                  </a:txBody>
                  <a:tcPr marL="68580" marR="68580" marT="0" marB="0" anchor="ctr">
                    <a:lnL w="1905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solidFill>
                      <a:srgbClr val="EAF7F4"/>
                    </a:solidFill>
                  </a:tcPr>
                </a:tc>
                <a:extLst>
                  <a:ext uri="{0D108BD9-81ED-4DB2-BD59-A6C34878D82A}">
                    <a16:rowId xmlns:a16="http://schemas.microsoft.com/office/drawing/2014/main" val="1481134431"/>
                  </a:ext>
                </a:extLst>
              </a:tr>
              <a:tr h="728070">
                <a:tc>
                  <a:txBody>
                    <a:bodyPr/>
                    <a:lstStyle/>
                    <a:p>
                      <a:pPr marL="0" marR="0" rtl="0">
                        <a:lnSpc>
                          <a:spcPct val="115000"/>
                        </a:lnSpc>
                        <a:spcBef>
                          <a:spcPts val="0"/>
                        </a:spcBef>
                        <a:spcAft>
                          <a:spcPts val="0"/>
                        </a:spcAft>
                      </a:pPr>
                      <a:r>
                        <a:rPr lang="pt-BR" sz="1600" b="0">
                          <a:solidFill>
                            <a:schemeClr val="tx1"/>
                          </a:solidFill>
                          <a:effectLst/>
                          <a:latin typeface="Century Gothic" panose="020B0502020202020204" pitchFamily="34" charset="0"/>
                        </a:rPr>
                        <a:t> </a:t>
                      </a:r>
                    </a:p>
                  </a:txBody>
                  <a:tcPr marL="182880" marR="68580" marT="0" marB="0" anchor="ctr">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rtl="0">
                        <a:lnSpc>
                          <a:spcPct val="115000"/>
                        </a:lnSpc>
                        <a:spcBef>
                          <a:spcPts val="0"/>
                        </a:spcBef>
                        <a:spcAft>
                          <a:spcPts val="0"/>
                        </a:spcAft>
                      </a:pPr>
                      <a:r>
                        <a:rPr lang="pt-BR" sz="2000" b="0">
                          <a:solidFill>
                            <a:schemeClr val="tx1"/>
                          </a:solidFill>
                          <a:effectLst/>
                          <a:latin typeface="Century Gothic" panose="020B0502020202020204" pitchFamily="34" charset="0"/>
                        </a:rPr>
                        <a:t> </a:t>
                      </a:r>
                    </a:p>
                  </a:txBody>
                  <a:tcPr marL="68580" marR="68580" marT="0" marB="0" anchor="ctr">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solidFill>
                      <a:srgbClr val="FFF2CC"/>
                    </a:solidFill>
                  </a:tcPr>
                </a:tc>
                <a:tc>
                  <a:txBody>
                    <a:bodyPr/>
                    <a:lstStyle/>
                    <a:p>
                      <a:pPr marL="0" marR="0" algn="ctr" rtl="0">
                        <a:lnSpc>
                          <a:spcPct val="115000"/>
                        </a:lnSpc>
                        <a:spcBef>
                          <a:spcPts val="0"/>
                        </a:spcBef>
                        <a:spcAft>
                          <a:spcPts val="0"/>
                        </a:spcAft>
                      </a:pPr>
                      <a:r>
                        <a:rPr lang="pt-BR" sz="2000" b="0">
                          <a:solidFill>
                            <a:schemeClr val="tx1"/>
                          </a:solidFill>
                          <a:effectLst/>
                          <a:latin typeface="Century Gothic" panose="020B0502020202020204" pitchFamily="34" charset="0"/>
                        </a:rPr>
                        <a:t> </a:t>
                      </a:r>
                    </a:p>
                  </a:txBody>
                  <a:tcPr marL="68580" marR="68580" marT="0" marB="0" anchor="ctr">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solidFill>
                      <a:srgbClr val="FFF9E7"/>
                    </a:solidFill>
                  </a:tcPr>
                </a:tc>
                <a:tc>
                  <a:txBody>
                    <a:bodyPr/>
                    <a:lstStyle/>
                    <a:p>
                      <a:pPr marL="0" marR="0" algn="ctr" rtl="0">
                        <a:lnSpc>
                          <a:spcPct val="115000"/>
                        </a:lnSpc>
                        <a:spcBef>
                          <a:spcPts val="0"/>
                        </a:spcBef>
                        <a:spcAft>
                          <a:spcPts val="0"/>
                        </a:spcAft>
                      </a:pPr>
                      <a:r>
                        <a:rPr lang="pt-BR" sz="2000" b="0">
                          <a:solidFill>
                            <a:schemeClr val="tx1"/>
                          </a:solidFill>
                          <a:effectLst/>
                          <a:latin typeface="Century Gothic" panose="020B0502020202020204" pitchFamily="34" charset="0"/>
                        </a:rPr>
                        <a:t> </a:t>
                      </a:r>
                    </a:p>
                  </a:txBody>
                  <a:tcPr marL="68580" marR="68580" marT="0" marB="0" anchor="ctr">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solidFill>
                      <a:srgbClr val="F2F9ED"/>
                    </a:solidFill>
                  </a:tcPr>
                </a:tc>
                <a:tc>
                  <a:txBody>
                    <a:bodyPr/>
                    <a:lstStyle/>
                    <a:p>
                      <a:pPr marL="0" marR="0" algn="ctr" rtl="0">
                        <a:lnSpc>
                          <a:spcPct val="115000"/>
                        </a:lnSpc>
                        <a:spcBef>
                          <a:spcPts val="0"/>
                        </a:spcBef>
                        <a:spcAft>
                          <a:spcPts val="0"/>
                        </a:spcAft>
                      </a:pPr>
                      <a:r>
                        <a:rPr lang="pt-BR" sz="2000" b="0">
                          <a:solidFill>
                            <a:schemeClr val="tx1"/>
                          </a:solidFill>
                          <a:effectLst/>
                          <a:latin typeface="Century Gothic" panose="020B0502020202020204" pitchFamily="34" charset="0"/>
                        </a:rPr>
                        <a:t> </a:t>
                      </a:r>
                    </a:p>
                  </a:txBody>
                  <a:tcPr marL="68580" marR="68580" marT="0" marB="0" anchor="ctr">
                    <a:lnL w="19050" cap="flat" cmpd="sng" algn="ctr">
                      <a:solidFill>
                        <a:schemeClr val="bg1">
                          <a:lumMod val="75000"/>
                        </a:schemeClr>
                      </a:solidFill>
                      <a:prstDash val="solid"/>
                      <a:round/>
                      <a:headEnd type="none" w="med" len="med"/>
                      <a:tailEnd type="none" w="med" len="med"/>
                    </a:lnL>
                    <a:lnR w="19050"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solidFill>
                      <a:srgbClr val="F0F8F5"/>
                    </a:solidFill>
                  </a:tcPr>
                </a:tc>
                <a:tc>
                  <a:txBody>
                    <a:bodyPr/>
                    <a:lstStyle/>
                    <a:p>
                      <a:pPr marL="0" marR="0" algn="ctr" rtl="0">
                        <a:lnSpc>
                          <a:spcPct val="115000"/>
                        </a:lnSpc>
                        <a:spcBef>
                          <a:spcPts val="0"/>
                        </a:spcBef>
                        <a:spcAft>
                          <a:spcPts val="0"/>
                        </a:spcAft>
                      </a:pPr>
                      <a:r>
                        <a:rPr lang="pt-BR" sz="2000" b="0">
                          <a:solidFill>
                            <a:schemeClr val="tx1"/>
                          </a:solidFill>
                          <a:effectLst/>
                          <a:latin typeface="Century Gothic" panose="020B0502020202020204" pitchFamily="34" charset="0"/>
                        </a:rPr>
                        <a:t> </a:t>
                      </a:r>
                    </a:p>
                  </a:txBody>
                  <a:tcPr marL="68580" marR="68580" marT="0" marB="0" anchor="ctr">
                    <a:lnL w="1905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9050" cap="flat" cmpd="sng" algn="ctr">
                      <a:solidFill>
                        <a:schemeClr val="bg1">
                          <a:lumMod val="75000"/>
                        </a:schemeClr>
                      </a:solidFill>
                      <a:prstDash val="solid"/>
                      <a:round/>
                      <a:headEnd type="none" w="med" len="med"/>
                      <a:tailEnd type="none" w="med" len="med"/>
                    </a:lnT>
                    <a:lnB w="19050" cap="flat" cmpd="sng" algn="ctr">
                      <a:solidFill>
                        <a:schemeClr val="bg1">
                          <a:lumMod val="75000"/>
                        </a:schemeClr>
                      </a:solidFill>
                      <a:prstDash val="solid"/>
                      <a:round/>
                      <a:headEnd type="none" w="med" len="med"/>
                      <a:tailEnd type="none" w="med" len="med"/>
                    </a:lnB>
                    <a:solidFill>
                      <a:srgbClr val="EAF7F4"/>
                    </a:solidFill>
                  </a:tcPr>
                </a:tc>
                <a:extLst>
                  <a:ext uri="{0D108BD9-81ED-4DB2-BD59-A6C34878D82A}">
                    <a16:rowId xmlns:a16="http://schemas.microsoft.com/office/drawing/2014/main" val="1369934913"/>
                  </a:ext>
                </a:extLst>
              </a:tr>
            </a:tbl>
          </a:graphicData>
        </a:graphic>
      </p:graphicFrame>
      <p:pic>
        <p:nvPicPr>
          <p:cNvPr id="3" name="Picture 2">
            <a:hlinkClick r:id="rId3"/>
            <a:extLst>
              <a:ext uri="{FF2B5EF4-FFF2-40B4-BE49-F238E27FC236}">
                <a16:creationId xmlns:a16="http://schemas.microsoft.com/office/drawing/2014/main" id="{0A770102-6A03-1BF8-1C72-61191C0A59B6}"/>
              </a:ext>
            </a:extLst>
          </p:cNvPr>
          <p:cNvPicPr>
            <a:picLocks noChangeAspect="1"/>
          </p:cNvPicPr>
          <p:nvPr/>
        </p:nvPicPr>
        <p:blipFill>
          <a:blip r:embed="rId4"/>
          <a:srcRect/>
          <a:stretch/>
        </p:blipFill>
        <p:spPr>
          <a:xfrm>
            <a:off x="9324150" y="236233"/>
            <a:ext cx="2551238" cy="507429"/>
          </a:xfrm>
          <a:prstGeom prst="rect">
            <a:avLst/>
          </a:prstGeom>
        </p:spPr>
      </p:pic>
    </p:spTree>
    <p:extLst>
      <p:ext uri="{BB962C8B-B14F-4D97-AF65-F5344CB8AC3E}">
        <p14:creationId xmlns:p14="http://schemas.microsoft.com/office/powerpoint/2010/main" val="1508588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rtl="0">
                        <a:spcBef>
                          <a:spcPts val="0"/>
                        </a:spcBef>
                        <a:spcAft>
                          <a:spcPts val="0"/>
                        </a:spcAft>
                      </a:pPr>
                      <a:r>
                        <a:rPr lang="pt-BR" sz="1600" b="1">
                          <a:solidFill>
                            <a:schemeClr val="tx1"/>
                          </a:solidFill>
                          <a:effectLst/>
                          <a:latin typeface="Century Gothic" panose="020B0502020202020204" pitchFamily="34" charset="0"/>
                        </a:rPr>
                        <a:t>AVISO DE ISENÇÃO DE RESPONSABILIDADE</a:t>
                      </a:r>
                    </a:p>
                    <a:p>
                      <a:pPr marL="0" marR="0" rtl="0">
                        <a:spcBef>
                          <a:spcPts val="0"/>
                        </a:spcBef>
                        <a:spcAft>
                          <a:spcPts val="0"/>
                        </a:spcAft>
                      </a:pPr>
                      <a:r>
                        <a:rPr lang="pt-BR" sz="1200" b="0">
                          <a:solidFill>
                            <a:schemeClr val="tx1"/>
                          </a:solidFill>
                          <a:effectLst/>
                          <a:latin typeface="Century Gothic" panose="020B0502020202020204" pitchFamily="34" charset="0"/>
                        </a:rPr>
                        <a:t> </a:t>
                      </a:r>
                    </a:p>
                    <a:p>
                      <a:pPr marL="0" marR="0" rtl="0">
                        <a:spcBef>
                          <a:spcPts val="0"/>
                        </a:spcBef>
                        <a:spcAft>
                          <a:spcPts val="0"/>
                        </a:spcAft>
                      </a:pPr>
                      <a:r>
                        <a:rPr lang="pt-BR" sz="1400" b="0">
                          <a:solidFill>
                            <a:schemeClr val="tx1"/>
                          </a:solidFill>
                          <a:effectLst/>
                          <a:latin typeface="Century Gothic" panose="020B0502020202020204" pitchFamily="34" charset="0"/>
                        </a:rPr>
                        <a:t>Qualquer artigo, modelo ou informação fornecidos pela Smartsheet no site são apenas para referência. Embora nos esforcemos para manter as informações atualizadas e corretas, não fornecemos garantia de qualquer natureza, seja explícita ou implícita, a respeito da integridade, precisão, confiabilidade, adequação ou disponibilidade do site ou das informações, artigos, modelos ou gráficos contidos no site. Portanto, toda confiança que você depositar nessas informações será estritamente por sua própria conta e risco.</a:t>
                      </a: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IC-IT-Project-Roadmap-Template_PowerPoint</Template>
  <TotalTime>7502</TotalTime>
  <Words>156</Words>
  <Application>Microsoft Office PowerPoint</Application>
  <PresentationFormat>Widescreen</PresentationFormat>
  <Paragraphs>49</Paragraphs>
  <Slides>2</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Calibri</vt:lpstr>
      <vt:lpstr>Calibri Light</vt:lpstr>
      <vt:lpstr>Century Gothic</vt:lpstr>
      <vt:lpstr>Тема Office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Ricky Nan</cp:lastModifiedBy>
  <cp:revision>92</cp:revision>
  <cp:lastPrinted>2020-08-31T22:23:58Z</cp:lastPrinted>
  <dcterms:created xsi:type="dcterms:W3CDTF">2021-07-07T23:54:57Z</dcterms:created>
  <dcterms:modified xsi:type="dcterms:W3CDTF">2024-10-29T10:24:16Z</dcterms:modified>
</cp:coreProperties>
</file>