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60" autoAdjust="0"/>
    <p:restoredTop sz="96058"/>
  </p:normalViewPr>
  <p:slideViewPr>
    <p:cSldViewPr snapToGrid="0" snapToObjects="1">
      <p:cViewPr varScale="1">
        <p:scale>
          <a:sx n="92" d="100"/>
          <a:sy n="92" d="100"/>
        </p:scale>
        <p:origin x="102" y="44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6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074431" cy="1077218"/>
          </a:xfrm>
          <a:prstGeom prst="rect">
            <a:avLst/>
          </a:prstGeom>
          <a:noFill/>
          <a:effectLst/>
        </p:spPr>
        <p:txBody>
          <a:bodyPr wrap="square" rtlCol="0">
            <a:spAutoFit/>
          </a:bodyPr>
          <a:lstStyle/>
          <a:p>
            <a:pPr rtl="0"/>
            <a:r>
              <a:rPr lang="pt-BR" sz="3200" b="1" dirty="0">
                <a:solidFill>
                  <a:schemeClr val="bg1"/>
                </a:solidFill>
                <a:latin typeface="Century Gothic" panose="020B0502020202020204" pitchFamily="34" charset="0"/>
              </a:rPr>
              <a:t>Modelo de diagrama de espinha de peixe de seis ramificações</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pt-BR" sz="1300" b="1" i="0" u="none" strike="noStrike">
                <a:solidFill>
                  <a:schemeClr val="bg1"/>
                </a:solidFill>
                <a:effectLst/>
                <a:latin typeface="Century Gothic" panose="020B0502020202020204" pitchFamily="34" charset="0"/>
              </a:rPr>
              <a:t>Quando usar o modelo: </a:t>
            </a:r>
            <a:r>
              <a:rPr lang="pt-BR" sz="1300" i="0" u="none" strike="noStrike">
                <a:solidFill>
                  <a:schemeClr val="bg1"/>
                </a:solidFill>
                <a:effectLst/>
                <a:latin typeface="Century Gothic" panose="020B0502020202020204" pitchFamily="34" charset="0"/>
              </a:rPr>
              <a:t>o modelo de espinha de peixe ajuda a apresentar dados complexos em um formato facilmente compreensível. Você pode dividir um problema central em seis categorias ou causas, resumir detalhes importantes e envolver seu público em um diálogo estruturado de solução de problemas. </a:t>
            </a:r>
          </a:p>
          <a:p>
            <a:pPr algn="l" rtl="0">
              <a:lnSpc>
                <a:spcPct val="150000"/>
              </a:lnSpc>
              <a:spcBef>
                <a:spcPts val="0"/>
              </a:spcBef>
              <a:spcAft>
                <a:spcPts val="0"/>
              </a:spcAft>
            </a:pPr>
            <a:r>
              <a:rPr lang="pt-BR" sz="1300" i="0" u="none" strike="noStrike">
                <a:solidFill>
                  <a:schemeClr val="bg1"/>
                </a:solidFill>
                <a:effectLst/>
                <a:latin typeface="Century Gothic" panose="020B0502020202020204" pitchFamily="34" charset="0"/>
              </a:rPr>
              <a:t>  </a:t>
            </a:r>
          </a:p>
          <a:p>
            <a:pPr algn="l" rtl="0">
              <a:lnSpc>
                <a:spcPct val="150000"/>
              </a:lnSpc>
              <a:spcBef>
                <a:spcPts val="0"/>
              </a:spcBef>
              <a:spcAft>
                <a:spcPts val="0"/>
              </a:spcAft>
            </a:pPr>
            <a:r>
              <a:rPr lang="pt-BR" sz="1300" b="1" i="0" u="none" strike="noStrike">
                <a:solidFill>
                  <a:schemeClr val="bg1"/>
                </a:solidFill>
                <a:effectLst/>
                <a:latin typeface="Century Gothic" panose="020B0502020202020204" pitchFamily="34" charset="0"/>
              </a:rPr>
              <a:t>Recursos importantes do modelo: </a:t>
            </a:r>
            <a:r>
              <a:rPr lang="pt-BR" sz="1300" i="0" u="none" strike="noStrike">
                <a:solidFill>
                  <a:schemeClr val="bg1"/>
                </a:solidFill>
                <a:effectLst/>
                <a:latin typeface="Century Gothic" panose="020B0502020202020204" pitchFamily="34" charset="0"/>
              </a:rPr>
              <a:t>o design limpo e espaçoso garante que cada bloco de texto seja legível e distinto. O formato de seis seções possibilita uma apresentação de conteúdo organizada e detalhada. Cada seção tem espaço para elaborar causas ou categorias individuais com uma ligação clara com o problema principal.</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4581" y="1588371"/>
            <a:ext cx="6809463" cy="3830322"/>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68883C02-6236-5894-B27C-D5E8A9F96865}"/>
              </a:ext>
            </a:extLst>
          </p:cNvPr>
          <p:cNvPicPr>
            <a:picLocks noChangeAspect="1"/>
          </p:cNvPicPr>
          <p:nvPr/>
        </p:nvPicPr>
        <p:blipFill>
          <a:blip r:embed="rId5"/>
          <a:srcRect/>
          <a:stretch/>
        </p:blipFill>
        <p:spPr>
          <a:xfrm>
            <a:off x="8640343"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dirty="0">
                <a:solidFill>
                  <a:srgbClr val="1E6864"/>
                </a:solidFill>
                <a:latin typeface="Century Gothic" panose="020B0502020202020204" pitchFamily="34" charset="0"/>
              </a:rPr>
              <a:t>O formato de seis seções possibilita uma apresentação de conteúdo organizada e detalhada.</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Cada seção tem espaço para elaborar causas ou categorias individuais com uma ligação clara com o problema principal.</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O design limpo e espaçoso garante que cada bloco de texto seja legível e distinto.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dirty="0">
                <a:solidFill>
                  <a:srgbClr val="1E6864"/>
                </a:solidFill>
                <a:latin typeface="Century Gothic" panose="020B0502020202020204" pitchFamily="34" charset="0"/>
              </a:rPr>
              <a:t>e envolver seu público em um diálogo estruturado de solução de problemas.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dirty="0">
                <a:solidFill>
                  <a:srgbClr val="1E6864"/>
                </a:solidFill>
                <a:latin typeface="Century Gothic" panose="020B0502020202020204" pitchFamily="34" charset="0"/>
              </a:rPr>
              <a:t>Você pode dividir um problema central em seis categorias ou causas, resumir detalhes importantes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dirty="0">
                <a:solidFill>
                  <a:srgbClr val="1E6864"/>
                </a:solidFill>
                <a:latin typeface="Century Gothic" panose="020B0502020202020204" pitchFamily="34" charset="0"/>
              </a:rPr>
              <a:t>O modelo de espinha de peixe ajuda a apresentar dados complexos em um formato facilmente compreensível.</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2200">
                <a:solidFill>
                  <a:schemeClr val="bg1"/>
                </a:solidFill>
                <a:latin typeface="Century Gothic" panose="020B0502020202020204" pitchFamily="34" charset="0"/>
              </a:rPr>
              <a:t>Texto</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1</a:t>
            </a: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pt-BR" sz="1100">
                <a:solidFill>
                  <a:srgbClr val="1E6864"/>
                </a:solidFill>
                <a:latin typeface="Century Gothic" panose="020B0502020202020204" pitchFamily="34" charset="0"/>
              </a:rPr>
              <a:t>Texto</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Texto</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Texto</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Texto</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a:solidFill>
                  <a:srgbClr val="1E6864"/>
                </a:solidFill>
                <a:latin typeface="Century Gothic" panose="020B0502020202020204" pitchFamily="34" charset="0"/>
              </a:rPr>
              <a:t>Texto</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a:solidFill>
                  <a:srgbClr val="1E6864"/>
                </a:solidFill>
                <a:latin typeface="Century Gothic" panose="020B0502020202020204" pitchFamily="34" charset="0"/>
              </a:rPr>
              <a:t>Texto</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a:solidFill>
                  <a:srgbClr val="1E6864"/>
                </a:solidFill>
                <a:latin typeface="Century Gothic" panose="020B0502020202020204" pitchFamily="34" charset="0"/>
              </a:rPr>
              <a:t>Texto</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2200">
                <a:solidFill>
                  <a:schemeClr val="bg1"/>
                </a:solidFill>
                <a:latin typeface="Century Gothic" panose="020B0502020202020204" pitchFamily="34" charset="0"/>
              </a:rPr>
              <a:t>Texto</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1</a:t>
            </a: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pt-BR" sz="1100">
                <a:solidFill>
                  <a:srgbClr val="1E6864"/>
                </a:solidFill>
                <a:latin typeface="Century Gothic" panose="020B0502020202020204" pitchFamily="34" charset="0"/>
              </a:rPr>
              <a:t>Texto</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74526866"/>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12705</TotalTime>
  <Words>344</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197</cp:revision>
  <cp:lastPrinted>2024-02-20T23:48:17Z</cp:lastPrinted>
  <dcterms:created xsi:type="dcterms:W3CDTF">2021-07-07T23:54:57Z</dcterms:created>
  <dcterms:modified xsi:type="dcterms:W3CDTF">2024-10-30T12:16:40Z</dcterms:modified>
</cp:coreProperties>
</file>