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07" autoAdjust="0"/>
    <p:restoredTop sz="97413" autoAdjust="0"/>
  </p:normalViewPr>
  <p:slideViewPr>
    <p:cSldViewPr snapToGrid="0" snapToObjects="1">
      <p:cViewPr varScale="1">
        <p:scale>
          <a:sx n="107" d="100"/>
          <a:sy n="107" d="100"/>
        </p:scale>
        <p:origin x="1206" y="102"/>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E9533376-9CCA-40CD-AB71-C0B673A5A8F5}"/>
    <pc:docChg chg="custSel modSld">
      <pc:chgData name="Bess Dunlevy" userId="dd4b9a8537dbe9d0" providerId="LiveId" clId="{E9533376-9CCA-40CD-AB71-C0B673A5A8F5}" dt="2023-06-16T22:41:57.220" v="92" actId="20577"/>
      <pc:docMkLst>
        <pc:docMk/>
      </pc:docMkLst>
      <pc:sldChg chg="delSp modSp mod">
        <pc:chgData name="Bess Dunlevy" userId="dd4b9a8537dbe9d0" providerId="LiveId" clId="{E9533376-9CCA-40CD-AB71-C0B673A5A8F5}" dt="2023-06-16T22:41:57.220" v="92" actId="20577"/>
        <pc:sldMkLst>
          <pc:docMk/>
          <pc:sldMk cId="1036723312" sldId="320"/>
        </pc:sldMkLst>
        <pc:spChg chg="mod">
          <ac:chgData name="Bess Dunlevy" userId="dd4b9a8537dbe9d0" providerId="LiveId" clId="{E9533376-9CCA-40CD-AB71-C0B673A5A8F5}" dt="2023-06-16T22:40:32.882" v="14" actId="20577"/>
          <ac:spMkLst>
            <pc:docMk/>
            <pc:sldMk cId="1036723312" sldId="320"/>
            <ac:spMk id="5" creationId="{CDADEC37-AD62-194B-8324-91DAEC6F3A34}"/>
          </ac:spMkLst>
        </pc:spChg>
        <pc:spChg chg="mod">
          <ac:chgData name="Bess Dunlevy" userId="dd4b9a8537dbe9d0" providerId="LiveId" clId="{E9533376-9CCA-40CD-AB71-C0B673A5A8F5}" dt="2023-06-16T22:40:42.604" v="21" actId="20577"/>
          <ac:spMkLst>
            <pc:docMk/>
            <pc:sldMk cId="1036723312" sldId="320"/>
            <ac:spMk id="6" creationId="{45120421-B160-AC44-999E-CFB0721F467F}"/>
          </ac:spMkLst>
        </pc:spChg>
        <pc:spChg chg="mod">
          <ac:chgData name="Bess Dunlevy" userId="dd4b9a8537dbe9d0" providerId="LiveId" clId="{E9533376-9CCA-40CD-AB71-C0B673A5A8F5}" dt="2023-06-16T22:40:27.472" v="1" actId="20577"/>
          <ac:spMkLst>
            <pc:docMk/>
            <pc:sldMk cId="1036723312" sldId="320"/>
            <ac:spMk id="9" creationId="{E6EEB223-E166-A54F-887F-3F76EDC4E433}"/>
          </ac:spMkLst>
        </pc:spChg>
        <pc:spChg chg="mod">
          <ac:chgData name="Bess Dunlevy" userId="dd4b9a8537dbe9d0" providerId="LiveId" clId="{E9533376-9CCA-40CD-AB71-C0B673A5A8F5}" dt="2023-06-16T22:40:47.743" v="23" actId="14100"/>
          <ac:spMkLst>
            <pc:docMk/>
            <pc:sldMk cId="1036723312" sldId="320"/>
            <ac:spMk id="12" creationId="{4DA04FFA-D9F8-5249-A153-D5EAF58B72FE}"/>
          </ac:spMkLst>
        </pc:spChg>
        <pc:spChg chg="mod">
          <ac:chgData name="Bess Dunlevy" userId="dd4b9a8537dbe9d0" providerId="LiveId" clId="{E9533376-9CCA-40CD-AB71-C0B673A5A8F5}" dt="2023-06-16T22:40:57.668" v="30" actId="20577"/>
          <ac:spMkLst>
            <pc:docMk/>
            <pc:sldMk cId="1036723312" sldId="320"/>
            <ac:spMk id="42" creationId="{238344CB-F85E-EE49-8F53-13D357BD1514}"/>
          </ac:spMkLst>
        </pc:spChg>
        <pc:spChg chg="mod">
          <ac:chgData name="Bess Dunlevy" userId="dd4b9a8537dbe9d0" providerId="LiveId" clId="{E9533376-9CCA-40CD-AB71-C0B673A5A8F5}" dt="2023-06-16T22:41:19.862" v="57" actId="20577"/>
          <ac:spMkLst>
            <pc:docMk/>
            <pc:sldMk cId="1036723312" sldId="320"/>
            <ac:spMk id="43" creationId="{BDF46762-DE84-6D48-99D5-CB3DE0793AB2}"/>
          </ac:spMkLst>
        </pc:spChg>
        <pc:spChg chg="mod">
          <ac:chgData name="Bess Dunlevy" userId="dd4b9a8537dbe9d0" providerId="LiveId" clId="{E9533376-9CCA-40CD-AB71-C0B673A5A8F5}" dt="2023-06-16T22:41:27.032" v="64" actId="20577"/>
          <ac:spMkLst>
            <pc:docMk/>
            <pc:sldMk cId="1036723312" sldId="320"/>
            <ac:spMk id="44" creationId="{BC327E30-6FC2-774C-84E7-84122B7DDF00}"/>
          </ac:spMkLst>
        </pc:spChg>
        <pc:spChg chg="mod">
          <ac:chgData name="Bess Dunlevy" userId="dd4b9a8537dbe9d0" providerId="LiveId" clId="{E9533376-9CCA-40CD-AB71-C0B673A5A8F5}" dt="2023-06-16T22:41:34.186" v="71" actId="20577"/>
          <ac:spMkLst>
            <pc:docMk/>
            <pc:sldMk cId="1036723312" sldId="320"/>
            <ac:spMk id="45" creationId="{C6B6796C-A823-9B45-9C7B-E649DE201818}"/>
          </ac:spMkLst>
        </pc:spChg>
        <pc:spChg chg="mod">
          <ac:chgData name="Bess Dunlevy" userId="dd4b9a8537dbe9d0" providerId="LiveId" clId="{E9533376-9CCA-40CD-AB71-C0B673A5A8F5}" dt="2023-06-16T22:41:42.380" v="78" actId="20577"/>
          <ac:spMkLst>
            <pc:docMk/>
            <pc:sldMk cId="1036723312" sldId="320"/>
            <ac:spMk id="46" creationId="{3B60B896-37F2-1C41-A35B-FD3D0B568849}"/>
          </ac:spMkLst>
        </pc:spChg>
        <pc:spChg chg="mod">
          <ac:chgData name="Bess Dunlevy" userId="dd4b9a8537dbe9d0" providerId="LiveId" clId="{E9533376-9CCA-40CD-AB71-C0B673A5A8F5}" dt="2023-06-16T22:41:48.700" v="85" actId="20577"/>
          <ac:spMkLst>
            <pc:docMk/>
            <pc:sldMk cId="1036723312" sldId="320"/>
            <ac:spMk id="54" creationId="{C8FAABF7-CF44-A847-B0BC-190595132FDE}"/>
          </ac:spMkLst>
        </pc:spChg>
        <pc:spChg chg="mod">
          <ac:chgData name="Bess Dunlevy" userId="dd4b9a8537dbe9d0" providerId="LiveId" clId="{E9533376-9CCA-40CD-AB71-C0B673A5A8F5}" dt="2023-06-16T22:41:57.220" v="92" actId="20577"/>
          <ac:spMkLst>
            <pc:docMk/>
            <pc:sldMk cId="1036723312" sldId="320"/>
            <ac:spMk id="55" creationId="{90D21B74-0D4D-1541-A69C-58D3FB0DFCCE}"/>
          </ac:spMkLst>
        </pc:spChg>
        <pc:spChg chg="mod">
          <ac:chgData name="Bess Dunlevy" userId="dd4b9a8537dbe9d0" providerId="LiveId" clId="{E9533376-9CCA-40CD-AB71-C0B673A5A8F5}" dt="2023-06-16T22:41:09.489" v="32" actId="1076"/>
          <ac:spMkLst>
            <pc:docMk/>
            <pc:sldMk cId="1036723312" sldId="320"/>
            <ac:spMk id="71" creationId="{9821FA71-28EE-9244-8F4A-DF8712860040}"/>
          </ac:spMkLst>
        </pc:spChg>
        <pc:spChg chg="del">
          <ac:chgData name="Bess Dunlevy" userId="dd4b9a8537dbe9d0" providerId="LiveId" clId="{E9533376-9CCA-40CD-AB71-C0B673A5A8F5}" dt="2023-06-16T22:41:00.952" v="31" actId="478"/>
          <ac:spMkLst>
            <pc:docMk/>
            <pc:sldMk cId="1036723312" sldId="320"/>
            <ac:spMk id="72" creationId="{FD5755D5-4DA7-844D-A71D-BC507D72C599}"/>
          </ac:spMkLst>
        </pc:spChg>
      </pc:sldChg>
      <pc:sldChg chg="modSp mod">
        <pc:chgData name="Bess Dunlevy" userId="dd4b9a8537dbe9d0" providerId="LiveId" clId="{E9533376-9CCA-40CD-AB71-C0B673A5A8F5}" dt="2023-06-16T22:40:24.182" v="0" actId="20577"/>
        <pc:sldMkLst>
          <pc:docMk/>
          <pc:sldMk cId="1925317832" sldId="342"/>
        </pc:sldMkLst>
        <pc:spChg chg="mod">
          <ac:chgData name="Bess Dunlevy" userId="dd4b9a8537dbe9d0" providerId="LiveId" clId="{E9533376-9CCA-40CD-AB71-C0B673A5A8F5}" dt="2023-06-16T22:40:24.182" v="0" actId="20577"/>
          <ac:spMkLst>
            <pc:docMk/>
            <pc:sldMk cId="1925317832" sldId="342"/>
            <ac:spMk id="33" creationId="{143A449B-AAB7-994A-92CE-8F48E2CA7DF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t.smartsheet.com/try-it?trp=58008"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405012" y="3712053"/>
            <a:ext cx="9247166" cy="646331"/>
          </a:xfrm>
          <a:prstGeom prst="rect">
            <a:avLst/>
          </a:prstGeom>
          <a:noFill/>
        </p:spPr>
        <p:txBody>
          <a:bodyPr wrap="square" rtlCol="0">
            <a:spAutoFit/>
          </a:bodyPr>
          <a:lstStyle/>
          <a:p>
            <a:pPr rtl="0"/>
            <a:r>
              <a:rPr lang="pt-BR" sz="3600">
                <a:latin typeface="Century Gothic" panose="020B0502020202020204" pitchFamily="34" charset="0"/>
              </a:rPr>
              <a:t>Notas quanto ao uso deste modelo</a:t>
            </a:r>
          </a:p>
        </p:txBody>
      </p:sp>
      <p:sp>
        <p:nvSpPr>
          <p:cNvPr id="3" name="TextBox 2">
            <a:extLst>
              <a:ext uri="{FF2B5EF4-FFF2-40B4-BE49-F238E27FC236}">
                <a16:creationId xmlns:a16="http://schemas.microsoft.com/office/drawing/2014/main" id="{8D229698-1152-43F9-BE56-3EBDC68FD012}"/>
              </a:ext>
            </a:extLst>
          </p:cNvPr>
          <p:cNvSpPr txBox="1"/>
          <p:nvPr/>
        </p:nvSpPr>
        <p:spPr>
          <a:xfrm>
            <a:off x="405012" y="4641876"/>
            <a:ext cx="7445969" cy="1969770"/>
          </a:xfrm>
          <a:prstGeom prst="rect">
            <a:avLst/>
          </a:prstGeom>
          <a:noFill/>
        </p:spPr>
        <p:txBody>
          <a:bodyPr wrap="square" rtlCol="0">
            <a:spAutoFit/>
          </a:bodyPr>
          <a:lstStyle/>
          <a:p>
            <a:pPr rtl="0">
              <a:spcAft>
                <a:spcPts val="600"/>
              </a:spcAft>
            </a:pPr>
            <a:r>
              <a:rPr lang="pt-BR" sz="1600" dirty="0">
                <a:latin typeface="Century Gothic" panose="020B0502020202020204" pitchFamily="34" charset="0"/>
              </a:rPr>
              <a:t>Insira tarefas do projeto na área do gráfico. </a:t>
            </a:r>
          </a:p>
          <a:p>
            <a:pPr rtl="0"/>
            <a:r>
              <a:rPr lang="pt-BR" sz="1600" dirty="0">
                <a:latin typeface="Century Gothic" panose="020B0502020202020204" pitchFamily="34" charset="0"/>
              </a:rPr>
              <a:t> </a:t>
            </a:r>
          </a:p>
          <a:p>
            <a:pPr rtl="0">
              <a:spcAft>
                <a:spcPts val="600"/>
              </a:spcAft>
            </a:pPr>
            <a:r>
              <a:rPr lang="pt-BR" sz="1600" dirty="0">
                <a:latin typeface="Century Gothic" panose="020B0502020202020204" pitchFamily="34" charset="0"/>
              </a:rPr>
              <a:t>Insira proprietários de rótulos na legenda abaixo do gráfico. </a:t>
            </a:r>
          </a:p>
          <a:p>
            <a:endParaRPr lang="en-US" sz="1600" dirty="0">
              <a:latin typeface="Century Gothic" panose="020B0502020202020204" pitchFamily="34" charset="0"/>
            </a:endParaRPr>
          </a:p>
          <a:p>
            <a:pPr rtl="0">
              <a:spcAft>
                <a:spcPts val="600"/>
              </a:spcAft>
            </a:pPr>
            <a:r>
              <a:rPr lang="pt-BR" sz="1600" dirty="0">
                <a:latin typeface="Century Gothic" panose="020B0502020202020204" pitchFamily="34" charset="0"/>
              </a:rPr>
              <a:t>Ajuste as barras para representar a duração por tarefa. Adicione datas de início e de término, prazos, datas de marcos ou informações adicionais da tarefa dentro de cada barra ou na área do gráfico.</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9183872" y="307317"/>
            <a:ext cx="2552023"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64697" y="307317"/>
            <a:ext cx="7093391" cy="830997"/>
          </a:xfrm>
          <a:prstGeom prst="rect">
            <a:avLst/>
          </a:prstGeom>
          <a:noFill/>
        </p:spPr>
        <p:txBody>
          <a:bodyPr wrap="square" rtlCol="0">
            <a:spAutoFit/>
          </a:bodyPr>
          <a:lstStyle/>
          <a:p>
            <a:pPr rtl="0"/>
            <a:r>
              <a:rPr lang="pt-BR" sz="2400" b="1" dirty="0">
                <a:solidFill>
                  <a:schemeClr val="tx1">
                    <a:lumMod val="65000"/>
                    <a:lumOff val="35000"/>
                  </a:schemeClr>
                </a:solidFill>
                <a:latin typeface="Century Gothic" panose="020B0502020202020204" pitchFamily="34" charset="0"/>
              </a:rPr>
              <a:t>MODELO DE APRESENTAÇÃO DE CALENDÁRIO</a:t>
            </a:r>
            <a:r>
              <a:rPr lang="en-US" sz="2400" b="1" dirty="0">
                <a:solidFill>
                  <a:schemeClr val="tx1">
                    <a:lumMod val="65000"/>
                    <a:lumOff val="35000"/>
                  </a:schemeClr>
                </a:solidFill>
                <a:latin typeface="Century Gothic" panose="020B0502020202020204" pitchFamily="34" charset="0"/>
              </a:rPr>
              <a:t> </a:t>
            </a:r>
            <a:r>
              <a:rPr lang="pt-BR" sz="2400" b="1" dirty="0">
                <a:solidFill>
                  <a:schemeClr val="tx1">
                    <a:lumMod val="65000"/>
                    <a:lumOff val="35000"/>
                  </a:schemeClr>
                </a:solidFill>
                <a:latin typeface="Century Gothic" panose="020B0502020202020204" pitchFamily="34" charset="0"/>
              </a:rPr>
              <a:t>DE CONTEÚDO</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3543301" y="6477000"/>
            <a:ext cx="8227280" cy="369332"/>
          </a:xfrm>
          <a:prstGeom prst="rect">
            <a:avLst/>
          </a:prstGeom>
          <a:noFill/>
        </p:spPr>
        <p:txBody>
          <a:bodyPr wrap="square" rtlCol="0">
            <a:spAutoFit/>
          </a:bodyPr>
          <a:lstStyle/>
          <a:p>
            <a:pPr algn="r" rtl="0"/>
            <a:r>
              <a:rPr lang="pt-BR" dirty="0">
                <a:solidFill>
                  <a:schemeClr val="bg1"/>
                </a:solidFill>
                <a:latin typeface="Century Gothic" panose="020B0502020202020204" pitchFamily="34" charset="0"/>
                <a:ea typeface="Arial" charset="0"/>
                <a:cs typeface="Arial" charset="0"/>
              </a:rPr>
              <a:t>MODELO DE APRESENTAÇÃO DE CALENDÁRIO DE CONTEÚDO</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430806500"/>
              </p:ext>
            </p:extLst>
          </p:nvPr>
        </p:nvGraphicFramePr>
        <p:xfrm>
          <a:off x="327121" y="485123"/>
          <a:ext cx="11529256" cy="4957800"/>
        </p:xfrm>
        <a:graphic>
          <a:graphicData uri="http://schemas.openxmlformats.org/drawingml/2006/table">
            <a:tbl>
              <a:tblPr firstRow="1" bandRow="1">
                <a:tableStyleId>{5C22544A-7EE6-4342-B048-85BDC9FD1C3A}</a:tableStyleId>
              </a:tblPr>
              <a:tblGrid>
                <a:gridCol w="3499444">
                  <a:extLst>
                    <a:ext uri="{9D8B030D-6E8A-4147-A177-3AD203B41FA5}">
                      <a16:colId xmlns:a16="http://schemas.microsoft.com/office/drawing/2014/main" val="602210714"/>
                    </a:ext>
                  </a:extLst>
                </a:gridCol>
                <a:gridCol w="1376678">
                  <a:extLst>
                    <a:ext uri="{9D8B030D-6E8A-4147-A177-3AD203B41FA5}">
                      <a16:colId xmlns:a16="http://schemas.microsoft.com/office/drawing/2014/main" val="745651107"/>
                    </a:ext>
                  </a:extLst>
                </a:gridCol>
                <a:gridCol w="1376678">
                  <a:extLst>
                    <a:ext uri="{9D8B030D-6E8A-4147-A177-3AD203B41FA5}">
                      <a16:colId xmlns:a16="http://schemas.microsoft.com/office/drawing/2014/main" val="3203644497"/>
                    </a:ext>
                  </a:extLst>
                </a:gridCol>
                <a:gridCol w="1319114">
                  <a:extLst>
                    <a:ext uri="{9D8B030D-6E8A-4147-A177-3AD203B41FA5}">
                      <a16:colId xmlns:a16="http://schemas.microsoft.com/office/drawing/2014/main" val="3839570682"/>
                    </a:ext>
                  </a:extLst>
                </a:gridCol>
                <a:gridCol w="1319114">
                  <a:extLst>
                    <a:ext uri="{9D8B030D-6E8A-4147-A177-3AD203B41FA5}">
                      <a16:colId xmlns:a16="http://schemas.microsoft.com/office/drawing/2014/main" val="436924813"/>
                    </a:ext>
                  </a:extLst>
                </a:gridCol>
                <a:gridCol w="1319114">
                  <a:extLst>
                    <a:ext uri="{9D8B030D-6E8A-4147-A177-3AD203B41FA5}">
                      <a16:colId xmlns:a16="http://schemas.microsoft.com/office/drawing/2014/main" val="3893106002"/>
                    </a:ext>
                  </a:extLst>
                </a:gridCol>
                <a:gridCol w="1319114">
                  <a:extLst>
                    <a:ext uri="{9D8B030D-6E8A-4147-A177-3AD203B41FA5}">
                      <a16:colId xmlns:a16="http://schemas.microsoft.com/office/drawing/2014/main" val="1896848035"/>
                    </a:ext>
                  </a:extLst>
                </a:gridCol>
              </a:tblGrid>
              <a:tr h="243926">
                <a:tc>
                  <a:txBody>
                    <a:bodyPr/>
                    <a:lstStyle/>
                    <a:p>
                      <a:pPr rtl="0">
                        <a:lnSpc>
                          <a:spcPct val="100000"/>
                        </a:lnSpc>
                      </a:pPr>
                      <a:r>
                        <a:rPr lang="pt-BR" sz="900">
                          <a:solidFill>
                            <a:schemeClr val="tx1"/>
                          </a:solidFill>
                          <a:latin typeface="Century Gothic" panose="020B0502020202020204" pitchFamily="34" charset="0"/>
                        </a:rPr>
                        <a:t>TAREFAS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lnSpc>
                          <a:spcPct val="100000"/>
                        </a:lnSpc>
                      </a:pPr>
                      <a:r>
                        <a:rPr lang="pt-BR" sz="1200" b="0">
                          <a:solidFill>
                            <a:schemeClr val="tx1"/>
                          </a:solidFill>
                          <a:latin typeface="Century Gothic" panose="020B0502020202020204" pitchFamily="34" charset="0"/>
                        </a:rPr>
                        <a:t>MÊS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200" b="0">
                          <a:solidFill>
                            <a:schemeClr val="tx1"/>
                          </a:solidFill>
                          <a:latin typeface="Century Gothic" panose="020B0502020202020204" pitchFamily="34" charset="0"/>
                        </a:rPr>
                        <a:t>MÊS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200" b="0">
                          <a:solidFill>
                            <a:schemeClr val="tx1"/>
                          </a:solidFill>
                          <a:latin typeface="Century Gothic" panose="020B0502020202020204" pitchFamily="34" charset="0"/>
                        </a:rPr>
                        <a:t>MÊS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200" b="0">
                          <a:solidFill>
                            <a:schemeClr val="tx1"/>
                          </a:solidFill>
                          <a:latin typeface="Century Gothic" panose="020B0502020202020204" pitchFamily="34" charset="0"/>
                        </a:rPr>
                        <a:t>MÊS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200" b="0">
                          <a:solidFill>
                            <a:schemeClr val="tx1"/>
                          </a:solidFill>
                          <a:latin typeface="Century Gothic" panose="020B0502020202020204" pitchFamily="34" charset="0"/>
                        </a:rPr>
                        <a:t>MÊS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200" b="0">
                          <a:solidFill>
                            <a:schemeClr val="tx1"/>
                          </a:solidFill>
                          <a:latin typeface="Century Gothic" panose="020B0502020202020204" pitchFamily="34" charset="0"/>
                        </a:rPr>
                        <a:t>MÊS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468348">
                <a:tc>
                  <a:txBody>
                    <a:bodyPr/>
                    <a:lstStyle/>
                    <a:p>
                      <a:pPr rtl="0">
                        <a:lnSpc>
                          <a:spcPct val="100000"/>
                        </a:lnSpc>
                      </a:pPr>
                      <a:r>
                        <a:rPr lang="pt-BR" sz="1000" b="0">
                          <a:solidFill>
                            <a:schemeClr val="tx1"/>
                          </a:solidFill>
                          <a:latin typeface="Century Gothic" panose="020B0502020202020204" pitchFamily="34" charset="0"/>
                        </a:rPr>
                        <a:t>Tarefa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000" b="0">
                          <a:solidFill>
                            <a:schemeClr val="tx1"/>
                          </a:solidFill>
                          <a:latin typeface="Century Gothic" panose="020B0502020202020204" pitchFamily="34" charset="0"/>
                        </a:rPr>
                        <a:t>Tarefa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Tarefa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Tarefa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Tarefa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Tarefa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Tarefa 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Tarefa 8</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Tarefa 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Tarefa 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34152558"/>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824646" y="809599"/>
            <a:ext cx="1753154" cy="36576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Tarefa 00/00</a:t>
            </a:r>
          </a:p>
        </p:txBody>
      </p:sp>
      <p:sp>
        <p:nvSpPr>
          <p:cNvPr id="6" name="Rectangle 5">
            <a:extLst>
              <a:ext uri="{FF2B5EF4-FFF2-40B4-BE49-F238E27FC236}">
                <a16:creationId xmlns:a16="http://schemas.microsoft.com/office/drawing/2014/main" id="{45120421-B160-AC44-999E-CFB0721F467F}"/>
              </a:ext>
            </a:extLst>
          </p:cNvPr>
          <p:cNvSpPr/>
          <p:nvPr/>
        </p:nvSpPr>
        <p:spPr>
          <a:xfrm>
            <a:off x="3835820" y="1277572"/>
            <a:ext cx="1741980"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Tarefa 00/00</a:t>
            </a:r>
          </a:p>
        </p:txBody>
      </p:sp>
      <p:sp>
        <p:nvSpPr>
          <p:cNvPr id="12" name="Rectangle 11">
            <a:extLst>
              <a:ext uri="{FF2B5EF4-FFF2-40B4-BE49-F238E27FC236}">
                <a16:creationId xmlns:a16="http://schemas.microsoft.com/office/drawing/2014/main" id="{4DA04FFA-D9F8-5249-A153-D5EAF58B72FE}"/>
              </a:ext>
            </a:extLst>
          </p:cNvPr>
          <p:cNvSpPr/>
          <p:nvPr/>
        </p:nvSpPr>
        <p:spPr>
          <a:xfrm>
            <a:off x="3824647" y="1745545"/>
            <a:ext cx="1753154"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Marco 1</a:t>
            </a:r>
          </a:p>
        </p:txBody>
      </p:sp>
      <p:sp>
        <p:nvSpPr>
          <p:cNvPr id="42" name="Rectangle 41">
            <a:extLst>
              <a:ext uri="{FF2B5EF4-FFF2-40B4-BE49-F238E27FC236}">
                <a16:creationId xmlns:a16="http://schemas.microsoft.com/office/drawing/2014/main" id="{238344CB-F85E-EE49-8F53-13D357BD1514}"/>
              </a:ext>
            </a:extLst>
          </p:cNvPr>
          <p:cNvSpPr/>
          <p:nvPr/>
        </p:nvSpPr>
        <p:spPr>
          <a:xfrm>
            <a:off x="3824647" y="2213518"/>
            <a:ext cx="1753154" cy="3657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Tarefa 00/00</a:t>
            </a:r>
          </a:p>
        </p:txBody>
      </p:sp>
      <p:sp>
        <p:nvSpPr>
          <p:cNvPr id="43" name="Rectangle 42">
            <a:extLst>
              <a:ext uri="{FF2B5EF4-FFF2-40B4-BE49-F238E27FC236}">
                <a16:creationId xmlns:a16="http://schemas.microsoft.com/office/drawing/2014/main" id="{BDF46762-DE84-6D48-99D5-CB3DE0793AB2}"/>
              </a:ext>
            </a:extLst>
          </p:cNvPr>
          <p:cNvSpPr/>
          <p:nvPr/>
        </p:nvSpPr>
        <p:spPr>
          <a:xfrm>
            <a:off x="3835820" y="2681491"/>
            <a:ext cx="1753155" cy="36576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Tarefa 00/00</a:t>
            </a:r>
          </a:p>
        </p:txBody>
      </p:sp>
      <p:sp>
        <p:nvSpPr>
          <p:cNvPr id="44" name="Rectangle 43">
            <a:extLst>
              <a:ext uri="{FF2B5EF4-FFF2-40B4-BE49-F238E27FC236}">
                <a16:creationId xmlns:a16="http://schemas.microsoft.com/office/drawing/2014/main" id="{BC327E30-6FC2-774C-84E7-84122B7DDF00}"/>
              </a:ext>
            </a:extLst>
          </p:cNvPr>
          <p:cNvSpPr/>
          <p:nvPr/>
        </p:nvSpPr>
        <p:spPr>
          <a:xfrm>
            <a:off x="3835820" y="3149464"/>
            <a:ext cx="1753155" cy="36576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Tarefa 00/00</a:t>
            </a:r>
          </a:p>
        </p:txBody>
      </p:sp>
      <p:sp>
        <p:nvSpPr>
          <p:cNvPr id="45" name="Rectangle 44">
            <a:extLst>
              <a:ext uri="{FF2B5EF4-FFF2-40B4-BE49-F238E27FC236}">
                <a16:creationId xmlns:a16="http://schemas.microsoft.com/office/drawing/2014/main" id="{C6B6796C-A823-9B45-9C7B-E649DE201818}"/>
              </a:ext>
            </a:extLst>
          </p:cNvPr>
          <p:cNvSpPr/>
          <p:nvPr/>
        </p:nvSpPr>
        <p:spPr>
          <a:xfrm>
            <a:off x="3824647" y="3617437"/>
            <a:ext cx="1753151" cy="36576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Tarefa 00/00</a:t>
            </a:r>
          </a:p>
        </p:txBody>
      </p:sp>
      <p:sp>
        <p:nvSpPr>
          <p:cNvPr id="46" name="Rectangle 45">
            <a:extLst>
              <a:ext uri="{FF2B5EF4-FFF2-40B4-BE49-F238E27FC236}">
                <a16:creationId xmlns:a16="http://schemas.microsoft.com/office/drawing/2014/main" id="{3B60B896-37F2-1C41-A35B-FD3D0B568849}"/>
              </a:ext>
            </a:extLst>
          </p:cNvPr>
          <p:cNvSpPr/>
          <p:nvPr/>
        </p:nvSpPr>
        <p:spPr>
          <a:xfrm>
            <a:off x="3835820" y="4085410"/>
            <a:ext cx="1753155" cy="36576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Tarefa 00/00</a:t>
            </a:r>
          </a:p>
        </p:txBody>
      </p:sp>
      <p:sp>
        <p:nvSpPr>
          <p:cNvPr id="54" name="Rectangle 53">
            <a:extLst>
              <a:ext uri="{FF2B5EF4-FFF2-40B4-BE49-F238E27FC236}">
                <a16:creationId xmlns:a16="http://schemas.microsoft.com/office/drawing/2014/main" id="{C8FAABF7-CF44-A847-B0BC-190595132FDE}"/>
              </a:ext>
            </a:extLst>
          </p:cNvPr>
          <p:cNvSpPr/>
          <p:nvPr/>
        </p:nvSpPr>
        <p:spPr>
          <a:xfrm>
            <a:off x="3824648" y="4553383"/>
            <a:ext cx="1764327"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Tarefa 00/00</a:t>
            </a:r>
          </a:p>
        </p:txBody>
      </p:sp>
      <p:sp>
        <p:nvSpPr>
          <p:cNvPr id="55" name="Rectangle 54">
            <a:extLst>
              <a:ext uri="{FF2B5EF4-FFF2-40B4-BE49-F238E27FC236}">
                <a16:creationId xmlns:a16="http://schemas.microsoft.com/office/drawing/2014/main" id="{90D21B74-0D4D-1541-A69C-58D3FB0DFCCE}"/>
              </a:ext>
            </a:extLst>
          </p:cNvPr>
          <p:cNvSpPr/>
          <p:nvPr/>
        </p:nvSpPr>
        <p:spPr>
          <a:xfrm>
            <a:off x="3835820" y="5021353"/>
            <a:ext cx="1753155"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Tarefa 00/00</a:t>
            </a: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28600"/>
          </a:xfrm>
          <a:prstGeom prst="rect">
            <a:avLst/>
          </a:prstGeom>
          <a:noFill/>
        </p:spPr>
        <p:txBody>
          <a:bodyPr wrap="square" rtlCol="0">
            <a:spAutoFit/>
          </a:bodyPr>
          <a:lstStyle/>
          <a:p>
            <a:pPr rtl="0"/>
            <a:r>
              <a:rPr lang="pt-BR" sz="1000">
                <a:latin typeface="Century Gothic" panose="020B0502020202020204" pitchFamily="34" charset="0"/>
              </a:rPr>
              <a:t>Proprietário da tarefa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pPr rtl="0"/>
            <a:r>
              <a:rPr lang="pt-BR" sz="1000">
                <a:latin typeface="Century Gothic" panose="020B0502020202020204" pitchFamily="34" charset="0"/>
              </a:rPr>
              <a:t>Proprietário da tarefa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pPr rtl="0"/>
            <a:r>
              <a:rPr lang="pt-BR" sz="1000">
                <a:latin typeface="Century Gothic" panose="020B0502020202020204" pitchFamily="34" charset="0"/>
              </a:rPr>
              <a:t>Proprietário da tarefa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pPr rtl="0"/>
            <a:r>
              <a:rPr lang="pt-BR" sz="1000">
                <a:latin typeface="Century Gothic" panose="020B0502020202020204" pitchFamily="34" charset="0"/>
              </a:rPr>
              <a:t>Proprietário da tarefa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pPr rtl="0"/>
            <a:r>
              <a:rPr lang="pt-BR" sz="1000">
                <a:latin typeface="Century Gothic" panose="020B0502020202020204" pitchFamily="34" charset="0"/>
              </a:rPr>
              <a:t>Proprietário da tarefa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pPr rtl="0"/>
            <a:r>
              <a:rPr lang="pt-BR" sz="1000">
                <a:latin typeface="Century Gothic" panose="020B0502020202020204" pitchFamily="34" charset="0"/>
              </a:rPr>
              <a:t>Proprietário da tarefa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pPr rtl="0"/>
            <a:r>
              <a:rPr lang="pt-BR" sz="1000">
                <a:latin typeface="Century Gothic" panose="020B0502020202020204" pitchFamily="34" charset="0"/>
              </a:rPr>
              <a:t>Proprietário da tarefa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pPr rtl="0"/>
            <a:r>
              <a:rPr lang="pt-BR" sz="1000">
                <a:latin typeface="Century Gothic" panose="020B0502020202020204" pitchFamily="34" charset="0"/>
              </a:rPr>
              <a:t>Proprietário da tarefa 8</a:t>
            </a:r>
          </a:p>
        </p:txBody>
      </p:sp>
      <p:grpSp>
        <p:nvGrpSpPr>
          <p:cNvPr id="53" name="Group 52">
            <a:extLst>
              <a:ext uri="{FF2B5EF4-FFF2-40B4-BE49-F238E27FC236}">
                <a16:creationId xmlns:a16="http://schemas.microsoft.com/office/drawing/2014/main" id="{2BB42450-87F2-6E45-A885-DBF3788CBB60}"/>
              </a:ext>
            </a:extLst>
          </p:cNvPr>
          <p:cNvGrpSpPr/>
          <p:nvPr/>
        </p:nvGrpSpPr>
        <p:grpSpPr>
          <a:xfrm>
            <a:off x="9105474" y="127357"/>
            <a:ext cx="548640" cy="5597491"/>
            <a:chOff x="5331873" y="127357"/>
            <a:chExt cx="548640" cy="5597491"/>
          </a:xfrm>
        </p:grpSpPr>
        <p:sp>
          <p:nvSpPr>
            <p:cNvPr id="83" name="Rectangle 82">
              <a:extLst>
                <a:ext uri="{FF2B5EF4-FFF2-40B4-BE49-F238E27FC236}">
                  <a16:creationId xmlns:a16="http://schemas.microsoft.com/office/drawing/2014/main" id="{66785142-9A91-8649-9983-281E30EEC83E}"/>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r>
                <a:rPr lang="pt-BR" sz="800">
                  <a:solidFill>
                    <a:schemeClr val="tx1"/>
                  </a:solidFill>
                  <a:latin typeface="Century Gothic" panose="020B0502020202020204" pitchFamily="34" charset="0"/>
                </a:rPr>
                <a:t>HOJE</a:t>
              </a:r>
            </a:p>
          </p:txBody>
        </p:sp>
        <p:cxnSp>
          <p:nvCxnSpPr>
            <p:cNvPr id="40" name="Straight Connector 39">
              <a:extLst>
                <a:ext uri="{FF2B5EF4-FFF2-40B4-BE49-F238E27FC236}">
                  <a16:creationId xmlns:a16="http://schemas.microsoft.com/office/drawing/2014/main" id="{3504DA84-FA6A-C145-8C4B-D1F3A372A990}"/>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71" name="Diamond 70">
            <a:extLst>
              <a:ext uri="{FF2B5EF4-FFF2-40B4-BE49-F238E27FC236}">
                <a16:creationId xmlns:a16="http://schemas.microsoft.com/office/drawing/2014/main" id="{9821FA71-28EE-9244-8F4A-DF8712860040}"/>
              </a:ext>
            </a:extLst>
          </p:cNvPr>
          <p:cNvSpPr>
            <a:spLocks noChangeAspect="1"/>
          </p:cNvSpPr>
          <p:nvPr/>
        </p:nvSpPr>
        <p:spPr>
          <a:xfrm>
            <a:off x="11321149" y="573621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0AC44026-2A50-4B18-9335-71F7C3698EF7}" vid="{627BE862-221D-4A98-B64A-0C8EDBA5BD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IC-Simple-Gantt-Chart-Template_PowerPoint - SR edits</Template>
  <TotalTime>8</TotalTime>
  <Words>256</Words>
  <Application>Microsoft Office PowerPoint</Application>
  <PresentationFormat>Widescreen</PresentationFormat>
  <Paragraphs>49</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Hansen Han</cp:lastModifiedBy>
  <cp:revision>6</cp:revision>
  <cp:lastPrinted>2020-08-31T22:23:58Z</cp:lastPrinted>
  <dcterms:created xsi:type="dcterms:W3CDTF">2020-10-13T17:45:05Z</dcterms:created>
  <dcterms:modified xsi:type="dcterms:W3CDTF">2024-05-11T10:04:22Z</dcterms:modified>
</cp:coreProperties>
</file>