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42" r:id="rId2"/>
    <p:sldId id="416" r:id="rId3"/>
    <p:sldId id="428" r:id="rId4"/>
    <p:sldId id="430" r:id="rId5"/>
    <p:sldId id="431" r:id="rId6"/>
    <p:sldId id="432" r:id="rId7"/>
    <p:sldId id="433" r:id="rId8"/>
    <p:sldId id="434" r:id="rId9"/>
    <p:sldId id="435" r:id="rId10"/>
    <p:sldId id="436" r:id="rId11"/>
    <p:sldId id="439" r:id="rId12"/>
    <p:sldId id="437"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59D3"/>
    <a:srgbClr val="38A191"/>
    <a:srgbClr val="016F8B"/>
    <a:srgbClr val="F05D50"/>
    <a:srgbClr val="002D4A"/>
    <a:srgbClr val="BE9244"/>
    <a:srgbClr val="C18253"/>
    <a:srgbClr val="BF8C4B"/>
    <a:srgbClr val="F3F5FF"/>
    <a:srgbClr val="FFF8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2692C2-B769-44C5-B1E0-AB839BF46F49}" v="41" dt="2025-01-13T22:34:35.5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73" autoAdjust="0"/>
    <p:restoredTop sz="95959"/>
  </p:normalViewPr>
  <p:slideViewPr>
    <p:cSldViewPr snapToGrid="0" snapToObjects="1">
      <p:cViewPr varScale="1">
        <p:scale>
          <a:sx n="122" d="100"/>
          <a:sy n="122" d="100"/>
        </p:scale>
        <p:origin x="1136"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_rels/viewProps.xml.rels><?xml version="1.0" encoding="UTF-8" standalone="yes"?>
<Relationships xmlns="http://schemas.openxmlformats.org/package/2006/relationships"><Relationship Id="rId1"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C2692C2-B769-44C5-B1E0-AB839BF46F49}"/>
    <pc:docChg chg="undo custSel addSld delSld modSld sldOrd">
      <pc:chgData name="Bess Dunlevy" userId="dd4b9a8537dbe9d0" providerId="LiveId" clId="{CC2692C2-B769-44C5-B1E0-AB839BF46F49}" dt="2025-01-13T22:36:30.350" v="831" actId="207"/>
      <pc:docMkLst>
        <pc:docMk/>
      </pc:docMkLst>
      <pc:sldChg chg="addSp delSp modSp mod">
        <pc:chgData name="Bess Dunlevy" userId="dd4b9a8537dbe9d0" providerId="LiveId" clId="{CC2692C2-B769-44C5-B1E0-AB839BF46F49}" dt="2025-01-13T22:36:30.350" v="831" actId="207"/>
        <pc:sldMkLst>
          <pc:docMk/>
          <pc:sldMk cId="1508588292" sldId="342"/>
        </pc:sldMkLst>
        <pc:spChg chg="mod">
          <ac:chgData name="Bess Dunlevy" userId="dd4b9a8537dbe9d0" providerId="LiveId" clId="{CC2692C2-B769-44C5-B1E0-AB839BF46F49}" dt="2025-01-13T22:19:35.861" v="66" actId="1076"/>
          <ac:spMkLst>
            <pc:docMk/>
            <pc:sldMk cId="1508588292" sldId="342"/>
            <ac:spMk id="3" creationId="{C34A8630-9655-37EE-C42D-A33BD09AB850}"/>
          </ac:spMkLst>
        </pc:spChg>
        <pc:spChg chg="add mod">
          <ac:chgData name="Bess Dunlevy" userId="dd4b9a8537dbe9d0" providerId="LiveId" clId="{CC2692C2-B769-44C5-B1E0-AB839BF46F49}" dt="2025-01-13T22:35:39.869" v="825" actId="1076"/>
          <ac:spMkLst>
            <pc:docMk/>
            <pc:sldMk cId="1508588292" sldId="342"/>
            <ac:spMk id="6" creationId="{2DE169F7-F4C5-A790-453C-6AA6EA5EE77B}"/>
          </ac:spMkLst>
        </pc:spChg>
        <pc:spChg chg="add mod">
          <ac:chgData name="Bess Dunlevy" userId="dd4b9a8537dbe9d0" providerId="LiveId" clId="{CC2692C2-B769-44C5-B1E0-AB839BF46F49}" dt="2025-01-13T22:18:53.538" v="60"/>
          <ac:spMkLst>
            <pc:docMk/>
            <pc:sldMk cId="1508588292" sldId="342"/>
            <ac:spMk id="9" creationId="{5CB1CAE2-817C-41B1-2381-873557B035DD}"/>
          </ac:spMkLst>
        </pc:spChg>
        <pc:spChg chg="add mod">
          <ac:chgData name="Bess Dunlevy" userId="dd4b9a8537dbe9d0" providerId="LiveId" clId="{CC2692C2-B769-44C5-B1E0-AB839BF46F49}" dt="2025-01-13T22:19:05.459" v="62" actId="1076"/>
          <ac:spMkLst>
            <pc:docMk/>
            <pc:sldMk cId="1508588292" sldId="342"/>
            <ac:spMk id="11" creationId="{49A1AAC1-E61E-925F-1B2D-71141FAE9AFD}"/>
          </ac:spMkLst>
        </pc:spChg>
        <pc:spChg chg="del">
          <ac:chgData name="Bess Dunlevy" userId="dd4b9a8537dbe9d0" providerId="LiveId" clId="{CC2692C2-B769-44C5-B1E0-AB839BF46F49}" dt="2025-01-13T22:17:44.063" v="37" actId="478"/>
          <ac:spMkLst>
            <pc:docMk/>
            <pc:sldMk cId="1508588292" sldId="342"/>
            <ac:spMk id="15" creationId="{6FA80D52-44D3-4A09-8EF2-ABFA256EC962}"/>
          </ac:spMkLst>
        </pc:spChg>
        <pc:spChg chg="add mod ord">
          <ac:chgData name="Bess Dunlevy" userId="dd4b9a8537dbe9d0" providerId="LiveId" clId="{CC2692C2-B769-44C5-B1E0-AB839BF46F49}" dt="2025-01-13T22:36:22.862" v="830" actId="207"/>
          <ac:spMkLst>
            <pc:docMk/>
            <pc:sldMk cId="1508588292" sldId="342"/>
            <ac:spMk id="18" creationId="{2D3678C9-09EE-73CA-73F0-29E94FAB34E8}"/>
          </ac:spMkLst>
        </pc:spChg>
        <pc:graphicFrameChg chg="add mod">
          <ac:chgData name="Bess Dunlevy" userId="dd4b9a8537dbe9d0" providerId="LiveId" clId="{CC2692C2-B769-44C5-B1E0-AB839BF46F49}" dt="2025-01-13T22:18:52.706" v="59"/>
          <ac:graphicFrameMkLst>
            <pc:docMk/>
            <pc:sldMk cId="1508588292" sldId="342"/>
            <ac:graphicFrameMk id="7" creationId="{93D56E1F-0C09-D030-20A3-64611EF68E31}"/>
          </ac:graphicFrameMkLst>
        </pc:graphicFrameChg>
        <pc:graphicFrameChg chg="add mod">
          <ac:chgData name="Bess Dunlevy" userId="dd4b9a8537dbe9d0" providerId="LiveId" clId="{CC2692C2-B769-44C5-B1E0-AB839BF46F49}" dt="2025-01-13T22:18:52.706" v="59"/>
          <ac:graphicFrameMkLst>
            <pc:docMk/>
            <pc:sldMk cId="1508588292" sldId="342"/>
            <ac:graphicFrameMk id="8" creationId="{AC410293-E0CC-4673-B649-0842ACAF5B28}"/>
          </ac:graphicFrameMkLst>
        </pc:graphicFrameChg>
        <pc:graphicFrameChg chg="add del mod modGraphic">
          <ac:chgData name="Bess Dunlevy" userId="dd4b9a8537dbe9d0" providerId="LiveId" clId="{CC2692C2-B769-44C5-B1E0-AB839BF46F49}" dt="2025-01-13T22:20:23.483" v="86" actId="478"/>
          <ac:graphicFrameMkLst>
            <pc:docMk/>
            <pc:sldMk cId="1508588292" sldId="342"/>
            <ac:graphicFrameMk id="10" creationId="{8EE487AE-DCCA-91D3-87F1-46B2EDB19113}"/>
          </ac:graphicFrameMkLst>
        </pc:graphicFrameChg>
        <pc:graphicFrameChg chg="add mod modGraphic">
          <ac:chgData name="Bess Dunlevy" userId="dd4b9a8537dbe9d0" providerId="LiveId" clId="{CC2692C2-B769-44C5-B1E0-AB839BF46F49}" dt="2025-01-13T22:36:30.350" v="831" actId="207"/>
          <ac:graphicFrameMkLst>
            <pc:docMk/>
            <pc:sldMk cId="1508588292" sldId="342"/>
            <ac:graphicFrameMk id="12" creationId="{3A9A4000-937C-B2A7-1AD0-78C9638C5543}"/>
          </ac:graphicFrameMkLst>
        </pc:graphicFrameChg>
        <pc:graphicFrameChg chg="add mod">
          <ac:chgData name="Bess Dunlevy" userId="dd4b9a8537dbe9d0" providerId="LiveId" clId="{CC2692C2-B769-44C5-B1E0-AB839BF46F49}" dt="2025-01-13T22:21:12.686" v="95"/>
          <ac:graphicFrameMkLst>
            <pc:docMk/>
            <pc:sldMk cId="1508588292" sldId="342"/>
            <ac:graphicFrameMk id="13" creationId="{43AA938A-3ED4-8497-987D-085506178EC7}"/>
          </ac:graphicFrameMkLst>
        </pc:graphicFrameChg>
        <pc:graphicFrameChg chg="del modGraphic">
          <ac:chgData name="Bess Dunlevy" userId="dd4b9a8537dbe9d0" providerId="LiveId" clId="{CC2692C2-B769-44C5-B1E0-AB839BF46F49}" dt="2025-01-13T22:17:48.757" v="40" actId="21"/>
          <ac:graphicFrameMkLst>
            <pc:docMk/>
            <pc:sldMk cId="1508588292" sldId="342"/>
            <ac:graphicFrameMk id="14" creationId="{BEE9E5AD-682E-469F-E975-74EC977BA027}"/>
          </ac:graphicFrameMkLst>
        </pc:graphicFrameChg>
        <pc:graphicFrameChg chg="add mod modGraphic">
          <ac:chgData name="Bess Dunlevy" userId="dd4b9a8537dbe9d0" providerId="LiveId" clId="{CC2692C2-B769-44C5-B1E0-AB839BF46F49}" dt="2025-01-13T22:21:20.867" v="98" actId="14100"/>
          <ac:graphicFrameMkLst>
            <pc:docMk/>
            <pc:sldMk cId="1508588292" sldId="342"/>
            <ac:graphicFrameMk id="17" creationId="{00821691-678C-6F6C-72A8-63D52DE02097}"/>
          </ac:graphicFrameMkLst>
        </pc:graphicFrameChg>
        <pc:picChg chg="mod">
          <ac:chgData name="Bess Dunlevy" userId="dd4b9a8537dbe9d0" providerId="LiveId" clId="{CC2692C2-B769-44C5-B1E0-AB839BF46F49}" dt="2025-01-13T22:34:58.120" v="812" actId="14100"/>
          <ac:picMkLst>
            <pc:docMk/>
            <pc:sldMk cId="1508588292" sldId="342"/>
            <ac:picMk id="2" creationId="{16BCC30B-76FD-AAF7-2EDE-3A53C6542D6B}"/>
          </ac:picMkLst>
        </pc:picChg>
        <pc:picChg chg="add mod modCrop">
          <ac:chgData name="Bess Dunlevy" userId="dd4b9a8537dbe9d0" providerId="LiveId" clId="{CC2692C2-B769-44C5-B1E0-AB839BF46F49}" dt="2025-01-13T22:35:39.869" v="825" actId="1076"/>
          <ac:picMkLst>
            <pc:docMk/>
            <pc:sldMk cId="1508588292" sldId="342"/>
            <ac:picMk id="4" creationId="{3AA06D10-51CB-0BAF-5C56-6CEF3F7D79E8}"/>
          </ac:picMkLst>
        </pc:picChg>
        <pc:picChg chg="del">
          <ac:chgData name="Bess Dunlevy" userId="dd4b9a8537dbe9d0" providerId="LiveId" clId="{CC2692C2-B769-44C5-B1E0-AB839BF46F49}" dt="2025-01-13T22:17:44.704" v="38" actId="478"/>
          <ac:picMkLst>
            <pc:docMk/>
            <pc:sldMk cId="1508588292" sldId="342"/>
            <ac:picMk id="16" creationId="{25BD331E-CDAA-47D9-9DA2-8B9A83A1575D}"/>
          </ac:picMkLst>
        </pc:picChg>
      </pc:sldChg>
      <pc:sldChg chg="delSp modSp mod">
        <pc:chgData name="Bess Dunlevy" userId="dd4b9a8537dbe9d0" providerId="LiveId" clId="{CC2692C2-B769-44C5-B1E0-AB839BF46F49}" dt="2025-01-13T22:22:38.553" v="316" actId="207"/>
        <pc:sldMkLst>
          <pc:docMk/>
          <pc:sldMk cId="1214717463" sldId="416"/>
        </pc:sldMkLst>
        <pc:spChg chg="mod">
          <ac:chgData name="Bess Dunlevy" userId="dd4b9a8537dbe9d0" providerId="LiveId" clId="{CC2692C2-B769-44C5-B1E0-AB839BF46F49}" dt="2025-01-13T22:21:29.094" v="100" actId="207"/>
          <ac:spMkLst>
            <pc:docMk/>
            <pc:sldMk cId="1214717463" sldId="416"/>
            <ac:spMk id="17" creationId="{ED864060-9EA8-347A-CF1D-1140C677556F}"/>
          </ac:spMkLst>
        </pc:spChg>
        <pc:graphicFrameChg chg="modGraphic">
          <ac:chgData name="Bess Dunlevy" userId="dd4b9a8537dbe9d0" providerId="LiveId" clId="{CC2692C2-B769-44C5-B1E0-AB839BF46F49}" dt="2025-01-13T22:22:35.462" v="315" actId="207"/>
          <ac:graphicFrameMkLst>
            <pc:docMk/>
            <pc:sldMk cId="1214717463" sldId="416"/>
            <ac:graphicFrameMk id="2" creationId="{9BC9EB81-3BDA-1606-B392-84E83E565F9E}"/>
          </ac:graphicFrameMkLst>
        </pc:graphicFrameChg>
        <pc:graphicFrameChg chg="modGraphic">
          <ac:chgData name="Bess Dunlevy" userId="dd4b9a8537dbe9d0" providerId="LiveId" clId="{CC2692C2-B769-44C5-B1E0-AB839BF46F49}" dt="2025-01-13T22:22:38.553" v="316" actId="207"/>
          <ac:graphicFrameMkLst>
            <pc:docMk/>
            <pc:sldMk cId="1214717463" sldId="416"/>
            <ac:graphicFrameMk id="18" creationId="{388D1B4E-7401-CF41-87D2-EF2A995F2E78}"/>
          </ac:graphicFrameMkLst>
        </pc:graphicFrameChg>
        <pc:picChg chg="del">
          <ac:chgData name="Bess Dunlevy" userId="dd4b9a8537dbe9d0" providerId="LiveId" clId="{CC2692C2-B769-44C5-B1E0-AB839BF46F49}" dt="2025-01-13T22:21:25.188" v="99" actId="478"/>
          <ac:picMkLst>
            <pc:docMk/>
            <pc:sldMk cId="1214717463" sldId="416"/>
            <ac:picMk id="7" creationId="{B41DE115-1A1F-3C75-3E58-20C56EA15F50}"/>
          </ac:picMkLst>
        </pc:picChg>
      </pc:sldChg>
      <pc:sldChg chg="addSp delSp modSp mod">
        <pc:chgData name="Bess Dunlevy" userId="dd4b9a8537dbe9d0" providerId="LiveId" clId="{CC2692C2-B769-44C5-B1E0-AB839BF46F49}" dt="2025-01-13T22:30:26.082" v="633" actId="255"/>
        <pc:sldMkLst>
          <pc:docMk/>
          <pc:sldMk cId="3072143491" sldId="428"/>
        </pc:sldMkLst>
        <pc:spChg chg="mod">
          <ac:chgData name="Bess Dunlevy" userId="dd4b9a8537dbe9d0" providerId="LiveId" clId="{CC2692C2-B769-44C5-B1E0-AB839BF46F49}" dt="2025-01-13T22:22:53.018" v="334" actId="20577"/>
          <ac:spMkLst>
            <pc:docMk/>
            <pc:sldMk cId="3072143491" sldId="428"/>
            <ac:spMk id="4" creationId="{493AC05A-8487-8ED1-8063-69C142230BEC}"/>
          </ac:spMkLst>
        </pc:spChg>
        <pc:spChg chg="del">
          <ac:chgData name="Bess Dunlevy" userId="dd4b9a8537dbe9d0" providerId="LiveId" clId="{CC2692C2-B769-44C5-B1E0-AB839BF46F49}" dt="2025-01-13T22:22:55.134" v="335" actId="478"/>
          <ac:spMkLst>
            <pc:docMk/>
            <pc:sldMk cId="3072143491" sldId="428"/>
            <ac:spMk id="6" creationId="{81716FFE-5F6E-D98E-758D-F719DCF644A8}"/>
          </ac:spMkLst>
        </pc:spChg>
        <pc:spChg chg="del">
          <ac:chgData name="Bess Dunlevy" userId="dd4b9a8537dbe9d0" providerId="LiveId" clId="{CC2692C2-B769-44C5-B1E0-AB839BF46F49}" dt="2025-01-13T22:22:48.101" v="318" actId="478"/>
          <ac:spMkLst>
            <pc:docMk/>
            <pc:sldMk cId="3072143491" sldId="428"/>
            <ac:spMk id="7" creationId="{3A832C35-B98F-90F2-0A0A-F33F38F2BAC0}"/>
          </ac:spMkLst>
        </pc:spChg>
        <pc:graphicFrameChg chg="add mod modGraphic">
          <ac:chgData name="Bess Dunlevy" userId="dd4b9a8537dbe9d0" providerId="LiveId" clId="{CC2692C2-B769-44C5-B1E0-AB839BF46F49}" dt="2025-01-13T22:30:26.082" v="633" actId="255"/>
          <ac:graphicFrameMkLst>
            <pc:docMk/>
            <pc:sldMk cId="3072143491" sldId="428"/>
            <ac:graphicFrameMk id="2" creationId="{98F3AC60-D5E7-5F9D-B731-A42255343B6D}"/>
          </ac:graphicFrameMkLst>
        </pc:graphicFrameChg>
        <pc:picChg chg="del">
          <ac:chgData name="Bess Dunlevy" userId="dd4b9a8537dbe9d0" providerId="LiveId" clId="{CC2692C2-B769-44C5-B1E0-AB839BF46F49}" dt="2025-01-13T22:22:42.212" v="317" actId="478"/>
          <ac:picMkLst>
            <pc:docMk/>
            <pc:sldMk cId="3072143491" sldId="428"/>
            <ac:picMk id="8" creationId="{5F440186-AB14-3D78-D14A-A0A4BE7C76AC}"/>
          </ac:picMkLst>
        </pc:picChg>
      </pc:sldChg>
      <pc:sldChg chg="addSp delSp modSp mod">
        <pc:chgData name="Bess Dunlevy" userId="dd4b9a8537dbe9d0" providerId="LiveId" clId="{CC2692C2-B769-44C5-B1E0-AB839BF46F49}" dt="2025-01-13T22:24:56.525" v="404" actId="1076"/>
        <pc:sldMkLst>
          <pc:docMk/>
          <pc:sldMk cId="3085823900" sldId="430"/>
        </pc:sldMkLst>
        <pc:spChg chg="add mod">
          <ac:chgData name="Bess Dunlevy" userId="dd4b9a8537dbe9d0" providerId="LiveId" clId="{CC2692C2-B769-44C5-B1E0-AB839BF46F49}" dt="2025-01-13T22:24:32.328" v="398" actId="1076"/>
          <ac:spMkLst>
            <pc:docMk/>
            <pc:sldMk cId="3085823900" sldId="430"/>
            <ac:spMk id="2" creationId="{A11BD06D-FAE6-96E9-B0A4-BEAF6E24780F}"/>
          </ac:spMkLst>
        </pc:spChg>
        <pc:spChg chg="add mod">
          <ac:chgData name="Bess Dunlevy" userId="dd4b9a8537dbe9d0" providerId="LiveId" clId="{CC2692C2-B769-44C5-B1E0-AB839BF46F49}" dt="2025-01-13T22:24:32.328" v="398" actId="1076"/>
          <ac:spMkLst>
            <pc:docMk/>
            <pc:sldMk cId="3085823900" sldId="430"/>
            <ac:spMk id="3" creationId="{760F174A-2374-C037-34F6-568907A2206C}"/>
          </ac:spMkLst>
        </pc:spChg>
        <pc:spChg chg="mod">
          <ac:chgData name="Bess Dunlevy" userId="dd4b9a8537dbe9d0" providerId="LiveId" clId="{CC2692C2-B769-44C5-B1E0-AB839BF46F49}" dt="2025-01-13T22:24:20.540" v="396" actId="20577"/>
          <ac:spMkLst>
            <pc:docMk/>
            <pc:sldMk cId="3085823900" sldId="430"/>
            <ac:spMk id="4" creationId="{67D9BC12-85C2-534B-EF11-6F4567B0D0D6}"/>
          </ac:spMkLst>
        </pc:spChg>
        <pc:spChg chg="add mod">
          <ac:chgData name="Bess Dunlevy" userId="dd4b9a8537dbe9d0" providerId="LiveId" clId="{CC2692C2-B769-44C5-B1E0-AB839BF46F49}" dt="2025-01-13T22:24:32.328" v="398" actId="1076"/>
          <ac:spMkLst>
            <pc:docMk/>
            <pc:sldMk cId="3085823900" sldId="430"/>
            <ac:spMk id="5" creationId="{42D25FBE-B04B-2B0E-B257-F90830FEB57A}"/>
          </ac:spMkLst>
        </pc:spChg>
        <pc:spChg chg="add mod">
          <ac:chgData name="Bess Dunlevy" userId="dd4b9a8537dbe9d0" providerId="LiveId" clId="{CC2692C2-B769-44C5-B1E0-AB839BF46F49}" dt="2025-01-13T22:24:32.328" v="398" actId="1076"/>
          <ac:spMkLst>
            <pc:docMk/>
            <pc:sldMk cId="3085823900" sldId="430"/>
            <ac:spMk id="6" creationId="{F7D3A9E6-110B-2CD6-B848-10DE67380023}"/>
          </ac:spMkLst>
        </pc:spChg>
        <pc:spChg chg="del">
          <ac:chgData name="Bess Dunlevy" userId="dd4b9a8537dbe9d0" providerId="LiveId" clId="{CC2692C2-B769-44C5-B1E0-AB839BF46F49}" dt="2025-01-13T22:24:13.813" v="367" actId="478"/>
          <ac:spMkLst>
            <pc:docMk/>
            <pc:sldMk cId="3085823900" sldId="430"/>
            <ac:spMk id="7" creationId="{680AC80C-2185-8291-7A93-4DBB6B99CB9F}"/>
          </ac:spMkLst>
        </pc:spChg>
        <pc:spChg chg="add mod">
          <ac:chgData name="Bess Dunlevy" userId="dd4b9a8537dbe9d0" providerId="LiveId" clId="{CC2692C2-B769-44C5-B1E0-AB839BF46F49}" dt="2025-01-13T22:24:32.328" v="398" actId="1076"/>
          <ac:spMkLst>
            <pc:docMk/>
            <pc:sldMk cId="3085823900" sldId="430"/>
            <ac:spMk id="9" creationId="{2BCC3D78-B481-7AD6-8874-3E5486FB1073}"/>
          </ac:spMkLst>
        </pc:spChg>
        <pc:spChg chg="del">
          <ac:chgData name="Bess Dunlevy" userId="dd4b9a8537dbe9d0" providerId="LiveId" clId="{CC2692C2-B769-44C5-B1E0-AB839BF46F49}" dt="2025-01-13T22:24:15.143" v="368" actId="478"/>
          <ac:spMkLst>
            <pc:docMk/>
            <pc:sldMk cId="3085823900" sldId="430"/>
            <ac:spMk id="10" creationId="{9A30DD8E-CF53-6E5A-250D-FC3C808098B9}"/>
          </ac:spMkLst>
        </pc:spChg>
        <pc:spChg chg="add mod">
          <ac:chgData name="Bess Dunlevy" userId="dd4b9a8537dbe9d0" providerId="LiveId" clId="{CC2692C2-B769-44C5-B1E0-AB839BF46F49}" dt="2025-01-13T22:24:32.328" v="398" actId="1076"/>
          <ac:spMkLst>
            <pc:docMk/>
            <pc:sldMk cId="3085823900" sldId="430"/>
            <ac:spMk id="11" creationId="{A5A04537-8DC5-87C1-410D-4BA7B1640FCF}"/>
          </ac:spMkLst>
        </pc:spChg>
        <pc:spChg chg="add mod">
          <ac:chgData name="Bess Dunlevy" userId="dd4b9a8537dbe9d0" providerId="LiveId" clId="{CC2692C2-B769-44C5-B1E0-AB839BF46F49}" dt="2025-01-13T22:24:32.328" v="398" actId="1076"/>
          <ac:spMkLst>
            <pc:docMk/>
            <pc:sldMk cId="3085823900" sldId="430"/>
            <ac:spMk id="12" creationId="{CA9756B0-6F3D-00CC-BFF0-5D9C8ED358D0}"/>
          </ac:spMkLst>
        </pc:spChg>
        <pc:spChg chg="add del mod">
          <ac:chgData name="Bess Dunlevy" userId="dd4b9a8537dbe9d0" providerId="LiveId" clId="{CC2692C2-B769-44C5-B1E0-AB839BF46F49}" dt="2025-01-13T22:24:49.143" v="402" actId="478"/>
          <ac:spMkLst>
            <pc:docMk/>
            <pc:sldMk cId="3085823900" sldId="430"/>
            <ac:spMk id="13" creationId="{5D7CEC5D-A7BC-B1FE-8075-5831E3E12F06}"/>
          </ac:spMkLst>
        </pc:spChg>
        <pc:spChg chg="add del mod">
          <ac:chgData name="Bess Dunlevy" userId="dd4b9a8537dbe9d0" providerId="LiveId" clId="{CC2692C2-B769-44C5-B1E0-AB839BF46F49}" dt="2025-01-13T22:24:41.873" v="400" actId="478"/>
          <ac:spMkLst>
            <pc:docMk/>
            <pc:sldMk cId="3085823900" sldId="430"/>
            <ac:spMk id="14" creationId="{CCF550A3-72A2-2231-2F2D-2E7ED052C0F2}"/>
          </ac:spMkLst>
        </pc:spChg>
        <pc:spChg chg="add mod">
          <ac:chgData name="Bess Dunlevy" userId="dd4b9a8537dbe9d0" providerId="LiveId" clId="{CC2692C2-B769-44C5-B1E0-AB839BF46F49}" dt="2025-01-13T22:24:56.525" v="404" actId="1076"/>
          <ac:spMkLst>
            <pc:docMk/>
            <pc:sldMk cId="3085823900" sldId="430"/>
            <ac:spMk id="16" creationId="{B003DB6E-BDD3-E190-A579-F1C2631F9BCC}"/>
          </ac:spMkLst>
        </pc:spChg>
        <pc:picChg chg="del">
          <ac:chgData name="Bess Dunlevy" userId="dd4b9a8537dbe9d0" providerId="LiveId" clId="{CC2692C2-B769-44C5-B1E0-AB839BF46F49}" dt="2025-01-13T22:24:12.998" v="366" actId="478"/>
          <ac:picMkLst>
            <pc:docMk/>
            <pc:sldMk cId="3085823900" sldId="430"/>
            <ac:picMk id="8" creationId="{1B6EBFA7-C55C-9B73-DA8B-F62C3D2B535D}"/>
          </ac:picMkLst>
        </pc:picChg>
        <pc:picChg chg="add mod">
          <ac:chgData name="Bess Dunlevy" userId="dd4b9a8537dbe9d0" providerId="LiveId" clId="{CC2692C2-B769-44C5-B1E0-AB839BF46F49}" dt="2025-01-13T22:24:32.328" v="398" actId="1076"/>
          <ac:picMkLst>
            <pc:docMk/>
            <pc:sldMk cId="3085823900" sldId="430"/>
            <ac:picMk id="3085" creationId="{C89C5B95-691E-CD0A-83C7-75EC58FBB69C}"/>
          </ac:picMkLst>
        </pc:picChg>
      </pc:sldChg>
      <pc:sldChg chg="addSp delSp modSp mod">
        <pc:chgData name="Bess Dunlevy" userId="dd4b9a8537dbe9d0" providerId="LiveId" clId="{CC2692C2-B769-44C5-B1E0-AB839BF46F49}" dt="2025-01-13T22:30:17.788" v="631" actId="255"/>
        <pc:sldMkLst>
          <pc:docMk/>
          <pc:sldMk cId="1841754070" sldId="431"/>
        </pc:sldMkLst>
        <pc:spChg chg="mod">
          <ac:chgData name="Bess Dunlevy" userId="dd4b9a8537dbe9d0" providerId="LiveId" clId="{CC2692C2-B769-44C5-B1E0-AB839BF46F49}" dt="2025-01-13T22:25:05.364" v="419" actId="20577"/>
          <ac:spMkLst>
            <pc:docMk/>
            <pc:sldMk cId="1841754070" sldId="431"/>
            <ac:spMk id="4" creationId="{E361C76D-F808-8946-3C9B-9930DAE3C86F}"/>
          </ac:spMkLst>
        </pc:spChg>
        <pc:spChg chg="del">
          <ac:chgData name="Bess Dunlevy" userId="dd4b9a8537dbe9d0" providerId="LiveId" clId="{CC2692C2-B769-44C5-B1E0-AB839BF46F49}" dt="2025-01-13T22:25:07.322" v="420" actId="478"/>
          <ac:spMkLst>
            <pc:docMk/>
            <pc:sldMk cId="1841754070" sldId="431"/>
            <ac:spMk id="7" creationId="{30B61BE7-B075-076A-94DF-9094E7BC5198}"/>
          </ac:spMkLst>
        </pc:spChg>
        <pc:graphicFrameChg chg="del modGraphic">
          <ac:chgData name="Bess Dunlevy" userId="dd4b9a8537dbe9d0" providerId="LiveId" clId="{CC2692C2-B769-44C5-B1E0-AB839BF46F49}" dt="2025-01-13T22:25:10.814" v="423" actId="478"/>
          <ac:graphicFrameMkLst>
            <pc:docMk/>
            <pc:sldMk cId="1841754070" sldId="431"/>
            <ac:graphicFrameMk id="2" creationId="{4E9182F0-46ED-ED59-7A07-D6E33DB20B90}"/>
          </ac:graphicFrameMkLst>
        </pc:graphicFrameChg>
        <pc:graphicFrameChg chg="add mod">
          <ac:chgData name="Bess Dunlevy" userId="dd4b9a8537dbe9d0" providerId="LiveId" clId="{CC2692C2-B769-44C5-B1E0-AB839BF46F49}" dt="2025-01-13T22:25:15.015" v="424"/>
          <ac:graphicFrameMkLst>
            <pc:docMk/>
            <pc:sldMk cId="1841754070" sldId="431"/>
            <ac:graphicFrameMk id="3" creationId="{B306C3F0-11A5-3062-A723-1F7CF0BF504F}"/>
          </ac:graphicFrameMkLst>
        </pc:graphicFrameChg>
        <pc:graphicFrameChg chg="add mod modGraphic">
          <ac:chgData name="Bess Dunlevy" userId="dd4b9a8537dbe9d0" providerId="LiveId" clId="{CC2692C2-B769-44C5-B1E0-AB839BF46F49}" dt="2025-01-13T22:30:17.788" v="631" actId="255"/>
          <ac:graphicFrameMkLst>
            <pc:docMk/>
            <pc:sldMk cId="1841754070" sldId="431"/>
            <ac:graphicFrameMk id="5" creationId="{BBB42BB9-92B7-CAE9-ACA9-F43940B40C63}"/>
          </ac:graphicFrameMkLst>
        </pc:graphicFrameChg>
        <pc:picChg chg="del">
          <ac:chgData name="Bess Dunlevy" userId="dd4b9a8537dbe9d0" providerId="LiveId" clId="{CC2692C2-B769-44C5-B1E0-AB839BF46F49}" dt="2025-01-13T22:25:09.332" v="422" actId="478"/>
          <ac:picMkLst>
            <pc:docMk/>
            <pc:sldMk cId="1841754070" sldId="431"/>
            <ac:picMk id="8" creationId="{9C25D815-334A-7B37-2E58-F6979F80E61A}"/>
          </ac:picMkLst>
        </pc:picChg>
      </pc:sldChg>
      <pc:sldChg chg="addSp delSp modSp mod">
        <pc:chgData name="Bess Dunlevy" userId="dd4b9a8537dbe9d0" providerId="LiveId" clId="{CC2692C2-B769-44C5-B1E0-AB839BF46F49}" dt="2025-01-13T22:30:10.246" v="630" actId="255"/>
        <pc:sldMkLst>
          <pc:docMk/>
          <pc:sldMk cId="230887289" sldId="432"/>
        </pc:sldMkLst>
        <pc:spChg chg="mod">
          <ac:chgData name="Bess Dunlevy" userId="dd4b9a8537dbe9d0" providerId="LiveId" clId="{CC2692C2-B769-44C5-B1E0-AB839BF46F49}" dt="2025-01-13T22:25:59.485" v="463" actId="20577"/>
          <ac:spMkLst>
            <pc:docMk/>
            <pc:sldMk cId="230887289" sldId="432"/>
            <ac:spMk id="4" creationId="{720C0E36-D5E0-FB0A-461F-F371C840ADA0}"/>
          </ac:spMkLst>
        </pc:spChg>
        <pc:spChg chg="del">
          <ac:chgData name="Bess Dunlevy" userId="dd4b9a8537dbe9d0" providerId="LiveId" clId="{CC2692C2-B769-44C5-B1E0-AB839BF46F49}" dt="2025-01-13T22:25:48.614" v="432" actId="478"/>
          <ac:spMkLst>
            <pc:docMk/>
            <pc:sldMk cId="230887289" sldId="432"/>
            <ac:spMk id="7" creationId="{52E764A8-EEF5-5131-12A6-8685CD9E1F89}"/>
          </ac:spMkLst>
        </pc:spChg>
        <pc:graphicFrameChg chg="add mod modGraphic">
          <ac:chgData name="Bess Dunlevy" userId="dd4b9a8537dbe9d0" providerId="LiveId" clId="{CC2692C2-B769-44C5-B1E0-AB839BF46F49}" dt="2025-01-13T22:30:10.246" v="630" actId="255"/>
          <ac:graphicFrameMkLst>
            <pc:docMk/>
            <pc:sldMk cId="230887289" sldId="432"/>
            <ac:graphicFrameMk id="2" creationId="{89F2DF5E-52D5-36D6-269F-EB28D1031E67}"/>
          </ac:graphicFrameMkLst>
        </pc:graphicFrameChg>
        <pc:graphicFrameChg chg="del">
          <ac:chgData name="Bess Dunlevy" userId="dd4b9a8537dbe9d0" providerId="LiveId" clId="{CC2692C2-B769-44C5-B1E0-AB839BF46F49}" dt="2025-01-13T22:25:50.880" v="434" actId="478"/>
          <ac:graphicFrameMkLst>
            <pc:docMk/>
            <pc:sldMk cId="230887289" sldId="432"/>
            <ac:graphicFrameMk id="3" creationId="{6EE21D5A-8451-ED3F-12F3-8884229716A1}"/>
          </ac:graphicFrameMkLst>
        </pc:graphicFrameChg>
        <pc:picChg chg="del">
          <ac:chgData name="Bess Dunlevy" userId="dd4b9a8537dbe9d0" providerId="LiveId" clId="{CC2692C2-B769-44C5-B1E0-AB839BF46F49}" dt="2025-01-13T22:25:49.590" v="433" actId="478"/>
          <ac:picMkLst>
            <pc:docMk/>
            <pc:sldMk cId="230887289" sldId="432"/>
            <ac:picMk id="8" creationId="{842FA714-2791-2B6C-D0F8-FEDE56640A72}"/>
          </ac:picMkLst>
        </pc:picChg>
      </pc:sldChg>
      <pc:sldChg chg="addSp delSp modSp mod">
        <pc:chgData name="Bess Dunlevy" userId="dd4b9a8537dbe9d0" providerId="LiveId" clId="{CC2692C2-B769-44C5-B1E0-AB839BF46F49}" dt="2025-01-13T22:28:39.490" v="587" actId="1076"/>
        <pc:sldMkLst>
          <pc:docMk/>
          <pc:sldMk cId="2886473771" sldId="433"/>
        </pc:sldMkLst>
        <pc:spChg chg="add mod">
          <ac:chgData name="Bess Dunlevy" userId="dd4b9a8537dbe9d0" providerId="LiveId" clId="{CC2692C2-B769-44C5-B1E0-AB839BF46F49}" dt="2025-01-13T22:28:31.625" v="585" actId="1037"/>
          <ac:spMkLst>
            <pc:docMk/>
            <pc:sldMk cId="2886473771" sldId="433"/>
            <ac:spMk id="2" creationId="{6CB91A95-51DD-F9AA-D256-3E8D1FEE7490}"/>
          </ac:spMkLst>
        </pc:spChg>
        <pc:spChg chg="add mod">
          <ac:chgData name="Bess Dunlevy" userId="dd4b9a8537dbe9d0" providerId="LiveId" clId="{CC2692C2-B769-44C5-B1E0-AB839BF46F49}" dt="2025-01-13T22:28:17.113" v="574" actId="1076"/>
          <ac:spMkLst>
            <pc:docMk/>
            <pc:sldMk cId="2886473771" sldId="433"/>
            <ac:spMk id="3" creationId="{EC79B27E-2C35-6005-1DE3-9F3B8F2FEEB1}"/>
          </ac:spMkLst>
        </pc:spChg>
        <pc:spChg chg="mod">
          <ac:chgData name="Bess Dunlevy" userId="dd4b9a8537dbe9d0" providerId="LiveId" clId="{CC2692C2-B769-44C5-B1E0-AB839BF46F49}" dt="2025-01-13T22:27:08.848" v="512" actId="20577"/>
          <ac:spMkLst>
            <pc:docMk/>
            <pc:sldMk cId="2886473771" sldId="433"/>
            <ac:spMk id="4" creationId="{24F289E3-E549-B761-D1E7-4D5FB5CDB301}"/>
          </ac:spMkLst>
        </pc:spChg>
        <pc:spChg chg="add mod">
          <ac:chgData name="Bess Dunlevy" userId="dd4b9a8537dbe9d0" providerId="LiveId" clId="{CC2692C2-B769-44C5-B1E0-AB839BF46F49}" dt="2025-01-13T22:28:35.627" v="586" actId="14100"/>
          <ac:spMkLst>
            <pc:docMk/>
            <pc:sldMk cId="2886473771" sldId="433"/>
            <ac:spMk id="6" creationId="{3B447232-AC01-D2A5-9C3A-3E6718F71046}"/>
          </ac:spMkLst>
        </pc:spChg>
        <pc:spChg chg="del">
          <ac:chgData name="Bess Dunlevy" userId="dd4b9a8537dbe9d0" providerId="LiveId" clId="{CC2692C2-B769-44C5-B1E0-AB839BF46F49}" dt="2025-01-13T22:27:00.429" v="478" actId="478"/>
          <ac:spMkLst>
            <pc:docMk/>
            <pc:sldMk cId="2886473771" sldId="433"/>
            <ac:spMk id="7" creationId="{D37A66AA-6502-C67F-C6D2-3FDB0C57A219}"/>
          </ac:spMkLst>
        </pc:spChg>
        <pc:spChg chg="del">
          <ac:chgData name="Bess Dunlevy" userId="dd4b9a8537dbe9d0" providerId="LiveId" clId="{CC2692C2-B769-44C5-B1E0-AB839BF46F49}" dt="2025-01-13T22:27:00.429" v="478" actId="478"/>
          <ac:spMkLst>
            <pc:docMk/>
            <pc:sldMk cId="2886473771" sldId="433"/>
            <ac:spMk id="11" creationId="{5B666521-ADC9-D8B2-7E40-4C72C334D51D}"/>
          </ac:spMkLst>
        </pc:spChg>
        <pc:picChg chg="add mod">
          <ac:chgData name="Bess Dunlevy" userId="dd4b9a8537dbe9d0" providerId="LiveId" clId="{CC2692C2-B769-44C5-B1E0-AB839BF46F49}" dt="2025-01-13T22:28:39.490" v="587" actId="1076"/>
          <ac:picMkLst>
            <pc:docMk/>
            <pc:sldMk cId="2886473771" sldId="433"/>
            <ac:picMk id="5" creationId="{4AFFDF9B-4B0D-3822-4EF4-564F7DC05436}"/>
          </ac:picMkLst>
        </pc:picChg>
        <pc:picChg chg="del">
          <ac:chgData name="Bess Dunlevy" userId="dd4b9a8537dbe9d0" providerId="LiveId" clId="{CC2692C2-B769-44C5-B1E0-AB839BF46F49}" dt="2025-01-13T22:27:01.407" v="479" actId="478"/>
          <ac:picMkLst>
            <pc:docMk/>
            <pc:sldMk cId="2886473771" sldId="433"/>
            <ac:picMk id="8" creationId="{6724CB8F-EF78-2BF3-CFB2-31B302CDCD4F}"/>
          </ac:picMkLst>
        </pc:picChg>
        <pc:picChg chg="add mod">
          <ac:chgData name="Bess Dunlevy" userId="dd4b9a8537dbe9d0" providerId="LiveId" clId="{CC2692C2-B769-44C5-B1E0-AB839BF46F49}" dt="2025-01-13T22:27:52.822" v="567" actId="1038"/>
          <ac:picMkLst>
            <pc:docMk/>
            <pc:sldMk cId="2886473771" sldId="433"/>
            <ac:picMk id="9" creationId="{5323C233-EFEC-ED8C-A2C3-915B165A736B}"/>
          </ac:picMkLst>
        </pc:picChg>
      </pc:sldChg>
      <pc:sldChg chg="addSp delSp modSp mod">
        <pc:chgData name="Bess Dunlevy" userId="dd4b9a8537dbe9d0" providerId="LiveId" clId="{CC2692C2-B769-44C5-B1E0-AB839BF46F49}" dt="2025-01-13T22:33:13.513" v="742" actId="14100"/>
        <pc:sldMkLst>
          <pc:docMk/>
          <pc:sldMk cId="1613785015" sldId="434"/>
        </pc:sldMkLst>
        <pc:spChg chg="mod">
          <ac:chgData name="Bess Dunlevy" userId="dd4b9a8537dbe9d0" providerId="LiveId" clId="{CC2692C2-B769-44C5-B1E0-AB839BF46F49}" dt="2025-01-13T22:28:53.486" v="609" actId="20577"/>
          <ac:spMkLst>
            <pc:docMk/>
            <pc:sldMk cId="1613785015" sldId="434"/>
            <ac:spMk id="4" creationId="{268DA77E-4972-4E26-943B-3017774FD68E}"/>
          </ac:spMkLst>
        </pc:spChg>
        <pc:spChg chg="del">
          <ac:chgData name="Bess Dunlevy" userId="dd4b9a8537dbe9d0" providerId="LiveId" clId="{CC2692C2-B769-44C5-B1E0-AB839BF46F49}" dt="2025-01-13T22:28:46.540" v="591" actId="478"/>
          <ac:spMkLst>
            <pc:docMk/>
            <pc:sldMk cId="1613785015" sldId="434"/>
            <ac:spMk id="6" creationId="{83485BFA-22ED-01D0-7B93-47AE358EC17A}"/>
          </ac:spMkLst>
        </pc:spChg>
        <pc:spChg chg="del">
          <ac:chgData name="Bess Dunlevy" userId="dd4b9a8537dbe9d0" providerId="LiveId" clId="{CC2692C2-B769-44C5-B1E0-AB839BF46F49}" dt="2025-01-13T22:28:42.784" v="588" actId="478"/>
          <ac:spMkLst>
            <pc:docMk/>
            <pc:sldMk cId="1613785015" sldId="434"/>
            <ac:spMk id="7" creationId="{2727CC93-E151-4595-6C99-DDECCE533D0B}"/>
          </ac:spMkLst>
        </pc:spChg>
        <pc:graphicFrameChg chg="add mod">
          <ac:chgData name="Bess Dunlevy" userId="dd4b9a8537dbe9d0" providerId="LiveId" clId="{CC2692C2-B769-44C5-B1E0-AB839BF46F49}" dt="2025-01-13T22:28:58.160" v="610"/>
          <ac:graphicFrameMkLst>
            <pc:docMk/>
            <pc:sldMk cId="1613785015" sldId="434"/>
            <ac:graphicFrameMk id="2" creationId="{E1D3206B-4924-EB93-10AB-79986D8CE532}"/>
          </ac:graphicFrameMkLst>
        </pc:graphicFrameChg>
        <pc:graphicFrameChg chg="del">
          <ac:chgData name="Bess Dunlevy" userId="dd4b9a8537dbe9d0" providerId="LiveId" clId="{CC2692C2-B769-44C5-B1E0-AB839BF46F49}" dt="2025-01-13T22:28:44.900" v="590" actId="478"/>
          <ac:graphicFrameMkLst>
            <pc:docMk/>
            <pc:sldMk cId="1613785015" sldId="434"/>
            <ac:graphicFrameMk id="3" creationId="{9072FCF8-6839-445A-AA63-ADFC00669472}"/>
          </ac:graphicFrameMkLst>
        </pc:graphicFrameChg>
        <pc:graphicFrameChg chg="add mod modGraphic">
          <ac:chgData name="Bess Dunlevy" userId="dd4b9a8537dbe9d0" providerId="LiveId" clId="{CC2692C2-B769-44C5-B1E0-AB839BF46F49}" dt="2025-01-13T22:33:13.513" v="742" actId="14100"/>
          <ac:graphicFrameMkLst>
            <pc:docMk/>
            <pc:sldMk cId="1613785015" sldId="434"/>
            <ac:graphicFrameMk id="5" creationId="{B862E073-43E3-29B1-242A-197F90EA2F31}"/>
          </ac:graphicFrameMkLst>
        </pc:graphicFrameChg>
        <pc:picChg chg="del">
          <ac:chgData name="Bess Dunlevy" userId="dd4b9a8537dbe9d0" providerId="LiveId" clId="{CC2692C2-B769-44C5-B1E0-AB839BF46F49}" dt="2025-01-13T22:28:43.642" v="589" actId="478"/>
          <ac:picMkLst>
            <pc:docMk/>
            <pc:sldMk cId="1613785015" sldId="434"/>
            <ac:picMk id="8" creationId="{C4C3548B-9517-9BFA-3B68-54C15BAA3ACF}"/>
          </ac:picMkLst>
        </pc:picChg>
      </pc:sldChg>
      <pc:sldChg chg="addSp delSp modSp mod">
        <pc:chgData name="Bess Dunlevy" userId="dd4b9a8537dbe9d0" providerId="LiveId" clId="{CC2692C2-B769-44C5-B1E0-AB839BF46F49}" dt="2025-01-13T22:31:45.385" v="685" actId="179"/>
        <pc:sldMkLst>
          <pc:docMk/>
          <pc:sldMk cId="2925105314" sldId="435"/>
        </pc:sldMkLst>
        <pc:spChg chg="del">
          <ac:chgData name="Bess Dunlevy" userId="dd4b9a8537dbe9d0" providerId="LiveId" clId="{CC2692C2-B769-44C5-B1E0-AB839BF46F49}" dt="2025-01-13T22:30:34.994" v="634" actId="478"/>
          <ac:spMkLst>
            <pc:docMk/>
            <pc:sldMk cId="2925105314" sldId="435"/>
            <ac:spMk id="2" creationId="{C2C6E386-EE0A-A620-A0DA-8DEA691D4DC4}"/>
          </ac:spMkLst>
        </pc:spChg>
        <pc:spChg chg="mod">
          <ac:chgData name="Bess Dunlevy" userId="dd4b9a8537dbe9d0" providerId="LiveId" clId="{CC2692C2-B769-44C5-B1E0-AB839BF46F49}" dt="2025-01-13T22:30:42.276" v="667" actId="20577"/>
          <ac:spMkLst>
            <pc:docMk/>
            <pc:sldMk cId="2925105314" sldId="435"/>
            <ac:spMk id="4" creationId="{138DF173-019E-1D70-832B-964DACC425B5}"/>
          </ac:spMkLst>
        </pc:spChg>
        <pc:spChg chg="del">
          <ac:chgData name="Bess Dunlevy" userId="dd4b9a8537dbe9d0" providerId="LiveId" clId="{CC2692C2-B769-44C5-B1E0-AB839BF46F49}" dt="2025-01-13T22:30:34.994" v="634" actId="478"/>
          <ac:spMkLst>
            <pc:docMk/>
            <pc:sldMk cId="2925105314" sldId="435"/>
            <ac:spMk id="7" creationId="{491B614F-0042-6372-5DA9-A47F43D11E63}"/>
          </ac:spMkLst>
        </pc:spChg>
        <pc:graphicFrameChg chg="add mod modGraphic">
          <ac:chgData name="Bess Dunlevy" userId="dd4b9a8537dbe9d0" providerId="LiveId" clId="{CC2692C2-B769-44C5-B1E0-AB839BF46F49}" dt="2025-01-13T22:31:45.385" v="685" actId="179"/>
          <ac:graphicFrameMkLst>
            <pc:docMk/>
            <pc:sldMk cId="2925105314" sldId="435"/>
            <ac:graphicFrameMk id="3" creationId="{BE3570AE-3E65-B7ED-80F8-0B69C807DC1E}"/>
          </ac:graphicFrameMkLst>
        </pc:graphicFrameChg>
        <pc:graphicFrameChg chg="del">
          <ac:chgData name="Bess Dunlevy" userId="dd4b9a8537dbe9d0" providerId="LiveId" clId="{CC2692C2-B769-44C5-B1E0-AB839BF46F49}" dt="2025-01-13T22:30:36.948" v="635" actId="478"/>
          <ac:graphicFrameMkLst>
            <pc:docMk/>
            <pc:sldMk cId="2925105314" sldId="435"/>
            <ac:graphicFrameMk id="5" creationId="{90A87B90-BCBD-99E7-D354-FBA16634E1B0}"/>
          </ac:graphicFrameMkLst>
        </pc:graphicFrameChg>
        <pc:picChg chg="del">
          <ac:chgData name="Bess Dunlevy" userId="dd4b9a8537dbe9d0" providerId="LiveId" clId="{CC2692C2-B769-44C5-B1E0-AB839BF46F49}" dt="2025-01-13T22:30:34.994" v="634" actId="478"/>
          <ac:picMkLst>
            <pc:docMk/>
            <pc:sldMk cId="2925105314" sldId="435"/>
            <ac:picMk id="8" creationId="{4E12B545-BE63-3FD2-039F-F2608ECC06E6}"/>
          </ac:picMkLst>
        </pc:picChg>
      </pc:sldChg>
      <pc:sldChg chg="addSp delSp modSp mod">
        <pc:chgData name="Bess Dunlevy" userId="dd4b9a8537dbe9d0" providerId="LiveId" clId="{CC2692C2-B769-44C5-B1E0-AB839BF46F49}" dt="2025-01-13T22:33:19.321" v="743" actId="1076"/>
        <pc:sldMkLst>
          <pc:docMk/>
          <pc:sldMk cId="1618843495" sldId="436"/>
        </pc:sldMkLst>
        <pc:spChg chg="add mod">
          <ac:chgData name="Bess Dunlevy" userId="dd4b9a8537dbe9d0" providerId="LiveId" clId="{CC2692C2-B769-44C5-B1E0-AB839BF46F49}" dt="2025-01-13T22:33:19.321" v="743" actId="1076"/>
          <ac:spMkLst>
            <pc:docMk/>
            <pc:sldMk cId="1618843495" sldId="436"/>
            <ac:spMk id="2" creationId="{B91B3AEA-9CE9-A446-4EC9-FF19F6A2C112}"/>
          </ac:spMkLst>
        </pc:spChg>
        <pc:spChg chg="mod">
          <ac:chgData name="Bess Dunlevy" userId="dd4b9a8537dbe9d0" providerId="LiveId" clId="{CC2692C2-B769-44C5-B1E0-AB839BF46F49}" dt="2025-01-13T22:32:10.270" v="710" actId="14100"/>
          <ac:spMkLst>
            <pc:docMk/>
            <pc:sldMk cId="1618843495" sldId="436"/>
            <ac:spMk id="4" creationId="{5885D76C-5B6A-28AB-58A1-B4541B55268C}"/>
          </ac:spMkLst>
        </pc:spChg>
        <pc:spChg chg="add mod">
          <ac:chgData name="Bess Dunlevy" userId="dd4b9a8537dbe9d0" providerId="LiveId" clId="{CC2692C2-B769-44C5-B1E0-AB839BF46F49}" dt="2025-01-13T22:33:19.321" v="743" actId="1076"/>
          <ac:spMkLst>
            <pc:docMk/>
            <pc:sldMk cId="1618843495" sldId="436"/>
            <ac:spMk id="5" creationId="{2B584323-48C0-B955-8549-6D6436C975C3}"/>
          </ac:spMkLst>
        </pc:spChg>
        <pc:spChg chg="add mod">
          <ac:chgData name="Bess Dunlevy" userId="dd4b9a8537dbe9d0" providerId="LiveId" clId="{CC2692C2-B769-44C5-B1E0-AB839BF46F49}" dt="2025-01-13T22:32:26.079" v="714" actId="1076"/>
          <ac:spMkLst>
            <pc:docMk/>
            <pc:sldMk cId="1618843495" sldId="436"/>
            <ac:spMk id="6" creationId="{694D8B8E-3904-1D72-66C8-81C61214A74E}"/>
          </ac:spMkLst>
        </pc:spChg>
        <pc:spChg chg="del">
          <ac:chgData name="Bess Dunlevy" userId="dd4b9a8537dbe9d0" providerId="LiveId" clId="{CC2692C2-B769-44C5-B1E0-AB839BF46F49}" dt="2025-01-13T22:31:55.840" v="705" actId="478"/>
          <ac:spMkLst>
            <pc:docMk/>
            <pc:sldMk cId="1618843495" sldId="436"/>
            <ac:spMk id="7" creationId="{D81A0A41-B5F6-723D-BCC7-4EA6AB027952}"/>
          </ac:spMkLst>
        </pc:spChg>
        <pc:spChg chg="add mod">
          <ac:chgData name="Bess Dunlevy" userId="dd4b9a8537dbe9d0" providerId="LiveId" clId="{CC2692C2-B769-44C5-B1E0-AB839BF46F49}" dt="2025-01-13T22:32:31.871" v="716" actId="14100"/>
          <ac:spMkLst>
            <pc:docMk/>
            <pc:sldMk cId="1618843495" sldId="436"/>
            <ac:spMk id="9" creationId="{C833542F-FCEF-F50D-BB03-867374C33A04}"/>
          </ac:spMkLst>
        </pc:spChg>
        <pc:spChg chg="add mod">
          <ac:chgData name="Bess Dunlevy" userId="dd4b9a8537dbe9d0" providerId="LiveId" clId="{CC2692C2-B769-44C5-B1E0-AB839BF46F49}" dt="2025-01-13T22:32:22.596" v="713" actId="1076"/>
          <ac:spMkLst>
            <pc:docMk/>
            <pc:sldMk cId="1618843495" sldId="436"/>
            <ac:spMk id="10" creationId="{47F79CB6-6D0B-0DD1-178B-5A425414E534}"/>
          </ac:spMkLst>
        </pc:spChg>
        <pc:spChg chg="add mod">
          <ac:chgData name="Bess Dunlevy" userId="dd4b9a8537dbe9d0" providerId="LiveId" clId="{CC2692C2-B769-44C5-B1E0-AB839BF46F49}" dt="2025-01-13T22:32:34.090" v="717" actId="14100"/>
          <ac:spMkLst>
            <pc:docMk/>
            <pc:sldMk cId="1618843495" sldId="436"/>
            <ac:spMk id="11" creationId="{712AAD65-DD00-3A63-F2F5-4B5E2B403265}"/>
          </ac:spMkLst>
        </pc:spChg>
        <pc:spChg chg="add mod">
          <ac:chgData name="Bess Dunlevy" userId="dd4b9a8537dbe9d0" providerId="LiveId" clId="{CC2692C2-B769-44C5-B1E0-AB839BF46F49}" dt="2025-01-13T22:32:06.541" v="709" actId="1076"/>
          <ac:spMkLst>
            <pc:docMk/>
            <pc:sldMk cId="1618843495" sldId="436"/>
            <ac:spMk id="12" creationId="{EF99F9B6-03D5-2D31-6B17-48A426096E64}"/>
          </ac:spMkLst>
        </pc:spChg>
        <pc:spChg chg="add del mod">
          <ac:chgData name="Bess Dunlevy" userId="dd4b9a8537dbe9d0" providerId="LiveId" clId="{CC2692C2-B769-44C5-B1E0-AB839BF46F49}" dt="2025-01-13T22:32:13.068" v="711" actId="478"/>
          <ac:spMkLst>
            <pc:docMk/>
            <pc:sldMk cId="1618843495" sldId="436"/>
            <ac:spMk id="13" creationId="{1E28B4AF-CB0F-EF82-BD2B-714B575D4F00}"/>
          </ac:spMkLst>
        </pc:spChg>
        <pc:graphicFrameChg chg="del">
          <ac:chgData name="Bess Dunlevy" userId="dd4b9a8537dbe9d0" providerId="LiveId" clId="{CC2692C2-B769-44C5-B1E0-AB839BF46F49}" dt="2025-01-13T22:31:57.138" v="706" actId="478"/>
          <ac:graphicFrameMkLst>
            <pc:docMk/>
            <pc:sldMk cId="1618843495" sldId="436"/>
            <ac:graphicFrameMk id="3" creationId="{F4A2BD03-B34F-6677-0745-63CF6A36561B}"/>
          </ac:graphicFrameMkLst>
        </pc:graphicFrameChg>
        <pc:picChg chg="del">
          <ac:chgData name="Bess Dunlevy" userId="dd4b9a8537dbe9d0" providerId="LiveId" clId="{CC2692C2-B769-44C5-B1E0-AB839BF46F49}" dt="2025-01-13T22:31:57.920" v="707" actId="478"/>
          <ac:picMkLst>
            <pc:docMk/>
            <pc:sldMk cId="1618843495" sldId="436"/>
            <ac:picMk id="8" creationId="{05DBC45C-0236-23F3-2E22-9C7C0C8FC84D}"/>
          </ac:picMkLst>
        </pc:picChg>
      </pc:sldChg>
      <pc:sldChg chg="addSp delSp modSp mod">
        <pc:chgData name="Bess Dunlevy" userId="dd4b9a8537dbe9d0" providerId="LiveId" clId="{CC2692C2-B769-44C5-B1E0-AB839BF46F49}" dt="2025-01-13T22:34:40.064" v="810" actId="14100"/>
        <pc:sldMkLst>
          <pc:docMk/>
          <pc:sldMk cId="1273384111" sldId="437"/>
        </pc:sldMkLst>
        <pc:spChg chg="add mod">
          <ac:chgData name="Bess Dunlevy" userId="dd4b9a8537dbe9d0" providerId="LiveId" clId="{CC2692C2-B769-44C5-B1E0-AB839BF46F49}" dt="2025-01-13T22:34:40.064" v="810" actId="14100"/>
          <ac:spMkLst>
            <pc:docMk/>
            <pc:sldMk cId="1273384111" sldId="437"/>
            <ac:spMk id="3" creationId="{92B9FD30-9328-1148-0171-028CBB1857D8}"/>
          </ac:spMkLst>
        </pc:spChg>
        <pc:spChg chg="mod">
          <ac:chgData name="Bess Dunlevy" userId="dd4b9a8537dbe9d0" providerId="LiveId" clId="{CC2692C2-B769-44C5-B1E0-AB839BF46F49}" dt="2025-01-13T22:34:27.543" v="804" actId="20577"/>
          <ac:spMkLst>
            <pc:docMk/>
            <pc:sldMk cId="1273384111" sldId="437"/>
            <ac:spMk id="4" creationId="{BEC29AF9-552C-D820-78C2-638AA5F93BB2}"/>
          </ac:spMkLst>
        </pc:spChg>
        <pc:graphicFrameChg chg="del modGraphic">
          <ac:chgData name="Bess Dunlevy" userId="dd4b9a8537dbe9d0" providerId="LiveId" clId="{CC2692C2-B769-44C5-B1E0-AB839BF46F49}" dt="2025-01-13T22:34:31.432" v="807" actId="478"/>
          <ac:graphicFrameMkLst>
            <pc:docMk/>
            <pc:sldMk cId="1273384111" sldId="437"/>
            <ac:graphicFrameMk id="2" creationId="{588AA262-6ABA-189C-64AB-EF04262D0E58}"/>
          </ac:graphicFrameMkLst>
        </pc:graphicFrameChg>
        <pc:picChg chg="del">
          <ac:chgData name="Bess Dunlevy" userId="dd4b9a8537dbe9d0" providerId="LiveId" clId="{CC2692C2-B769-44C5-B1E0-AB839BF46F49}" dt="2025-01-13T22:34:30.459" v="806" actId="478"/>
          <ac:picMkLst>
            <pc:docMk/>
            <pc:sldMk cId="1273384111" sldId="437"/>
            <ac:picMk id="8" creationId="{DF3F4246-DE20-3BC6-F4D2-FA38ED935887}"/>
          </ac:picMkLst>
        </pc:picChg>
      </pc:sldChg>
      <pc:sldChg chg="del">
        <pc:chgData name="Bess Dunlevy" userId="dd4b9a8537dbe9d0" providerId="LiveId" clId="{CC2692C2-B769-44C5-B1E0-AB839BF46F49}" dt="2025-01-13T22:34:43.096" v="811" actId="47"/>
        <pc:sldMkLst>
          <pc:docMk/>
          <pc:sldMk cId="1890354333" sldId="438"/>
        </pc:sldMkLst>
      </pc:sldChg>
      <pc:sldChg chg="modSp add mod ord">
        <pc:chgData name="Bess Dunlevy" userId="dd4b9a8537dbe9d0" providerId="LiveId" clId="{CC2692C2-B769-44C5-B1E0-AB839BF46F49}" dt="2025-01-13T22:34:18.585" v="794" actId="207"/>
        <pc:sldMkLst>
          <pc:docMk/>
          <pc:sldMk cId="3472688712" sldId="439"/>
        </pc:sldMkLst>
        <pc:spChg chg="mod">
          <ac:chgData name="Bess Dunlevy" userId="dd4b9a8537dbe9d0" providerId="LiveId" clId="{CC2692C2-B769-44C5-B1E0-AB839BF46F49}" dt="2025-01-13T22:33:00.184" v="740" actId="20577"/>
          <ac:spMkLst>
            <pc:docMk/>
            <pc:sldMk cId="3472688712" sldId="439"/>
            <ac:spMk id="4" creationId="{4CB3C675-95CE-CC45-0DBB-9EC9F90E662A}"/>
          </ac:spMkLst>
        </pc:spChg>
        <pc:graphicFrameChg chg="mod modGraphic">
          <ac:chgData name="Bess Dunlevy" userId="dd4b9a8537dbe9d0" providerId="LiveId" clId="{CC2692C2-B769-44C5-B1E0-AB839BF46F49}" dt="2025-01-13T22:34:18.585" v="794" actId="207"/>
          <ac:graphicFrameMkLst>
            <pc:docMk/>
            <pc:sldMk cId="3472688712" sldId="439"/>
            <ac:graphicFrameMk id="5" creationId="{E7BBCB42-D93C-9907-4987-9E4A7F6D0BE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1/23/25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5FF1B-47B4-79C6-8C5B-A76C81AD3C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AE90E4-7355-EA05-A3C6-D725E8E28C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83D3C8-7197-87E2-1BB8-CA43F090A92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D540E38-3052-A0C6-EB1F-78B66D8EBE49}"/>
              </a:ext>
            </a:extLst>
          </p:cNvPr>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940635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1/23/25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1/23/25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1/23/25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1/23/25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304&amp;utm_source=template-powerpoint&amp;utm_medium=content&amp;utm_campaign=Hotel+Crisis+Management+Plan-powerpoint-12304&amp;lpa=Hotel+Crisis+Management+Plan+powerpoint+12304" TargetMode="Externa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D3678C9-09EE-73CA-73F0-29E94FAB34E8}"/>
              </a:ext>
            </a:extLst>
          </p:cNvPr>
          <p:cNvSpPr/>
          <p:nvPr/>
        </p:nvSpPr>
        <p:spPr>
          <a:xfrm>
            <a:off x="0" y="0"/>
            <a:ext cx="12192000" cy="6858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Google Shape;93;p1">
            <a:hlinkClick r:id="rId2"/>
            <a:extLst>
              <a:ext uri="{FF2B5EF4-FFF2-40B4-BE49-F238E27FC236}">
                <a16:creationId xmlns:a16="http://schemas.microsoft.com/office/drawing/2014/main" id="{16BCC30B-76FD-AAF7-2EDE-3A53C6542D6B}"/>
              </a:ext>
            </a:extLst>
          </p:cNvPr>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9625780" y="117548"/>
            <a:ext cx="2353491" cy="468098"/>
          </a:xfrm>
          <a:prstGeom prst="rect">
            <a:avLst/>
          </a:prstGeom>
          <a:noFill/>
          <a:ln>
            <a:noFill/>
          </a:ln>
        </p:spPr>
      </p:pic>
      <p:sp>
        <p:nvSpPr>
          <p:cNvPr id="3" name="Google Shape;90;p1">
            <a:extLst>
              <a:ext uri="{FF2B5EF4-FFF2-40B4-BE49-F238E27FC236}">
                <a16:creationId xmlns:a16="http://schemas.microsoft.com/office/drawing/2014/main" id="{C34A8630-9655-37EE-C42D-A33BD09AB850}"/>
              </a:ext>
            </a:extLst>
          </p:cNvPr>
          <p:cNvSpPr txBox="1"/>
          <p:nvPr/>
        </p:nvSpPr>
        <p:spPr>
          <a:xfrm>
            <a:off x="212728" y="129273"/>
            <a:ext cx="8370888" cy="49240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600" b="1" i="0" u="none" strike="noStrike" cap="none" dirty="0">
                <a:solidFill>
                  <a:srgbClr val="595959"/>
                </a:solidFill>
                <a:latin typeface="Century Gothic"/>
                <a:ea typeface="Century Gothic"/>
                <a:cs typeface="Century Gothic"/>
                <a:sym typeface="Century Gothic"/>
              </a:rPr>
              <a:t>Hotel Crisis Management Plan Template</a:t>
            </a:r>
          </a:p>
        </p:txBody>
      </p:sp>
      <p:pic>
        <p:nvPicPr>
          <p:cNvPr id="4" name="Picture 3" descr="Exclamation mark on a yellow background">
            <a:extLst>
              <a:ext uri="{FF2B5EF4-FFF2-40B4-BE49-F238E27FC236}">
                <a16:creationId xmlns:a16="http://schemas.microsoft.com/office/drawing/2014/main" id="{3AA06D10-51CB-0BAF-5C56-6CEF3F7D79E8}"/>
              </a:ext>
            </a:extLst>
          </p:cNvPr>
          <p:cNvPicPr>
            <a:picLocks noChangeAspect="1"/>
          </p:cNvPicPr>
          <p:nvPr/>
        </p:nvPicPr>
        <p:blipFill rotWithShape="1">
          <a:blip r:embed="rId4">
            <a:alphaModFix amt="24000"/>
            <a:extLst>
              <a:ext uri="{28A0092B-C50C-407E-A947-70E740481C1C}">
                <a14:useLocalDpi xmlns:a14="http://schemas.microsoft.com/office/drawing/2010/main" val="0"/>
              </a:ext>
            </a:extLst>
          </a:blip>
          <a:srcRect t="36339" b="15281"/>
          <a:stretch/>
        </p:blipFill>
        <p:spPr bwMode="auto">
          <a:xfrm>
            <a:off x="321914" y="694846"/>
            <a:ext cx="11657358" cy="4190267"/>
          </a:xfrm>
          <a:prstGeom prst="rect">
            <a:avLst/>
          </a:prstGeom>
          <a:ln>
            <a:noFill/>
          </a:ln>
          <a:extLst>
            <a:ext uri="{53640926-AAD7-44D8-BBD7-CCE9431645EC}">
              <a14:shadowObscured xmlns:a14="http://schemas.microsoft.com/office/drawing/2010/main"/>
            </a:ext>
          </a:extLst>
        </p:spPr>
      </p:pic>
      <p:sp>
        <p:nvSpPr>
          <p:cNvPr id="6" name="TextBox 5">
            <a:extLst>
              <a:ext uri="{FF2B5EF4-FFF2-40B4-BE49-F238E27FC236}">
                <a16:creationId xmlns:a16="http://schemas.microsoft.com/office/drawing/2014/main" id="{2DE169F7-F4C5-A790-453C-6AA6EA5EE77B}"/>
              </a:ext>
            </a:extLst>
          </p:cNvPr>
          <p:cNvSpPr txBox="1"/>
          <p:nvPr/>
        </p:nvSpPr>
        <p:spPr>
          <a:xfrm>
            <a:off x="321914" y="765866"/>
            <a:ext cx="7625919" cy="3688189"/>
          </a:xfrm>
          <a:prstGeom prst="rect">
            <a:avLst/>
          </a:prstGeom>
          <a:noFill/>
        </p:spPr>
        <p:txBody>
          <a:bodyPr wrap="square">
            <a:spAutoFit/>
          </a:bodyPr>
          <a:lstStyle/>
          <a:p>
            <a:pPr marL="0" marR="0" indent="228600"/>
            <a:r>
              <a:rPr lang="en-US" sz="4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Crisis Management Plan</a:t>
            </a:r>
          </a:p>
          <a:p>
            <a:pPr marL="0" marR="0" indent="228600"/>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r>
              <a:rPr lang="en-US" sz="3200" u="sng"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Hotel Name</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228600">
              <a:spcBef>
                <a:spcPts val="200"/>
              </a:spcBef>
              <a:spcAft>
                <a:spcPts val="200"/>
              </a:spcAft>
            </a:pPr>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Street Address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spcBef>
                <a:spcPts val="200"/>
              </a:spcBef>
              <a:spcAft>
                <a:spcPts val="200"/>
              </a:spcAft>
            </a:pPr>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City, State Zip</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spcBef>
                <a:spcPts val="200"/>
              </a:spcBef>
              <a:spcAft>
                <a:spcPts val="200"/>
              </a:spcAft>
            </a:pPr>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Phone  |  Email  |  Website</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spcBef>
                <a:spcPts val="200"/>
              </a:spcBef>
              <a:spcAft>
                <a:spcPts val="200"/>
              </a:spcAft>
            </a:pPr>
            <a:r>
              <a:rPr lang="en-US" sz="1800" cap="all"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spcBef>
                <a:spcPts val="400"/>
              </a:spcBef>
              <a:spcAft>
                <a:spcPts val="200"/>
              </a:spcAft>
            </a:pPr>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Version 0.0.0</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spcBef>
                <a:spcPts val="400"/>
              </a:spcBef>
              <a:spcAft>
                <a:spcPts val="200"/>
              </a:spcAft>
            </a:pPr>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MM/DD/YY</a:t>
            </a:r>
            <a:r>
              <a:rPr lang="en-US" sz="3200" b="1" dirty="0">
                <a:solidFill>
                  <a:srgbClr val="595959"/>
                </a:solidFill>
                <a:effectLst/>
                <a:latin typeface="Arial" panose="020B0604020202020204" pitchFamily="34" charset="0"/>
                <a:ea typeface="Times New Roman" panose="02020603050405020304" pitchFamily="18" charset="0"/>
                <a:cs typeface="Arial" panose="020B0604020202020204" pitchFamily="34" charset="0"/>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Rectangle 2">
            <a:extLst>
              <a:ext uri="{FF2B5EF4-FFF2-40B4-BE49-F238E27FC236}">
                <a16:creationId xmlns:a16="http://schemas.microsoft.com/office/drawing/2014/main" id="{49A1AAC1-E61E-925F-1B2D-71141FAE9AFD}"/>
              </a:ext>
            </a:extLst>
          </p:cNvPr>
          <p:cNvSpPr>
            <a:spLocks noChangeArrowheads="1"/>
          </p:cNvSpPr>
          <p:nvPr/>
        </p:nvSpPr>
        <p:spPr bwMode="auto">
          <a:xfrm>
            <a:off x="634014" y="536394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2" name="Table 11">
            <a:extLst>
              <a:ext uri="{FF2B5EF4-FFF2-40B4-BE49-F238E27FC236}">
                <a16:creationId xmlns:a16="http://schemas.microsoft.com/office/drawing/2014/main" id="{3A9A4000-937C-B2A7-1AD0-78C9638C5543}"/>
              </a:ext>
            </a:extLst>
          </p:cNvPr>
          <p:cNvGraphicFramePr>
            <a:graphicFrameLocks noGrp="1"/>
          </p:cNvGraphicFramePr>
          <p:nvPr>
            <p:extLst>
              <p:ext uri="{D42A27DB-BD31-4B8C-83A1-F6EECF244321}">
                <p14:modId xmlns:p14="http://schemas.microsoft.com/office/powerpoint/2010/main" val="2066821737"/>
              </p:ext>
            </p:extLst>
          </p:nvPr>
        </p:nvGraphicFramePr>
        <p:xfrm>
          <a:off x="321914" y="4766051"/>
          <a:ext cx="11657359" cy="1231626"/>
        </p:xfrm>
        <a:graphic>
          <a:graphicData uri="http://schemas.openxmlformats.org/drawingml/2006/table">
            <a:tbl>
              <a:tblPr firstRow="1" firstCol="1" bandRow="1"/>
              <a:tblGrid>
                <a:gridCol w="1039837">
                  <a:extLst>
                    <a:ext uri="{9D8B030D-6E8A-4147-A177-3AD203B41FA5}">
                      <a16:colId xmlns:a16="http://schemas.microsoft.com/office/drawing/2014/main" val="2844866095"/>
                    </a:ext>
                  </a:extLst>
                </a:gridCol>
                <a:gridCol w="2646220">
                  <a:extLst>
                    <a:ext uri="{9D8B030D-6E8A-4147-A177-3AD203B41FA5}">
                      <a16:colId xmlns:a16="http://schemas.microsoft.com/office/drawing/2014/main" val="528317119"/>
                    </a:ext>
                  </a:extLst>
                </a:gridCol>
                <a:gridCol w="1515457">
                  <a:extLst>
                    <a:ext uri="{9D8B030D-6E8A-4147-A177-3AD203B41FA5}">
                      <a16:colId xmlns:a16="http://schemas.microsoft.com/office/drawing/2014/main" val="4142343699"/>
                    </a:ext>
                  </a:extLst>
                </a:gridCol>
                <a:gridCol w="3884232">
                  <a:extLst>
                    <a:ext uri="{9D8B030D-6E8A-4147-A177-3AD203B41FA5}">
                      <a16:colId xmlns:a16="http://schemas.microsoft.com/office/drawing/2014/main" val="277985071"/>
                    </a:ext>
                  </a:extLst>
                </a:gridCol>
                <a:gridCol w="2571613">
                  <a:extLst>
                    <a:ext uri="{9D8B030D-6E8A-4147-A177-3AD203B41FA5}">
                      <a16:colId xmlns:a16="http://schemas.microsoft.com/office/drawing/2014/main" val="119800430"/>
                    </a:ext>
                  </a:extLst>
                </a:gridCol>
              </a:tblGrid>
              <a:tr h="279288">
                <a:tc gridSpan="5">
                  <a:txBody>
                    <a:bodyPr/>
                    <a:lstStyle/>
                    <a:p>
                      <a:pPr marL="0" marR="0">
                        <a:spcBef>
                          <a:spcPts val="300"/>
                        </a:spcBef>
                        <a:spcAft>
                          <a:spcPts val="300"/>
                        </a:spcAft>
                      </a:pPr>
                      <a:r>
                        <a:rPr lang="en-US" sz="1200" b="0" dirty="0">
                          <a:solidFill>
                            <a:srgbClr val="FFFFFF"/>
                          </a:solidFill>
                          <a:effectLst/>
                          <a:latin typeface="Century Gothic" panose="020B0502020202020204" pitchFamily="34" charset="0"/>
                          <a:ea typeface="Times New Roman" panose="02020603050405020304" pitchFamily="18" charset="0"/>
                        </a:rPr>
                        <a:t>Version History</a:t>
                      </a:r>
                      <a:endParaRPr lang="en-US" sz="1100" b="1"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80808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64935803"/>
                  </a:ext>
                </a:extLst>
              </a:tr>
              <a:tr h="219207">
                <a:tc>
                  <a:txBody>
                    <a:bodyPr/>
                    <a:lstStyle/>
                    <a:p>
                      <a:pPr marL="0" marR="0">
                        <a:spcBef>
                          <a:spcPts val="300"/>
                        </a:spcBef>
                        <a:spcAft>
                          <a:spcPts val="300"/>
                        </a:spcAft>
                      </a:pPr>
                      <a:r>
                        <a:rPr lang="en-US" sz="1000" b="0" dirty="0">
                          <a:solidFill>
                            <a:srgbClr val="000000"/>
                          </a:solidFill>
                          <a:effectLst/>
                          <a:latin typeface="Century Gothic" panose="020B0502020202020204" pitchFamily="34" charset="0"/>
                          <a:ea typeface="Times New Roman" panose="02020603050405020304" pitchFamily="18" charset="0"/>
                        </a:rPr>
                        <a:t>Version</a:t>
                      </a:r>
                      <a:endParaRPr lang="en-US" sz="1100" b="1"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marL="0" marR="0">
                        <a:spcBef>
                          <a:spcPts val="300"/>
                        </a:spcBef>
                        <a:spcAft>
                          <a:spcPts val="300"/>
                        </a:spcAft>
                      </a:pPr>
                      <a:r>
                        <a:rPr lang="en-US" sz="1000" b="0" dirty="0">
                          <a:solidFill>
                            <a:srgbClr val="000000"/>
                          </a:solidFill>
                          <a:effectLst/>
                          <a:latin typeface="Century Gothic" panose="020B0502020202020204" pitchFamily="34" charset="0"/>
                          <a:ea typeface="Times New Roman" panose="02020603050405020304" pitchFamily="18" charset="0"/>
                        </a:rPr>
                        <a:t>Approved By</a:t>
                      </a:r>
                      <a:endParaRPr lang="en-US" sz="1100" b="1"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marL="0" marR="0">
                        <a:spcBef>
                          <a:spcPts val="300"/>
                        </a:spcBef>
                        <a:spcAft>
                          <a:spcPts val="300"/>
                        </a:spcAft>
                      </a:pPr>
                      <a:r>
                        <a:rPr lang="en-US" sz="1000" b="0" dirty="0">
                          <a:solidFill>
                            <a:srgbClr val="000000"/>
                          </a:solidFill>
                          <a:effectLst/>
                          <a:latin typeface="Century Gothic" panose="020B0502020202020204" pitchFamily="34" charset="0"/>
                          <a:ea typeface="Times New Roman" panose="02020603050405020304" pitchFamily="18" charset="0"/>
                        </a:rPr>
                        <a:t>Revision Date</a:t>
                      </a:r>
                      <a:endParaRPr lang="en-US" sz="1100" b="1"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marL="0" marR="0">
                        <a:spcBef>
                          <a:spcPts val="300"/>
                        </a:spcBef>
                        <a:spcAft>
                          <a:spcPts val="300"/>
                        </a:spcAft>
                      </a:pPr>
                      <a:r>
                        <a:rPr lang="en-US" sz="1000" b="0" dirty="0">
                          <a:solidFill>
                            <a:srgbClr val="000000"/>
                          </a:solidFill>
                          <a:effectLst/>
                          <a:latin typeface="Century Gothic" panose="020B0502020202020204" pitchFamily="34" charset="0"/>
                          <a:ea typeface="Times New Roman" panose="02020603050405020304" pitchFamily="18" charset="0"/>
                        </a:rPr>
                        <a:t>Description of Change</a:t>
                      </a:r>
                      <a:endParaRPr lang="en-US" sz="1100" b="1"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marL="0" marR="0">
                        <a:spcBef>
                          <a:spcPts val="300"/>
                        </a:spcBef>
                        <a:spcAft>
                          <a:spcPts val="300"/>
                        </a:spcAft>
                      </a:pPr>
                      <a:r>
                        <a:rPr lang="en-US" sz="1000" b="0" dirty="0">
                          <a:solidFill>
                            <a:srgbClr val="000000"/>
                          </a:solidFill>
                          <a:effectLst/>
                          <a:latin typeface="Century Gothic" panose="020B0502020202020204" pitchFamily="34" charset="0"/>
                          <a:ea typeface="Times New Roman" panose="02020603050405020304" pitchFamily="18" charset="0"/>
                        </a:rPr>
                        <a:t>Author</a:t>
                      </a:r>
                      <a:endParaRPr lang="en-US" sz="1100" b="1"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42664024"/>
                  </a:ext>
                </a:extLst>
              </a:tr>
              <a:tr h="244377">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583726322"/>
                  </a:ext>
                </a:extLst>
              </a:tr>
              <a:tr h="244377">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43139980"/>
                  </a:ext>
                </a:extLst>
              </a:tr>
              <a:tr h="244377">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spcBef>
                          <a:spcPts val="300"/>
                        </a:spcBef>
                        <a:spcAft>
                          <a:spcPts val="300"/>
                        </a:spcAft>
                      </a:pPr>
                      <a:r>
                        <a:rPr lang="en-US" sz="800" dirty="0">
                          <a:solidFill>
                            <a:srgbClr val="000000"/>
                          </a:solidFill>
                          <a:effectLst/>
                          <a:latin typeface="Century Gothic" panose="020B0502020202020204" pitchFamily="34" charset="0"/>
                          <a:ea typeface="Times New Roman" panose="02020603050405020304" pitchFamily="18" charset="0"/>
                        </a:rPr>
                        <a:t> </a:t>
                      </a:r>
                      <a:endParaRPr lang="en-US" sz="1000" dirty="0">
                        <a:effectLst/>
                        <a:latin typeface="Arial" panose="020B0604020202020204" pitchFamily="34" charset="0"/>
                        <a:ea typeface="Times New Roman" panose="02020603050405020304" pitchFamily="18" charset="0"/>
                      </a:endParaRPr>
                    </a:p>
                  </a:txBody>
                  <a:tcPr marL="68553" marR="6855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49133173"/>
                  </a:ext>
                </a:extLst>
              </a:tr>
            </a:tbl>
          </a:graphicData>
        </a:graphic>
      </p:graphicFrame>
      <p:graphicFrame>
        <p:nvGraphicFramePr>
          <p:cNvPr id="17" name="Table 16">
            <a:extLst>
              <a:ext uri="{FF2B5EF4-FFF2-40B4-BE49-F238E27FC236}">
                <a16:creationId xmlns:a16="http://schemas.microsoft.com/office/drawing/2014/main" id="{00821691-678C-6F6C-72A8-63D52DE02097}"/>
              </a:ext>
            </a:extLst>
          </p:cNvPr>
          <p:cNvGraphicFramePr>
            <a:graphicFrameLocks noGrp="1"/>
          </p:cNvGraphicFramePr>
          <p:nvPr>
            <p:extLst>
              <p:ext uri="{D42A27DB-BD31-4B8C-83A1-F6EECF244321}">
                <p14:modId xmlns:p14="http://schemas.microsoft.com/office/powerpoint/2010/main" val="4166948050"/>
              </p:ext>
            </p:extLst>
          </p:nvPr>
        </p:nvGraphicFramePr>
        <p:xfrm>
          <a:off x="321914" y="6191813"/>
          <a:ext cx="11657359" cy="548640"/>
        </p:xfrm>
        <a:graphic>
          <a:graphicData uri="http://schemas.openxmlformats.org/drawingml/2006/table">
            <a:tbl>
              <a:tblPr firstRow="1" firstCol="1" bandRow="1"/>
              <a:tblGrid>
                <a:gridCol w="1454838">
                  <a:extLst>
                    <a:ext uri="{9D8B030D-6E8A-4147-A177-3AD203B41FA5}">
                      <a16:colId xmlns:a16="http://schemas.microsoft.com/office/drawing/2014/main" val="2111664686"/>
                    </a:ext>
                  </a:extLst>
                </a:gridCol>
                <a:gridCol w="3021587">
                  <a:extLst>
                    <a:ext uri="{9D8B030D-6E8A-4147-A177-3AD203B41FA5}">
                      <a16:colId xmlns:a16="http://schemas.microsoft.com/office/drawing/2014/main" val="2601796108"/>
                    </a:ext>
                  </a:extLst>
                </a:gridCol>
                <a:gridCol w="680790">
                  <a:extLst>
                    <a:ext uri="{9D8B030D-6E8A-4147-A177-3AD203B41FA5}">
                      <a16:colId xmlns:a16="http://schemas.microsoft.com/office/drawing/2014/main" val="3470353043"/>
                    </a:ext>
                  </a:extLst>
                </a:gridCol>
                <a:gridCol w="3891226">
                  <a:extLst>
                    <a:ext uri="{9D8B030D-6E8A-4147-A177-3AD203B41FA5}">
                      <a16:colId xmlns:a16="http://schemas.microsoft.com/office/drawing/2014/main" val="1616812659"/>
                    </a:ext>
                  </a:extLst>
                </a:gridCol>
                <a:gridCol w="778712">
                  <a:extLst>
                    <a:ext uri="{9D8B030D-6E8A-4147-A177-3AD203B41FA5}">
                      <a16:colId xmlns:a16="http://schemas.microsoft.com/office/drawing/2014/main" val="1491315537"/>
                    </a:ext>
                  </a:extLst>
                </a:gridCol>
                <a:gridCol w="1830206">
                  <a:extLst>
                    <a:ext uri="{9D8B030D-6E8A-4147-A177-3AD203B41FA5}">
                      <a16:colId xmlns:a16="http://schemas.microsoft.com/office/drawing/2014/main" val="3963520577"/>
                    </a:ext>
                  </a:extLst>
                </a:gridCol>
              </a:tblGrid>
              <a:tr h="274320">
                <a:tc>
                  <a:txBody>
                    <a:bodyPr/>
                    <a:lstStyle/>
                    <a:p>
                      <a:pPr marL="0" marR="0" algn="l"/>
                      <a:r>
                        <a:rPr lang="en-US" sz="10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Prepared By</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marL="0" marR="0" algn="l"/>
                      <a:r>
                        <a:rPr lang="en-US" sz="1000" dirty="0">
                          <a:effectLst/>
                          <a:latin typeface="Century Gothic" panose="020B0502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l"/>
                      <a:r>
                        <a:rPr lang="en-US" sz="10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Title</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marL="0" marR="0" algn="l"/>
                      <a:r>
                        <a:rPr lang="en-US" sz="1000" dirty="0">
                          <a:effectLst/>
                          <a:latin typeface="Century Gothic" panose="020B0502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l"/>
                      <a:r>
                        <a:rPr lang="en-US" sz="10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Date</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marL="0" marR="0" algn="l"/>
                      <a:r>
                        <a:rPr lang="en-US" sz="1000" dirty="0">
                          <a:effectLst/>
                          <a:latin typeface="Century Gothic" panose="020B0502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401586682"/>
                  </a:ext>
                </a:extLst>
              </a:tr>
              <a:tr h="274320">
                <a:tc>
                  <a:txBody>
                    <a:bodyPr/>
                    <a:lstStyle/>
                    <a:p>
                      <a:pPr marL="0" marR="0" algn="l"/>
                      <a:r>
                        <a:rPr lang="en-US" sz="10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Approved By</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marL="0" marR="0" algn="l"/>
                      <a:r>
                        <a:rPr lang="en-US" sz="1000" dirty="0">
                          <a:effectLst/>
                          <a:latin typeface="Century Gothic" panose="020B0502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l"/>
                      <a:r>
                        <a:rPr lang="en-US" sz="10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Title</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marL="0" marR="0" algn="l"/>
                      <a:r>
                        <a:rPr lang="en-US" sz="1000" dirty="0">
                          <a:effectLst/>
                          <a:latin typeface="Century Gothic" panose="020B0502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l"/>
                      <a:r>
                        <a:rPr lang="en-US" sz="10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Date</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marL="0" marR="0" algn="l"/>
                      <a:r>
                        <a:rPr lang="en-US" sz="1000" dirty="0">
                          <a:effectLst/>
                          <a:latin typeface="Century Gothic" panose="020B0502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42781619"/>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8E684D-D652-0A4A-D055-65C024024743}"/>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5885D76C-5B6A-28AB-58A1-B4541B55268C}"/>
              </a:ext>
            </a:extLst>
          </p:cNvPr>
          <p:cNvSpPr txBox="1"/>
          <p:nvPr/>
        </p:nvSpPr>
        <p:spPr>
          <a:xfrm>
            <a:off x="688065" y="358138"/>
            <a:ext cx="5164096"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Training and Drills</a:t>
            </a:r>
          </a:p>
        </p:txBody>
      </p:sp>
      <p:sp>
        <p:nvSpPr>
          <p:cNvPr id="2" name="Text Box 6">
            <a:extLst>
              <a:ext uri="{FF2B5EF4-FFF2-40B4-BE49-F238E27FC236}">
                <a16:creationId xmlns:a16="http://schemas.microsoft.com/office/drawing/2014/main" id="{B91B3AEA-9CE9-A446-4EC9-FF19F6A2C112}"/>
              </a:ext>
            </a:extLst>
          </p:cNvPr>
          <p:cNvSpPr txBox="1">
            <a:spLocks noChangeArrowheads="1"/>
          </p:cNvSpPr>
          <p:nvPr/>
        </p:nvSpPr>
        <p:spPr bwMode="auto">
          <a:xfrm>
            <a:off x="759185" y="1054593"/>
            <a:ext cx="2809875" cy="400050"/>
          </a:xfrm>
          <a:prstGeom prst="rect">
            <a:avLst/>
          </a:prstGeom>
          <a:solidFill>
            <a:srgbClr val="FFF2CC"/>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Regular Training</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5" name="Text Box 1">
            <a:extLst>
              <a:ext uri="{FF2B5EF4-FFF2-40B4-BE49-F238E27FC236}">
                <a16:creationId xmlns:a16="http://schemas.microsoft.com/office/drawing/2014/main" id="{2B584323-48C0-B955-8549-6D6436C975C3}"/>
              </a:ext>
            </a:extLst>
          </p:cNvPr>
          <p:cNvSpPr txBox="1">
            <a:spLocks noChangeArrowheads="1"/>
          </p:cNvSpPr>
          <p:nvPr/>
        </p:nvSpPr>
        <p:spPr bwMode="auto">
          <a:xfrm>
            <a:off x="759185" y="1607043"/>
            <a:ext cx="2809875" cy="5017277"/>
          </a:xfrm>
          <a:prstGeom prst="rect">
            <a:avLst/>
          </a:prstGeom>
          <a:solidFill>
            <a:srgbClr val="F2F2F2"/>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List the schedule for staff training on emergency response and crisis procedures.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 Box 5">
            <a:extLst>
              <a:ext uri="{FF2B5EF4-FFF2-40B4-BE49-F238E27FC236}">
                <a16:creationId xmlns:a16="http://schemas.microsoft.com/office/drawing/2014/main" id="{694D8B8E-3904-1D72-66C8-81C61214A74E}"/>
              </a:ext>
            </a:extLst>
          </p:cNvPr>
          <p:cNvSpPr txBox="1">
            <a:spLocks noChangeArrowheads="1"/>
          </p:cNvSpPr>
          <p:nvPr/>
        </p:nvSpPr>
        <p:spPr bwMode="auto">
          <a:xfrm>
            <a:off x="4660584" y="1051418"/>
            <a:ext cx="2809875" cy="400050"/>
          </a:xfrm>
          <a:prstGeom prst="rect">
            <a:avLst/>
          </a:prstGeom>
          <a:solidFill>
            <a:srgbClr val="FFF2CC"/>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Simulation Exercises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2">
            <a:extLst>
              <a:ext uri="{FF2B5EF4-FFF2-40B4-BE49-F238E27FC236}">
                <a16:creationId xmlns:a16="http://schemas.microsoft.com/office/drawing/2014/main" id="{C833542F-FCEF-F50D-BB03-867374C33A04}"/>
              </a:ext>
            </a:extLst>
          </p:cNvPr>
          <p:cNvSpPr txBox="1">
            <a:spLocks noChangeArrowheads="1"/>
          </p:cNvSpPr>
          <p:nvPr/>
        </p:nvSpPr>
        <p:spPr bwMode="auto">
          <a:xfrm>
            <a:off x="4660584" y="1603868"/>
            <a:ext cx="2809875" cy="5020452"/>
          </a:xfrm>
          <a:prstGeom prst="rect">
            <a:avLst/>
          </a:prstGeom>
          <a:solidFill>
            <a:srgbClr val="F2F2F2"/>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Lay out mock scenarios to test the plan’s effectiveness.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 Box 4">
            <a:extLst>
              <a:ext uri="{FF2B5EF4-FFF2-40B4-BE49-F238E27FC236}">
                <a16:creationId xmlns:a16="http://schemas.microsoft.com/office/drawing/2014/main" id="{47F79CB6-6D0B-0DD1-178B-5A425414E534}"/>
              </a:ext>
            </a:extLst>
          </p:cNvPr>
          <p:cNvSpPr txBox="1">
            <a:spLocks noChangeArrowheads="1"/>
          </p:cNvSpPr>
          <p:nvPr/>
        </p:nvSpPr>
        <p:spPr bwMode="auto">
          <a:xfrm>
            <a:off x="8694062" y="1051418"/>
            <a:ext cx="2809875" cy="400050"/>
          </a:xfrm>
          <a:prstGeom prst="rect">
            <a:avLst/>
          </a:prstGeom>
          <a:solidFill>
            <a:srgbClr val="FFF2CC"/>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Evaluation and Feedback</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Text Box 3">
            <a:extLst>
              <a:ext uri="{FF2B5EF4-FFF2-40B4-BE49-F238E27FC236}">
                <a16:creationId xmlns:a16="http://schemas.microsoft.com/office/drawing/2014/main" id="{712AAD65-DD00-3A63-F2F5-4B5E2B403265}"/>
              </a:ext>
            </a:extLst>
          </p:cNvPr>
          <p:cNvSpPr txBox="1">
            <a:spLocks noChangeArrowheads="1"/>
          </p:cNvSpPr>
          <p:nvPr/>
        </p:nvSpPr>
        <p:spPr bwMode="auto">
          <a:xfrm>
            <a:off x="8694062" y="1603868"/>
            <a:ext cx="2809875" cy="5020452"/>
          </a:xfrm>
          <a:prstGeom prst="rect">
            <a:avLst/>
          </a:prstGeom>
          <a:solidFill>
            <a:srgbClr val="F2F2F2"/>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Describe post-drill reviews that will be conducted to identify improvements.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7">
            <a:extLst>
              <a:ext uri="{FF2B5EF4-FFF2-40B4-BE49-F238E27FC236}">
                <a16:creationId xmlns:a16="http://schemas.microsoft.com/office/drawing/2014/main" id="{EF99F9B6-03D5-2D31-6B17-48A426096E64}"/>
              </a:ext>
            </a:extLst>
          </p:cNvPr>
          <p:cNvSpPr>
            <a:spLocks noChangeArrowheads="1"/>
          </p:cNvSpPr>
          <p:nvPr/>
        </p:nvSpPr>
        <p:spPr bwMode="auto">
          <a:xfrm>
            <a:off x="1107440" y="5143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161884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386A95-94D4-4A4D-B85C-38146B6438EC}"/>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4CB3C675-95CE-CC45-0DBB-9EC9F90E662A}"/>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Plan Maintenance</a:t>
            </a:r>
          </a:p>
        </p:txBody>
      </p:sp>
      <p:graphicFrame>
        <p:nvGraphicFramePr>
          <p:cNvPr id="5" name="Table 4">
            <a:extLst>
              <a:ext uri="{FF2B5EF4-FFF2-40B4-BE49-F238E27FC236}">
                <a16:creationId xmlns:a16="http://schemas.microsoft.com/office/drawing/2014/main" id="{E7BBCB42-D93C-9907-4987-9E4A7F6D0BE9}"/>
              </a:ext>
            </a:extLst>
          </p:cNvPr>
          <p:cNvGraphicFramePr>
            <a:graphicFrameLocks noGrp="1"/>
          </p:cNvGraphicFramePr>
          <p:nvPr>
            <p:extLst>
              <p:ext uri="{D42A27DB-BD31-4B8C-83A1-F6EECF244321}">
                <p14:modId xmlns:p14="http://schemas.microsoft.com/office/powerpoint/2010/main" val="4115779659"/>
              </p:ext>
            </p:extLst>
          </p:nvPr>
        </p:nvGraphicFramePr>
        <p:xfrm>
          <a:off x="782320" y="1004428"/>
          <a:ext cx="10810240" cy="5650371"/>
        </p:xfrm>
        <a:graphic>
          <a:graphicData uri="http://schemas.openxmlformats.org/drawingml/2006/table">
            <a:tbl>
              <a:tblPr firstRow="1" firstCol="1" bandRow="1"/>
              <a:tblGrid>
                <a:gridCol w="2265686">
                  <a:extLst>
                    <a:ext uri="{9D8B030D-6E8A-4147-A177-3AD203B41FA5}">
                      <a16:colId xmlns:a16="http://schemas.microsoft.com/office/drawing/2014/main" val="1280890439"/>
                    </a:ext>
                  </a:extLst>
                </a:gridCol>
                <a:gridCol w="8544554">
                  <a:extLst>
                    <a:ext uri="{9D8B030D-6E8A-4147-A177-3AD203B41FA5}">
                      <a16:colId xmlns:a16="http://schemas.microsoft.com/office/drawing/2014/main" val="2929725311"/>
                    </a:ext>
                  </a:extLst>
                </a:gridCol>
              </a:tblGrid>
              <a:tr h="1883457">
                <a:tc>
                  <a:txBody>
                    <a:bodyPr/>
                    <a:lstStyle/>
                    <a:p>
                      <a:pPr marL="60325" marR="0" indent="0"/>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Review Schedule</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marL="173038" marR="0" indent="0"/>
                      <a:r>
                        <a:rPr lang="en-US" sz="1400" dirty="0">
                          <a:solidFill>
                            <a:schemeClr val="tx1">
                              <a:lumMod val="65000"/>
                              <a:lumOff val="3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Do a periodic review to update the plan (e.g., annually).</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41521358"/>
                  </a:ext>
                </a:extLst>
              </a:tr>
              <a:tr h="1883457">
                <a:tc>
                  <a:txBody>
                    <a:bodyPr/>
                    <a:lstStyle/>
                    <a:p>
                      <a:pPr marL="60325" marR="0" indent="0"/>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Version Control</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599"/>
                    </a:solidFill>
                  </a:tcPr>
                </a:tc>
                <a:tc>
                  <a:txBody>
                    <a:bodyPr/>
                    <a:lstStyle/>
                    <a:p>
                      <a:pPr marL="174625" marR="0" lvl="0" indent="0">
                        <a:buSzPts val="1000"/>
                        <a:buFont typeface="Symbol" panose="05050102010706020507" pitchFamily="18" charset="2"/>
                        <a:buNone/>
                        <a:tabLst>
                          <a:tab pos="457200" algn="l"/>
                        </a:tabLst>
                      </a:pPr>
                      <a:r>
                        <a:rPr lang="en-US" sz="1400" dirty="0">
                          <a:solidFill>
                            <a:schemeClr val="tx1">
                              <a:lumMod val="65000"/>
                              <a:lumOff val="3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Maintain a log of revisions with dates and changes made. </a:t>
                      </a: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91067481"/>
                  </a:ext>
                </a:extLst>
              </a:tr>
              <a:tr h="1883457">
                <a:tc>
                  <a:txBody>
                    <a:bodyPr/>
                    <a:lstStyle/>
                    <a:p>
                      <a:pPr marL="60325" marR="0" indent="0"/>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Approval</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D966"/>
                    </a:solidFill>
                  </a:tcPr>
                </a:tc>
                <a:tc>
                  <a:txBody>
                    <a:bodyPr/>
                    <a:lstStyle/>
                    <a:p>
                      <a:pPr marL="174625" marR="0" lvl="0" indent="0">
                        <a:buSzPts val="1000"/>
                        <a:buFont typeface="Symbol" panose="05050102010706020507" pitchFamily="18" charset="2"/>
                        <a:buNone/>
                        <a:tabLst>
                          <a:tab pos="457200" algn="l"/>
                        </a:tabLst>
                      </a:pPr>
                      <a:r>
                        <a:rPr lang="en-US" sz="1400" dirty="0">
                          <a:solidFill>
                            <a:schemeClr val="tx1">
                              <a:lumMod val="65000"/>
                              <a:lumOff val="3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Specify the sign-off required by senior management for each version of the plan. </a:t>
                      </a: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33562142"/>
                  </a:ext>
                </a:extLst>
              </a:tr>
            </a:tbl>
          </a:graphicData>
        </a:graphic>
      </p:graphicFrame>
    </p:spTree>
    <p:extLst>
      <p:ext uri="{BB962C8B-B14F-4D97-AF65-F5344CB8AC3E}">
        <p14:creationId xmlns:p14="http://schemas.microsoft.com/office/powerpoint/2010/main" val="3472688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530A3-9A23-A8CD-51D1-EB54C5BBAAB5}"/>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BEC29AF9-552C-D820-78C2-638AA5F93BB2}"/>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Appendices</a:t>
            </a:r>
          </a:p>
        </p:txBody>
      </p:sp>
      <p:sp>
        <p:nvSpPr>
          <p:cNvPr id="7" name="Rectangle 6">
            <a:extLst>
              <a:ext uri="{FF2B5EF4-FFF2-40B4-BE49-F238E27FC236}">
                <a16:creationId xmlns:a16="http://schemas.microsoft.com/office/drawing/2014/main" id="{234738E2-C815-1D11-292E-D131BE6E2A70}"/>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Box 6">
            <a:extLst>
              <a:ext uri="{FF2B5EF4-FFF2-40B4-BE49-F238E27FC236}">
                <a16:creationId xmlns:a16="http://schemas.microsoft.com/office/drawing/2014/main" id="{92B9FD30-9328-1148-0171-028CBB1857D8}"/>
              </a:ext>
            </a:extLst>
          </p:cNvPr>
          <p:cNvSpPr txBox="1"/>
          <p:nvPr/>
        </p:nvSpPr>
        <p:spPr>
          <a:xfrm>
            <a:off x="782320" y="1004428"/>
            <a:ext cx="11165839" cy="5529722"/>
          </a:xfrm>
          <a:prstGeom prst="rect">
            <a:avLst/>
          </a:prstGeom>
          <a:solidFill>
            <a:schemeClr val="bg1">
              <a:lumMod val="95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r>
              <a:rPr lang="en-US"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Emergency Contact List: </a:t>
            </a:r>
            <a:r>
              <a:rPr lang="en-US"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Police, fire, ambulance, utility companies, local government</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r>
              <a:rPr lang="en-US"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r>
              <a:rPr lang="en-US"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Facility Maps: </a:t>
            </a:r>
            <a:r>
              <a:rPr lang="en-US"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Clearly marked exits, assembly points, and safety equipment locations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r>
              <a:rPr lang="en-US"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r>
              <a:rPr lang="en-US"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Incident Report Templates: </a:t>
            </a:r>
            <a:r>
              <a:rPr lang="en-US"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Standardized forms to document crises and responses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r>
              <a:rPr lang="en-US"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r>
              <a:rPr lang="en-US"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Resource Inventory: </a:t>
            </a:r>
            <a:r>
              <a:rPr lang="en-US"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List of emergency supplies and their locations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r>
              <a:rPr lang="en-US"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r>
              <a:rPr lang="en-US"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Key Policies:</a:t>
            </a:r>
            <a:r>
              <a:rPr lang="en-US"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Relevant hotel policies (e.g., guest safety, refunds during emergencies)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338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794505813"/>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DC91B7F-E57A-54E7-EE4D-748A827963E7}"/>
            </a:ext>
          </a:extLst>
        </p:cNvPr>
        <p:cNvGrpSpPr/>
        <p:nvPr/>
      </p:nvGrpSpPr>
      <p:grpSpPr>
        <a:xfrm>
          <a:off x="0" y="0"/>
          <a:ext cx="0" cy="0"/>
          <a:chOff x="0" y="0"/>
          <a:chExt cx="0" cy="0"/>
        </a:xfrm>
      </p:grpSpPr>
      <p:sp>
        <p:nvSpPr>
          <p:cNvPr id="3" name="Google Shape;90;p1">
            <a:extLst>
              <a:ext uri="{FF2B5EF4-FFF2-40B4-BE49-F238E27FC236}">
                <a16:creationId xmlns:a16="http://schemas.microsoft.com/office/drawing/2014/main" id="{15DF3C17-9EE5-3746-CD33-944CEF15B368}"/>
              </a:ext>
            </a:extLst>
          </p:cNvPr>
          <p:cNvSpPr txBox="1"/>
          <p:nvPr/>
        </p:nvSpPr>
        <p:spPr>
          <a:xfrm>
            <a:off x="422641" y="362918"/>
            <a:ext cx="992404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Contents</a:t>
            </a:r>
          </a:p>
        </p:txBody>
      </p:sp>
      <p:graphicFrame>
        <p:nvGraphicFramePr>
          <p:cNvPr id="2" name="Table 1">
            <a:extLst>
              <a:ext uri="{FF2B5EF4-FFF2-40B4-BE49-F238E27FC236}">
                <a16:creationId xmlns:a16="http://schemas.microsoft.com/office/drawing/2014/main" id="{9BC9EB81-3BDA-1606-B392-84E83E565F9E}"/>
              </a:ext>
            </a:extLst>
          </p:cNvPr>
          <p:cNvGraphicFramePr>
            <a:graphicFrameLocks noGrp="1"/>
          </p:cNvGraphicFramePr>
          <p:nvPr>
            <p:extLst>
              <p:ext uri="{D42A27DB-BD31-4B8C-83A1-F6EECF244321}">
                <p14:modId xmlns:p14="http://schemas.microsoft.com/office/powerpoint/2010/main" val="1001226693"/>
              </p:ext>
            </p:extLst>
          </p:nvPr>
        </p:nvGraphicFramePr>
        <p:xfrm>
          <a:off x="422641" y="1475689"/>
          <a:ext cx="4488868" cy="4286289"/>
        </p:xfrm>
        <a:graphic>
          <a:graphicData uri="http://schemas.openxmlformats.org/drawingml/2006/table">
            <a:tbl>
              <a:tblPr firstRow="1" bandRow="1">
                <a:tableStyleId>{5C22544A-7EE6-4342-B048-85BDC9FD1C3A}</a:tableStyleId>
              </a:tblPr>
              <a:tblGrid>
                <a:gridCol w="412664">
                  <a:extLst>
                    <a:ext uri="{9D8B030D-6E8A-4147-A177-3AD203B41FA5}">
                      <a16:colId xmlns:a16="http://schemas.microsoft.com/office/drawing/2014/main" val="1672129667"/>
                    </a:ext>
                  </a:extLst>
                </a:gridCol>
                <a:gridCol w="4076204">
                  <a:extLst>
                    <a:ext uri="{9D8B030D-6E8A-4147-A177-3AD203B41FA5}">
                      <a16:colId xmlns:a16="http://schemas.microsoft.com/office/drawing/2014/main" val="602210714"/>
                    </a:ext>
                  </a:extLst>
                </a:gridCol>
              </a:tblGrid>
              <a:tr h="649224">
                <a:tc>
                  <a:txBody>
                    <a:bodyPr/>
                    <a:lstStyle/>
                    <a:p>
                      <a:pPr algn="ctr">
                        <a:lnSpc>
                          <a:spcPct val="100000"/>
                        </a:lnSpc>
                      </a:pPr>
                      <a:r>
                        <a:rPr lang="en-US" sz="1800" b="1" dirty="0">
                          <a:solidFill>
                            <a:schemeClr val="accent4">
                              <a:lumMod val="75000"/>
                            </a:schemeClr>
                          </a:solidFill>
                          <a:latin typeface="Century Gothic" panose="020B0502020202020204" pitchFamily="34" charset="0"/>
                        </a:rPr>
                        <a:t>1</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r>
                        <a:rPr lang="en-US" sz="1600" b="0" kern="1200" dirty="0">
                          <a:solidFill>
                            <a:schemeClr val="tx1">
                              <a:lumMod val="75000"/>
                              <a:lumOff val="25000"/>
                            </a:schemeClr>
                          </a:solidFill>
                          <a:latin typeface="Century Gothic" panose="020B0502020202020204" pitchFamily="34" charset="0"/>
                          <a:ea typeface="+mn-ea"/>
                          <a:cs typeface="+mn-cs"/>
                        </a:rPr>
                        <a:t>Introduction</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915962"/>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4">
                              <a:lumMod val="75000"/>
                            </a:schemeClr>
                          </a:solidFill>
                          <a:latin typeface="Century Gothic" panose="020B0502020202020204" pitchFamily="34" charset="0"/>
                          <a:ea typeface="+mn-ea"/>
                          <a:cs typeface="+mn-cs"/>
                        </a:rPr>
                        <a:t>2</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Crisis Management Team (CMT)</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9403671"/>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4">
                              <a:lumMod val="75000"/>
                            </a:schemeClr>
                          </a:solidFill>
                          <a:latin typeface="Century Gothic" panose="020B0502020202020204" pitchFamily="34" charset="0"/>
                          <a:ea typeface="+mn-ea"/>
                          <a:cs typeface="+mn-cs"/>
                        </a:rPr>
                        <a:t>3</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Risk Assessment</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681894"/>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4">
                              <a:lumMod val="75000"/>
                            </a:schemeClr>
                          </a:solidFill>
                          <a:latin typeface="Century Gothic" panose="020B0502020202020204" pitchFamily="34" charset="0"/>
                          <a:ea typeface="+mn-ea"/>
                          <a:cs typeface="+mn-cs"/>
                        </a:rPr>
                        <a:t>4</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Prevention and Mitigation</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5423"/>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4">
                              <a:lumMod val="75000"/>
                            </a:schemeClr>
                          </a:solidFill>
                          <a:latin typeface="Century Gothic" panose="020B0502020202020204" pitchFamily="34" charset="0"/>
                          <a:ea typeface="+mn-ea"/>
                          <a:cs typeface="+mn-cs"/>
                        </a:rPr>
                        <a:t>5</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Emergency Response Procedures</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3507668"/>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4">
                              <a:lumMod val="75000"/>
                            </a:schemeClr>
                          </a:solidFill>
                          <a:latin typeface="Century Gothic" panose="020B0502020202020204" pitchFamily="34" charset="0"/>
                          <a:ea typeface="+mn-ea"/>
                          <a:cs typeface="+mn-cs"/>
                        </a:rPr>
                        <a:t>6</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Communication Plan</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58777"/>
                  </a:ext>
                </a:extLst>
              </a:tr>
            </a:tbl>
          </a:graphicData>
        </a:graphic>
      </p:graphicFrame>
      <p:sp>
        <p:nvSpPr>
          <p:cNvPr id="17" name="Rectangle 16">
            <a:extLst>
              <a:ext uri="{FF2B5EF4-FFF2-40B4-BE49-F238E27FC236}">
                <a16:creationId xmlns:a16="http://schemas.microsoft.com/office/drawing/2014/main" id="{ED864060-9EA8-347A-CF1D-1140C677556F}"/>
              </a:ext>
            </a:extLst>
          </p:cNvPr>
          <p:cNvSpPr/>
          <p:nvPr/>
        </p:nvSpPr>
        <p:spPr>
          <a:xfrm>
            <a:off x="0" y="6424265"/>
            <a:ext cx="12192000" cy="433735"/>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8" name="Table 17">
            <a:extLst>
              <a:ext uri="{FF2B5EF4-FFF2-40B4-BE49-F238E27FC236}">
                <a16:creationId xmlns:a16="http://schemas.microsoft.com/office/drawing/2014/main" id="{388D1B4E-7401-CF41-87D2-EF2A995F2E78}"/>
              </a:ext>
            </a:extLst>
          </p:cNvPr>
          <p:cNvGraphicFramePr>
            <a:graphicFrameLocks noGrp="1"/>
          </p:cNvGraphicFramePr>
          <p:nvPr>
            <p:extLst>
              <p:ext uri="{D42A27DB-BD31-4B8C-83A1-F6EECF244321}">
                <p14:modId xmlns:p14="http://schemas.microsoft.com/office/powerpoint/2010/main" val="1049996146"/>
              </p:ext>
            </p:extLst>
          </p:nvPr>
        </p:nvGraphicFramePr>
        <p:xfrm>
          <a:off x="6251564" y="1465101"/>
          <a:ext cx="4488868" cy="4286289"/>
        </p:xfrm>
        <a:graphic>
          <a:graphicData uri="http://schemas.openxmlformats.org/drawingml/2006/table">
            <a:tbl>
              <a:tblPr firstRow="1" bandRow="1">
                <a:tableStyleId>{5C22544A-7EE6-4342-B048-85BDC9FD1C3A}</a:tableStyleId>
              </a:tblPr>
              <a:tblGrid>
                <a:gridCol w="601909">
                  <a:extLst>
                    <a:ext uri="{9D8B030D-6E8A-4147-A177-3AD203B41FA5}">
                      <a16:colId xmlns:a16="http://schemas.microsoft.com/office/drawing/2014/main" val="1672129667"/>
                    </a:ext>
                  </a:extLst>
                </a:gridCol>
                <a:gridCol w="3886959">
                  <a:extLst>
                    <a:ext uri="{9D8B030D-6E8A-4147-A177-3AD203B41FA5}">
                      <a16:colId xmlns:a16="http://schemas.microsoft.com/office/drawing/2014/main" val="602210714"/>
                    </a:ext>
                  </a:extLst>
                </a:gridCol>
              </a:tblGrid>
              <a:tr h="649224">
                <a:tc>
                  <a:txBody>
                    <a:bodyPr/>
                    <a:lstStyle/>
                    <a:p>
                      <a:pPr algn="ctr">
                        <a:lnSpc>
                          <a:spcPct val="100000"/>
                        </a:lnSpc>
                      </a:pPr>
                      <a:r>
                        <a:rPr lang="en-US" sz="1800" b="1" dirty="0">
                          <a:solidFill>
                            <a:schemeClr val="accent4">
                              <a:lumMod val="75000"/>
                            </a:schemeClr>
                          </a:solidFill>
                          <a:latin typeface="Century Gothic" panose="020B0502020202020204" pitchFamily="34" charset="0"/>
                        </a:rPr>
                        <a:t>7</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r>
                        <a:rPr lang="en-US" sz="1600" b="0" kern="1200" dirty="0">
                          <a:solidFill>
                            <a:schemeClr val="tx1">
                              <a:lumMod val="75000"/>
                              <a:lumOff val="25000"/>
                            </a:schemeClr>
                          </a:solidFill>
                          <a:latin typeface="Century Gothic" panose="020B0502020202020204" pitchFamily="34" charset="0"/>
                          <a:ea typeface="+mn-ea"/>
                          <a:cs typeface="+mn-cs"/>
                        </a:rPr>
                        <a:t>Recovery and Business Continuity</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915962"/>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4">
                              <a:lumMod val="75000"/>
                            </a:schemeClr>
                          </a:solidFill>
                          <a:latin typeface="Century Gothic" panose="020B0502020202020204" pitchFamily="34" charset="0"/>
                          <a:ea typeface="+mn-ea"/>
                          <a:cs typeface="+mn-cs"/>
                        </a:rPr>
                        <a:t>8</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Training and Drills</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9403671"/>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4">
                              <a:lumMod val="75000"/>
                            </a:schemeClr>
                          </a:solidFill>
                          <a:latin typeface="Century Gothic" panose="020B0502020202020204" pitchFamily="34" charset="0"/>
                          <a:ea typeface="+mn-ea"/>
                          <a:cs typeface="+mn-cs"/>
                        </a:rPr>
                        <a:t>9</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Plan Maintenance</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681894"/>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4">
                              <a:lumMod val="75000"/>
                            </a:schemeClr>
                          </a:solidFill>
                          <a:latin typeface="Century Gothic" panose="020B0502020202020204" pitchFamily="34" charset="0"/>
                          <a:ea typeface="+mn-ea"/>
                          <a:cs typeface="+mn-cs"/>
                        </a:rPr>
                        <a:t>10</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Appendices</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5423"/>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tx2">
                            <a:lumMod val="60000"/>
                            <a:lumOff val="40000"/>
                          </a:schemeClr>
                        </a:solidFill>
                        <a:latin typeface="Century Gothic" panose="020B0502020202020204" pitchFamily="34" charset="0"/>
                        <a:ea typeface="+mn-ea"/>
                        <a:cs typeface="+mn-cs"/>
                      </a:endParaRP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kern="1200" dirty="0">
                        <a:solidFill>
                          <a:schemeClr val="tx1">
                            <a:lumMod val="75000"/>
                            <a:lumOff val="25000"/>
                          </a:schemeClr>
                        </a:solidFill>
                        <a:latin typeface="Century Gothic" panose="020B0502020202020204" pitchFamily="34" charset="0"/>
                        <a:ea typeface="+mn-ea"/>
                        <a:cs typeface="+mn-cs"/>
                      </a:endParaRP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3507668"/>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tx2">
                            <a:lumMod val="60000"/>
                            <a:lumOff val="40000"/>
                          </a:schemeClr>
                        </a:solidFill>
                        <a:latin typeface="Century Gothic" panose="020B0502020202020204" pitchFamily="34" charset="0"/>
                        <a:ea typeface="+mn-ea"/>
                        <a:cs typeface="+mn-cs"/>
                      </a:endParaRP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kern="1200" dirty="0">
                        <a:solidFill>
                          <a:schemeClr val="tx1">
                            <a:lumMod val="75000"/>
                            <a:lumOff val="25000"/>
                          </a:schemeClr>
                        </a:solidFill>
                        <a:latin typeface="Century Gothic" panose="020B0502020202020204" pitchFamily="34" charset="0"/>
                        <a:ea typeface="+mn-ea"/>
                        <a:cs typeface="+mn-cs"/>
                      </a:endParaRP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58777"/>
                  </a:ext>
                </a:extLst>
              </a:tr>
            </a:tbl>
          </a:graphicData>
        </a:graphic>
      </p:graphicFrame>
    </p:spTree>
    <p:extLst>
      <p:ext uri="{BB962C8B-B14F-4D97-AF65-F5344CB8AC3E}">
        <p14:creationId xmlns:p14="http://schemas.microsoft.com/office/powerpoint/2010/main" val="1214717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90;p1">
            <a:extLst>
              <a:ext uri="{FF2B5EF4-FFF2-40B4-BE49-F238E27FC236}">
                <a16:creationId xmlns:a16="http://schemas.microsoft.com/office/drawing/2014/main" id="{493AC05A-8487-8ED1-8063-69C142230BEC}"/>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Introduction</a:t>
            </a:r>
          </a:p>
        </p:txBody>
      </p:sp>
      <p:graphicFrame>
        <p:nvGraphicFramePr>
          <p:cNvPr id="2" name="Table 1">
            <a:extLst>
              <a:ext uri="{FF2B5EF4-FFF2-40B4-BE49-F238E27FC236}">
                <a16:creationId xmlns:a16="http://schemas.microsoft.com/office/drawing/2014/main" id="{98F3AC60-D5E7-5F9D-B731-A42255343B6D}"/>
              </a:ext>
            </a:extLst>
          </p:cNvPr>
          <p:cNvGraphicFramePr>
            <a:graphicFrameLocks noGrp="1"/>
          </p:cNvGraphicFramePr>
          <p:nvPr>
            <p:extLst>
              <p:ext uri="{D42A27DB-BD31-4B8C-83A1-F6EECF244321}">
                <p14:modId xmlns:p14="http://schemas.microsoft.com/office/powerpoint/2010/main" val="1781514452"/>
              </p:ext>
            </p:extLst>
          </p:nvPr>
        </p:nvGraphicFramePr>
        <p:xfrm>
          <a:off x="786581" y="1111045"/>
          <a:ext cx="10707329" cy="5299914"/>
        </p:xfrm>
        <a:graphic>
          <a:graphicData uri="http://schemas.openxmlformats.org/drawingml/2006/table">
            <a:tbl>
              <a:tblPr firstRow="1" firstCol="1" bandRow="1"/>
              <a:tblGrid>
                <a:gridCol w="2244117">
                  <a:extLst>
                    <a:ext uri="{9D8B030D-6E8A-4147-A177-3AD203B41FA5}">
                      <a16:colId xmlns:a16="http://schemas.microsoft.com/office/drawing/2014/main" val="1005621652"/>
                    </a:ext>
                  </a:extLst>
                </a:gridCol>
                <a:gridCol w="8463212">
                  <a:extLst>
                    <a:ext uri="{9D8B030D-6E8A-4147-A177-3AD203B41FA5}">
                      <a16:colId xmlns:a16="http://schemas.microsoft.com/office/drawing/2014/main" val="1859922028"/>
                    </a:ext>
                  </a:extLst>
                </a:gridCol>
              </a:tblGrid>
              <a:tr h="1766638">
                <a:tc>
                  <a:txBody>
                    <a:bodyPr/>
                    <a:lstStyle/>
                    <a:p>
                      <a:pPr marL="60325" marR="0" indent="0"/>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Purpose</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marL="111125" marR="0" indent="0"/>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34646356"/>
                  </a:ext>
                </a:extLst>
              </a:tr>
              <a:tr h="1766638">
                <a:tc>
                  <a:txBody>
                    <a:bodyPr/>
                    <a:lstStyle/>
                    <a:p>
                      <a:pPr marL="60325" marR="0" indent="0"/>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Scope</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599"/>
                    </a:solidFill>
                  </a:tcPr>
                </a:tc>
                <a:tc>
                  <a:txBody>
                    <a:bodyPr/>
                    <a:lstStyle/>
                    <a:p>
                      <a:pPr marL="111125" marR="0" indent="0"/>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50234883"/>
                  </a:ext>
                </a:extLst>
              </a:tr>
              <a:tr h="1766638">
                <a:tc>
                  <a:txBody>
                    <a:bodyPr/>
                    <a:lstStyle/>
                    <a:p>
                      <a:pPr marL="60325" marR="0" indent="0"/>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Policy Statement</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D966"/>
                    </a:solidFill>
                  </a:tcPr>
                </a:tc>
                <a:tc>
                  <a:txBody>
                    <a:bodyPr/>
                    <a:lstStyle/>
                    <a:p>
                      <a:pPr marL="111125" marR="0" indent="0"/>
                      <a:r>
                        <a:rPr lang="en-US"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571059848"/>
                  </a:ext>
                </a:extLst>
              </a:tr>
            </a:tbl>
          </a:graphicData>
        </a:graphic>
      </p:graphicFrame>
    </p:spTree>
    <p:extLst>
      <p:ext uri="{BB962C8B-B14F-4D97-AF65-F5344CB8AC3E}">
        <p14:creationId xmlns:p14="http://schemas.microsoft.com/office/powerpoint/2010/main" val="3072143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B75809-EF98-209D-4DD4-B7FF2F6CBB4E}"/>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67D9BC12-85C2-534B-EF11-6F4567B0D0D6}"/>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Crisis Management Team (CMT)</a:t>
            </a:r>
          </a:p>
        </p:txBody>
      </p:sp>
      <p:pic>
        <p:nvPicPr>
          <p:cNvPr id="3086" name="Picture 2" descr="A blue faceless person with black background&#10;&#10;Description automatically generated">
            <a:extLst>
              <a:ext uri="{FF2B5EF4-FFF2-40B4-BE49-F238E27FC236}">
                <a16:creationId xmlns:a16="http://schemas.microsoft.com/office/drawing/2014/main" id="{77828ED1-F9C2-B8E6-551B-4C4823C646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514" y="1640698"/>
            <a:ext cx="1085850" cy="1085850"/>
          </a:xfrm>
          <a:prstGeom prst="rect">
            <a:avLst/>
          </a:prstGeom>
          <a:noFill/>
          <a:extLst>
            <a:ext uri="{909E8E84-426E-40DD-AFC4-6F175D3DCCD1}">
              <a14:hiddenFill xmlns:a14="http://schemas.microsoft.com/office/drawing/2010/main">
                <a:solidFill>
                  <a:srgbClr val="FFFFFF"/>
                </a:solidFill>
              </a14:hiddenFill>
            </a:ext>
          </a:extLst>
        </p:spPr>
      </p:pic>
      <p:sp>
        <p:nvSpPr>
          <p:cNvPr id="2" name="Text Box 3">
            <a:extLst>
              <a:ext uri="{FF2B5EF4-FFF2-40B4-BE49-F238E27FC236}">
                <a16:creationId xmlns:a16="http://schemas.microsoft.com/office/drawing/2014/main" id="{A11BD06D-FAE6-96E9-B0A4-BEAF6E24780F}"/>
              </a:ext>
            </a:extLst>
          </p:cNvPr>
          <p:cNvSpPr txBox="1">
            <a:spLocks noChangeArrowheads="1"/>
          </p:cNvSpPr>
          <p:nvPr/>
        </p:nvSpPr>
        <p:spPr bwMode="auto">
          <a:xfrm>
            <a:off x="1999339" y="1786748"/>
            <a:ext cx="3390900" cy="942975"/>
          </a:xfrm>
          <a:prstGeom prst="rect">
            <a:avLst/>
          </a:prstGeom>
          <a:solidFill>
            <a:srgbClr val="F2F2F2"/>
          </a:soli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Name, Crisis Manager</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Contact Information</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 Phone, Email</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Responsibilitie</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s: Clearly define the duties of each role during a crisis.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85" name="Picture 13" descr="A blue faceless person with black background&#10;&#10;Description automatically generated">
            <a:extLst>
              <a:ext uri="{FF2B5EF4-FFF2-40B4-BE49-F238E27FC236}">
                <a16:creationId xmlns:a16="http://schemas.microsoft.com/office/drawing/2014/main" id="{C89C5B95-691E-CD0A-83C7-75EC58FBB6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639" y="2961498"/>
            <a:ext cx="1085850" cy="1085850"/>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2">
            <a:extLst>
              <a:ext uri="{FF2B5EF4-FFF2-40B4-BE49-F238E27FC236}">
                <a16:creationId xmlns:a16="http://schemas.microsoft.com/office/drawing/2014/main" id="{760F174A-2374-C037-34F6-568907A2206C}"/>
              </a:ext>
            </a:extLst>
          </p:cNvPr>
          <p:cNvSpPr txBox="1">
            <a:spLocks noChangeArrowheads="1"/>
          </p:cNvSpPr>
          <p:nvPr/>
        </p:nvSpPr>
        <p:spPr bwMode="auto">
          <a:xfrm>
            <a:off x="1983464" y="3024998"/>
            <a:ext cx="3390900" cy="942975"/>
          </a:xfrm>
          <a:prstGeom prst="rect">
            <a:avLst/>
          </a:prstGeom>
          <a:solidFill>
            <a:srgbClr val="F2F2F2"/>
          </a:soli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Name, Assistant Crisis Manager</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Contact Information</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 Phone, Email</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Responsibilitie</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s: Clearly define the duties of each role during a crisis.</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84" name="Picture 12" descr="A blue faceless person with black background&#10;&#10;Description automatically generated">
            <a:extLst>
              <a:ext uri="{FF2B5EF4-FFF2-40B4-BE49-F238E27FC236}">
                <a16:creationId xmlns:a16="http://schemas.microsoft.com/office/drawing/2014/main" id="{044FC0C3-5CB5-D652-5A95-437D0DF457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689" y="4193398"/>
            <a:ext cx="1085850" cy="108585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3">
            <a:extLst>
              <a:ext uri="{FF2B5EF4-FFF2-40B4-BE49-F238E27FC236}">
                <a16:creationId xmlns:a16="http://schemas.microsoft.com/office/drawing/2014/main" id="{42D25FBE-B04B-2B0E-B257-F90830FEB57A}"/>
              </a:ext>
            </a:extLst>
          </p:cNvPr>
          <p:cNvSpPr txBox="1">
            <a:spLocks noChangeArrowheads="1"/>
          </p:cNvSpPr>
          <p:nvPr/>
        </p:nvSpPr>
        <p:spPr bwMode="auto">
          <a:xfrm>
            <a:off x="2002514" y="4333098"/>
            <a:ext cx="3390900" cy="942975"/>
          </a:xfrm>
          <a:prstGeom prst="rect">
            <a:avLst/>
          </a:prstGeom>
          <a:solidFill>
            <a:srgbClr val="F2F2F2"/>
          </a:soli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Name, Security Lead</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Contact Information</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 Phone, Email</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Responsibilitie</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s: Clearly define the duties of each role during a crisis.</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83" name="Picture 11" descr="A blue faceless person with black background&#10;&#10;Description automatically generated">
            <a:extLst>
              <a:ext uri="{FF2B5EF4-FFF2-40B4-BE49-F238E27FC236}">
                <a16:creationId xmlns:a16="http://schemas.microsoft.com/office/drawing/2014/main" id="{FF2454BF-FD2D-E0D9-BD67-015D3FC2FB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064" y="5477686"/>
            <a:ext cx="1085850" cy="1085850"/>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
            <a:extLst>
              <a:ext uri="{FF2B5EF4-FFF2-40B4-BE49-F238E27FC236}">
                <a16:creationId xmlns:a16="http://schemas.microsoft.com/office/drawing/2014/main" id="{F7D3A9E6-110B-2CD6-B848-10DE67380023}"/>
              </a:ext>
            </a:extLst>
          </p:cNvPr>
          <p:cNvSpPr txBox="1">
            <a:spLocks noChangeArrowheads="1"/>
          </p:cNvSpPr>
          <p:nvPr/>
        </p:nvSpPr>
        <p:spPr bwMode="auto">
          <a:xfrm>
            <a:off x="1954889" y="5617386"/>
            <a:ext cx="3390900" cy="942975"/>
          </a:xfrm>
          <a:prstGeom prst="rect">
            <a:avLst/>
          </a:prstGeom>
          <a:solidFill>
            <a:srgbClr val="F2F2F2"/>
          </a:soli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Name, Communications Officer</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Contact Information</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 Phone, Email</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Responsibilitie</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s: Clearly define the duties of each role during a crisis.</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82" name="Picture 10" descr="A blue faceless person with black background&#10;&#10;Description automatically generated">
            <a:extLst>
              <a:ext uri="{FF2B5EF4-FFF2-40B4-BE49-F238E27FC236}">
                <a16:creationId xmlns:a16="http://schemas.microsoft.com/office/drawing/2014/main" id="{75B2E60C-0635-0DE7-84F1-F5562F1EAC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3114" y="1710548"/>
            <a:ext cx="1085850" cy="1085850"/>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5">
            <a:extLst>
              <a:ext uri="{FF2B5EF4-FFF2-40B4-BE49-F238E27FC236}">
                <a16:creationId xmlns:a16="http://schemas.microsoft.com/office/drawing/2014/main" id="{2BCC3D78-B481-7AD6-8874-3E5486FB1073}"/>
              </a:ext>
            </a:extLst>
          </p:cNvPr>
          <p:cNvSpPr txBox="1">
            <a:spLocks noChangeArrowheads="1"/>
          </p:cNvSpPr>
          <p:nvPr/>
        </p:nvSpPr>
        <p:spPr bwMode="auto">
          <a:xfrm>
            <a:off x="6799939" y="1848661"/>
            <a:ext cx="3390900" cy="942975"/>
          </a:xfrm>
          <a:prstGeom prst="rect">
            <a:avLst/>
          </a:prstGeom>
          <a:solidFill>
            <a:srgbClr val="F2F2F2"/>
          </a:soli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Name, Facilities Manager</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Contact Information</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 Phone, Email</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Responsibilitie</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s: Clearly define the duties of each role during a crisis.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81" name="Picture 9" descr="A blue faceless person with black background&#10;&#10;Description automatically generated">
            <a:extLst>
              <a:ext uri="{FF2B5EF4-FFF2-40B4-BE49-F238E27FC236}">
                <a16:creationId xmlns:a16="http://schemas.microsoft.com/office/drawing/2014/main" id="{C6E0D7B2-77E0-2209-C01A-1AF52ED0F8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7239" y="3024998"/>
            <a:ext cx="1085850" cy="108585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6">
            <a:extLst>
              <a:ext uri="{FF2B5EF4-FFF2-40B4-BE49-F238E27FC236}">
                <a16:creationId xmlns:a16="http://schemas.microsoft.com/office/drawing/2014/main" id="{A5A04537-8DC5-87C1-410D-4BA7B1640FCF}"/>
              </a:ext>
            </a:extLst>
          </p:cNvPr>
          <p:cNvSpPr txBox="1">
            <a:spLocks noChangeArrowheads="1"/>
          </p:cNvSpPr>
          <p:nvPr/>
        </p:nvSpPr>
        <p:spPr bwMode="auto">
          <a:xfrm>
            <a:off x="6784064" y="3074211"/>
            <a:ext cx="3390900" cy="942975"/>
          </a:xfrm>
          <a:prstGeom prst="rect">
            <a:avLst/>
          </a:prstGeom>
          <a:solidFill>
            <a:srgbClr val="F2F2F2"/>
          </a:soli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Name, HR Representative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Contact Information</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 Phone, Email</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Responsibilitie</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s: Clearly define the duties of each role during a crisis.</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80" name="Picture 8" descr="A blue faceless person with black background&#10;&#10;Description automatically generated">
            <a:extLst>
              <a:ext uri="{FF2B5EF4-FFF2-40B4-BE49-F238E27FC236}">
                <a16:creationId xmlns:a16="http://schemas.microsoft.com/office/drawing/2014/main" id="{95F4AF1F-7557-7397-3D7E-BD8F74FDAE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6289" y="4242611"/>
            <a:ext cx="1085850" cy="1085850"/>
          </a:xfrm>
          <a:prstGeom prst="rect">
            <a:avLst/>
          </a:prstGeom>
          <a:noFill/>
          <a:extLst>
            <a:ext uri="{909E8E84-426E-40DD-AFC4-6F175D3DCCD1}">
              <a14:hiddenFill xmlns:a14="http://schemas.microsoft.com/office/drawing/2010/main">
                <a:solidFill>
                  <a:srgbClr val="FFFFFF"/>
                </a:solidFill>
              </a14:hiddenFill>
            </a:ext>
          </a:extLst>
        </p:spPr>
      </p:pic>
      <p:sp>
        <p:nvSpPr>
          <p:cNvPr id="12" name="Text Box 7">
            <a:extLst>
              <a:ext uri="{FF2B5EF4-FFF2-40B4-BE49-F238E27FC236}">
                <a16:creationId xmlns:a16="http://schemas.microsoft.com/office/drawing/2014/main" id="{CA9756B0-6F3D-00CC-BFF0-5D9C8ED358D0}"/>
              </a:ext>
            </a:extLst>
          </p:cNvPr>
          <p:cNvSpPr txBox="1">
            <a:spLocks noChangeArrowheads="1"/>
          </p:cNvSpPr>
          <p:nvPr/>
        </p:nvSpPr>
        <p:spPr bwMode="auto">
          <a:xfrm>
            <a:off x="6803114" y="4382311"/>
            <a:ext cx="3390900" cy="942975"/>
          </a:xfrm>
          <a:prstGeom prst="rect">
            <a:avLst/>
          </a:prstGeom>
          <a:solidFill>
            <a:srgbClr val="F2F2F2"/>
          </a:soli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Name, Guest Liaison</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Contact Information</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 Phone, Email</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Responsibilitie</a:t>
            </a:r>
            <a:r>
              <a:rPr kumimoji="0" lang="en-US" altLang="en-US"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s: Clearly define the duties of each role during a crisis.</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B003DB6E-BDD3-E190-A579-F1C2631F9BCC}"/>
              </a:ext>
            </a:extLst>
          </p:cNvPr>
          <p:cNvSpPr txBox="1"/>
          <p:nvPr/>
        </p:nvSpPr>
        <p:spPr>
          <a:xfrm>
            <a:off x="735689" y="1009486"/>
            <a:ext cx="6096000" cy="36933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sng" strike="noStrike" cap="none" normalizeH="0" baseline="0" dirty="0">
                <a:ln>
                  <a:noFill/>
                </a:ln>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Team Members and Roles</a:t>
            </a:r>
            <a:endParaRPr kumimoji="0" lang="en-US" altLang="en-US"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085823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605A5D-D615-A32F-A516-75A60C1CCF4A}"/>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E361C76D-F808-8946-3C9B-9930DAE3C86F}"/>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Risk Assessment</a:t>
            </a:r>
          </a:p>
        </p:txBody>
      </p:sp>
      <p:graphicFrame>
        <p:nvGraphicFramePr>
          <p:cNvPr id="5" name="Table 4">
            <a:extLst>
              <a:ext uri="{FF2B5EF4-FFF2-40B4-BE49-F238E27FC236}">
                <a16:creationId xmlns:a16="http://schemas.microsoft.com/office/drawing/2014/main" id="{BBB42BB9-92B7-CAE9-ACA9-F43940B40C63}"/>
              </a:ext>
            </a:extLst>
          </p:cNvPr>
          <p:cNvGraphicFramePr>
            <a:graphicFrameLocks noGrp="1"/>
          </p:cNvGraphicFramePr>
          <p:nvPr>
            <p:extLst>
              <p:ext uri="{D42A27DB-BD31-4B8C-83A1-F6EECF244321}">
                <p14:modId xmlns:p14="http://schemas.microsoft.com/office/powerpoint/2010/main" val="1385855581"/>
              </p:ext>
            </p:extLst>
          </p:nvPr>
        </p:nvGraphicFramePr>
        <p:xfrm>
          <a:off x="812800" y="1004428"/>
          <a:ext cx="10881361" cy="5574030"/>
        </p:xfrm>
        <a:graphic>
          <a:graphicData uri="http://schemas.openxmlformats.org/drawingml/2006/table">
            <a:tbl>
              <a:tblPr firstRow="1" firstCol="1" bandRow="1"/>
              <a:tblGrid>
                <a:gridCol w="3626625">
                  <a:extLst>
                    <a:ext uri="{9D8B030D-6E8A-4147-A177-3AD203B41FA5}">
                      <a16:colId xmlns:a16="http://schemas.microsoft.com/office/drawing/2014/main" val="3234765028"/>
                    </a:ext>
                  </a:extLst>
                </a:gridCol>
                <a:gridCol w="3627368">
                  <a:extLst>
                    <a:ext uri="{9D8B030D-6E8A-4147-A177-3AD203B41FA5}">
                      <a16:colId xmlns:a16="http://schemas.microsoft.com/office/drawing/2014/main" val="405720964"/>
                    </a:ext>
                  </a:extLst>
                </a:gridCol>
                <a:gridCol w="3627368">
                  <a:extLst>
                    <a:ext uri="{9D8B030D-6E8A-4147-A177-3AD203B41FA5}">
                      <a16:colId xmlns:a16="http://schemas.microsoft.com/office/drawing/2014/main" val="1359787463"/>
                    </a:ext>
                  </a:extLst>
                </a:gridCol>
              </a:tblGrid>
              <a:tr h="426720">
                <a:tc>
                  <a:txBody>
                    <a:bodyPr/>
                    <a:lstStyle/>
                    <a:p>
                      <a:pPr marL="0" marR="0"/>
                      <a:r>
                        <a:rPr lang="en-US" sz="18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Potential Threats</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marL="0" marR="0"/>
                      <a:r>
                        <a:rPr lang="en-US" sz="18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Vulnerability Analysis</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tc>
                  <a:txBody>
                    <a:bodyPr/>
                    <a:lstStyle/>
                    <a:p>
                      <a:pPr marL="0" marR="0"/>
                      <a:r>
                        <a:rPr lang="en-US" sz="18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Impact Evaluation</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08080"/>
                    </a:solidFill>
                  </a:tcPr>
                </a:tc>
                <a:extLst>
                  <a:ext uri="{0D108BD9-81ED-4DB2-BD59-A6C34878D82A}">
                    <a16:rowId xmlns:a16="http://schemas.microsoft.com/office/drawing/2014/main" val="1613682304"/>
                  </a:ext>
                </a:extLst>
              </a:tr>
              <a:tr h="857885">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List and describe risks (e.g., fire, flooding, power outages, health emergencies).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Assess how the hotel might be impacted by each risk.</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7E6E6"/>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Determine the potential consequences for guests, staff, and operations.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67976236"/>
                  </a:ext>
                </a:extLst>
              </a:tr>
              <a:tr h="857885">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7E6E6"/>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823686741"/>
                  </a:ext>
                </a:extLst>
              </a:tr>
              <a:tr h="857885">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7E6E6"/>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4378416"/>
                  </a:ext>
                </a:extLst>
              </a:tr>
              <a:tr h="857885">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7E6E6"/>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479694142"/>
                  </a:ext>
                </a:extLst>
              </a:tr>
              <a:tr h="857885">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7E6E6"/>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484256843"/>
                  </a:ext>
                </a:extLst>
              </a:tr>
              <a:tr h="857885">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7E6E6"/>
                    </a:solidFill>
                  </a:tcPr>
                </a:tc>
                <a:tc>
                  <a:txBody>
                    <a:bodyPr/>
                    <a:lstStyle/>
                    <a:p>
                      <a:pPr marL="0" marR="0"/>
                      <a:r>
                        <a:rPr lang="en-US" sz="10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10738148"/>
                  </a:ext>
                </a:extLst>
              </a:tr>
            </a:tbl>
          </a:graphicData>
        </a:graphic>
      </p:graphicFrame>
    </p:spTree>
    <p:extLst>
      <p:ext uri="{BB962C8B-B14F-4D97-AF65-F5344CB8AC3E}">
        <p14:creationId xmlns:p14="http://schemas.microsoft.com/office/powerpoint/2010/main" val="184175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436E6F-28F7-CF53-03A3-EFCAC1B27F38}"/>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720C0E36-D5E0-FB0A-461F-F371C840ADA0}"/>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Prevention and Mitigation</a:t>
            </a:r>
          </a:p>
        </p:txBody>
      </p:sp>
      <p:graphicFrame>
        <p:nvGraphicFramePr>
          <p:cNvPr id="2" name="Table 1">
            <a:extLst>
              <a:ext uri="{FF2B5EF4-FFF2-40B4-BE49-F238E27FC236}">
                <a16:creationId xmlns:a16="http://schemas.microsoft.com/office/drawing/2014/main" id="{89F2DF5E-52D5-36D6-269F-EB28D1031E67}"/>
              </a:ext>
            </a:extLst>
          </p:cNvPr>
          <p:cNvGraphicFramePr>
            <a:graphicFrameLocks noGrp="1"/>
          </p:cNvGraphicFramePr>
          <p:nvPr>
            <p:extLst>
              <p:ext uri="{D42A27DB-BD31-4B8C-83A1-F6EECF244321}">
                <p14:modId xmlns:p14="http://schemas.microsoft.com/office/powerpoint/2010/main" val="3007926766"/>
              </p:ext>
            </p:extLst>
          </p:nvPr>
        </p:nvGraphicFramePr>
        <p:xfrm>
          <a:off x="802640" y="1004428"/>
          <a:ext cx="10922000" cy="5599572"/>
        </p:xfrm>
        <a:graphic>
          <a:graphicData uri="http://schemas.openxmlformats.org/drawingml/2006/table">
            <a:tbl>
              <a:tblPr firstRow="1" firstCol="1" bandRow="1"/>
              <a:tblGrid>
                <a:gridCol w="10922000">
                  <a:extLst>
                    <a:ext uri="{9D8B030D-6E8A-4147-A177-3AD203B41FA5}">
                      <a16:colId xmlns:a16="http://schemas.microsoft.com/office/drawing/2014/main" val="1806697249"/>
                    </a:ext>
                  </a:extLst>
                </a:gridCol>
              </a:tblGrid>
              <a:tr h="531204">
                <a:tc>
                  <a:txBody>
                    <a:bodyPr/>
                    <a:lstStyle/>
                    <a:p>
                      <a:pPr marL="60325" marR="0" indent="0"/>
                      <a:r>
                        <a:rPr lang="en-US" sz="18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Safety Protocols</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1125" marR="5112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F8F00"/>
                    </a:solidFill>
                  </a:tcPr>
                </a:tc>
                <a:extLst>
                  <a:ext uri="{0D108BD9-81ED-4DB2-BD59-A6C34878D82A}">
                    <a16:rowId xmlns:a16="http://schemas.microsoft.com/office/drawing/2014/main" val="2053689893"/>
                  </a:ext>
                </a:extLst>
              </a:tr>
              <a:tr h="1145256">
                <a:tc>
                  <a:txBody>
                    <a:bodyPr/>
                    <a:lstStyle/>
                    <a:p>
                      <a:pPr marL="60325" marR="0" indent="0"/>
                      <a:r>
                        <a:rPr lang="en-US" sz="12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List the steps to reduce risks (e.g., regular fire drills, health screenings).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1125" marR="5112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8680293"/>
                  </a:ext>
                </a:extLst>
              </a:tr>
              <a:tr h="662787">
                <a:tc>
                  <a:txBody>
                    <a:bodyPr/>
                    <a:lstStyle/>
                    <a:p>
                      <a:pPr marL="60325" marR="0" indent="0"/>
                      <a:r>
                        <a:rPr lang="en-US" sz="18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Maintenance and Inspections</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1125" marR="5112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F8F00"/>
                    </a:solidFill>
                  </a:tcPr>
                </a:tc>
                <a:extLst>
                  <a:ext uri="{0D108BD9-81ED-4DB2-BD59-A6C34878D82A}">
                    <a16:rowId xmlns:a16="http://schemas.microsoft.com/office/drawing/2014/main" val="356859949"/>
                  </a:ext>
                </a:extLst>
              </a:tr>
              <a:tr h="1189117">
                <a:tc>
                  <a:txBody>
                    <a:bodyPr/>
                    <a:lstStyle/>
                    <a:p>
                      <a:pPr marL="60325" marR="0" indent="0"/>
                      <a:r>
                        <a:rPr lang="en-US" sz="12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Describe the schedule for inspecting safety equipment (e.g., fire extinguishers, alarms).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1125" marR="5112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1275185708"/>
                  </a:ext>
                </a:extLst>
              </a:tr>
              <a:tr h="651821">
                <a:tc>
                  <a:txBody>
                    <a:bodyPr/>
                    <a:lstStyle/>
                    <a:p>
                      <a:pPr marL="60325" marR="0" indent="0"/>
                      <a:r>
                        <a:rPr lang="en-US" sz="18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Training Programs</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1125" marR="5112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F8F00"/>
                    </a:solidFill>
                  </a:tcPr>
                </a:tc>
                <a:extLst>
                  <a:ext uri="{0D108BD9-81ED-4DB2-BD59-A6C34878D82A}">
                    <a16:rowId xmlns:a16="http://schemas.microsoft.com/office/drawing/2014/main" val="1560223861"/>
                  </a:ext>
                </a:extLst>
              </a:tr>
              <a:tr h="1419387">
                <a:tc>
                  <a:txBody>
                    <a:bodyPr/>
                    <a:lstStyle/>
                    <a:p>
                      <a:pPr marL="60325" marR="0" indent="0"/>
                      <a:r>
                        <a:rPr lang="en-US" sz="12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Lay out staff training on emergency procedures and crisis management.</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1125" marR="5112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3678093181"/>
                  </a:ext>
                </a:extLst>
              </a:tr>
            </a:tbl>
          </a:graphicData>
        </a:graphic>
      </p:graphicFrame>
    </p:spTree>
    <p:extLst>
      <p:ext uri="{BB962C8B-B14F-4D97-AF65-F5344CB8AC3E}">
        <p14:creationId xmlns:p14="http://schemas.microsoft.com/office/powerpoint/2010/main" val="230887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AE166E-B0BB-119E-80AB-EC6B53497B51}"/>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24F289E3-E549-B761-D1E7-4D5FB5CDB301}"/>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Emergency Response Procedures</a:t>
            </a:r>
          </a:p>
        </p:txBody>
      </p:sp>
      <p:sp>
        <p:nvSpPr>
          <p:cNvPr id="2" name="Rectangle 1">
            <a:extLst>
              <a:ext uri="{FF2B5EF4-FFF2-40B4-BE49-F238E27FC236}">
                <a16:creationId xmlns:a16="http://schemas.microsoft.com/office/drawing/2014/main" id="{6CB91A95-51DD-F9AA-D256-3E8D1FEE7490}"/>
              </a:ext>
            </a:extLst>
          </p:cNvPr>
          <p:cNvSpPr/>
          <p:nvPr/>
        </p:nvSpPr>
        <p:spPr>
          <a:xfrm>
            <a:off x="955359" y="1159828"/>
            <a:ext cx="930274" cy="5422902"/>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3" name="Rectangle 2">
            <a:extLst>
              <a:ext uri="{FF2B5EF4-FFF2-40B4-BE49-F238E27FC236}">
                <a16:creationId xmlns:a16="http://schemas.microsoft.com/office/drawing/2014/main" id="{EC79B27E-2C35-6005-1DE3-9F3B8F2FEEB1}"/>
              </a:ext>
            </a:extLst>
          </p:cNvPr>
          <p:cNvSpPr/>
          <p:nvPr/>
        </p:nvSpPr>
        <p:spPr>
          <a:xfrm>
            <a:off x="803276" y="1076960"/>
            <a:ext cx="1020761" cy="5422902"/>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5" name="Graphic 5" descr="Siren with solid fill">
            <a:extLst>
              <a:ext uri="{FF2B5EF4-FFF2-40B4-BE49-F238E27FC236}">
                <a16:creationId xmlns:a16="http://schemas.microsoft.com/office/drawing/2014/main" id="{4AFFDF9B-4B0D-3822-4EF4-564F7DC0543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9984" y="1087296"/>
            <a:ext cx="914400" cy="914400"/>
          </a:xfrm>
          <a:prstGeom prst="rect">
            <a:avLst/>
          </a:prstGeom>
        </p:spPr>
      </p:pic>
      <p:sp>
        <p:nvSpPr>
          <p:cNvPr id="6" name="Text Box 6">
            <a:extLst>
              <a:ext uri="{FF2B5EF4-FFF2-40B4-BE49-F238E27FC236}">
                <a16:creationId xmlns:a16="http://schemas.microsoft.com/office/drawing/2014/main" id="{3B447232-AC01-D2A5-9C3A-3E6718F71046}"/>
              </a:ext>
            </a:extLst>
          </p:cNvPr>
          <p:cNvSpPr txBox="1"/>
          <p:nvPr/>
        </p:nvSpPr>
        <p:spPr>
          <a:xfrm>
            <a:off x="1966912" y="1076960"/>
            <a:ext cx="9858376" cy="5484496"/>
          </a:xfrm>
          <a:prstGeom prst="rect">
            <a:avLst/>
          </a:prstGeom>
          <a:solidFill>
            <a:schemeClr val="bg1">
              <a:lumMod val="95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457200" marR="0" indent="-228600">
              <a:tabLst>
                <a:tab pos="2743200" algn="l"/>
              </a:tabLst>
            </a:pPr>
            <a:r>
              <a:rPr lang="en-AU"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Activation of the Crisis Plan:</a:t>
            </a:r>
            <a:r>
              <a:rPr lang="en-AU"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Criteria for activating the plan</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457200" marR="0">
              <a:tabLst>
                <a:tab pos="2743200" algn="l"/>
              </a:tabLst>
            </a:pPr>
            <a:r>
              <a:rPr lang="en-AU"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457200" marR="0" indent="-228600">
              <a:tabLst>
                <a:tab pos="2743200" algn="l"/>
              </a:tabLst>
            </a:pPr>
            <a:r>
              <a:rPr lang="en-AU"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Evacuation Plan:</a:t>
            </a:r>
            <a:r>
              <a:rPr lang="en-AU"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Routes, assembly points, and instructions for evacuation</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tabLst>
                <a:tab pos="2743200" algn="l"/>
              </a:tabLst>
            </a:pPr>
            <a:r>
              <a:rPr lang="en-AU"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457200" marR="0" indent="-228600">
              <a:tabLst>
                <a:tab pos="2743200" algn="l"/>
              </a:tabLst>
            </a:pPr>
            <a:r>
              <a:rPr lang="en-AU"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Shelter-in-Place Protocols:</a:t>
            </a:r>
            <a:r>
              <a:rPr lang="en-AU"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Steps for crises where evacuation is not feasible</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tabLst>
                <a:tab pos="2743200" algn="l"/>
              </a:tabLst>
            </a:pPr>
            <a:r>
              <a:rPr lang="en-AU"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457200" marR="0" indent="-228600">
              <a:tabLst>
                <a:tab pos="2743200" algn="l"/>
              </a:tabLst>
            </a:pPr>
            <a:r>
              <a:rPr lang="en-AU"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Communication Protocols: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914400" marR="0" indent="-228600">
              <a:tabLst>
                <a:tab pos="2743200" algn="l"/>
              </a:tabLst>
            </a:pPr>
            <a:r>
              <a:rPr lang="en-AU" sz="1400" u="sng"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Internal</a:t>
            </a:r>
            <a:r>
              <a:rPr lang="en-AU"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Notifications for staff and guests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914400" marR="0" indent="-228600">
              <a:tabLst>
                <a:tab pos="2743200" algn="l"/>
              </a:tabLst>
            </a:pPr>
            <a:r>
              <a:rPr lang="en-AU" sz="1400" u="sng"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External</a:t>
            </a:r>
            <a:r>
              <a:rPr lang="en-AU"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Notifications for emergency services and stakeholders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r>
              <a:rPr lang="en-US"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457200" marR="0" indent="-228600">
              <a:tabLst>
                <a:tab pos="2743200" algn="l"/>
              </a:tabLst>
            </a:pPr>
            <a:r>
              <a:rPr lang="en-AU" sz="1400" b="1"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Emergency Resources:</a:t>
            </a:r>
            <a:r>
              <a:rPr lang="en-AU" sz="14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 Location of emergency kits, medical supplies, backup systems, etc.</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pic>
        <p:nvPicPr>
          <p:cNvPr id="9" name="Graphic 5" descr="Siren with solid fill">
            <a:extLst>
              <a:ext uri="{FF2B5EF4-FFF2-40B4-BE49-F238E27FC236}">
                <a16:creationId xmlns:a16="http://schemas.microsoft.com/office/drawing/2014/main" id="{5323C233-EFEC-ED8C-A2C3-915B165A736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98162" y="5477193"/>
            <a:ext cx="914400" cy="914400"/>
          </a:xfrm>
          <a:prstGeom prst="rect">
            <a:avLst/>
          </a:prstGeom>
        </p:spPr>
      </p:pic>
    </p:spTree>
    <p:extLst>
      <p:ext uri="{BB962C8B-B14F-4D97-AF65-F5344CB8AC3E}">
        <p14:creationId xmlns:p14="http://schemas.microsoft.com/office/powerpoint/2010/main" val="2886473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367AB-3391-6371-E73C-706D9B6C0B49}"/>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268DA77E-4972-4E26-943B-3017774FD68E}"/>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Communication Plan</a:t>
            </a:r>
          </a:p>
        </p:txBody>
      </p:sp>
      <p:graphicFrame>
        <p:nvGraphicFramePr>
          <p:cNvPr id="5" name="Table 4">
            <a:extLst>
              <a:ext uri="{FF2B5EF4-FFF2-40B4-BE49-F238E27FC236}">
                <a16:creationId xmlns:a16="http://schemas.microsoft.com/office/drawing/2014/main" id="{B862E073-43E3-29B1-242A-197F90EA2F31}"/>
              </a:ext>
            </a:extLst>
          </p:cNvPr>
          <p:cNvGraphicFramePr>
            <a:graphicFrameLocks noGrp="1"/>
          </p:cNvGraphicFramePr>
          <p:nvPr>
            <p:extLst>
              <p:ext uri="{D42A27DB-BD31-4B8C-83A1-F6EECF244321}">
                <p14:modId xmlns:p14="http://schemas.microsoft.com/office/powerpoint/2010/main" val="305896471"/>
              </p:ext>
            </p:extLst>
          </p:nvPr>
        </p:nvGraphicFramePr>
        <p:xfrm>
          <a:off x="792480" y="1004428"/>
          <a:ext cx="10800080" cy="5650371"/>
        </p:xfrm>
        <a:graphic>
          <a:graphicData uri="http://schemas.openxmlformats.org/drawingml/2006/table">
            <a:tbl>
              <a:tblPr firstRow="1" firstCol="1" bandRow="1"/>
              <a:tblGrid>
                <a:gridCol w="2263557">
                  <a:extLst>
                    <a:ext uri="{9D8B030D-6E8A-4147-A177-3AD203B41FA5}">
                      <a16:colId xmlns:a16="http://schemas.microsoft.com/office/drawing/2014/main" val="1280890439"/>
                    </a:ext>
                  </a:extLst>
                </a:gridCol>
                <a:gridCol w="8536523">
                  <a:extLst>
                    <a:ext uri="{9D8B030D-6E8A-4147-A177-3AD203B41FA5}">
                      <a16:colId xmlns:a16="http://schemas.microsoft.com/office/drawing/2014/main" val="2929725311"/>
                    </a:ext>
                  </a:extLst>
                </a:gridCol>
              </a:tblGrid>
              <a:tr h="1883457">
                <a:tc>
                  <a:txBody>
                    <a:bodyPr/>
                    <a:lstStyle/>
                    <a:p>
                      <a:pPr marL="60325" marR="0" indent="0"/>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Internal Communication</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marL="517525" marR="0" lvl="0" indent="-342900">
                        <a:buSzPts val="1000"/>
                        <a:buFont typeface="Symbol" panose="05050102010706020507" pitchFamily="18" charset="2"/>
                        <a:buChar char=""/>
                        <a:tabLst>
                          <a:tab pos="457200" algn="l"/>
                        </a:tabLst>
                      </a:pPr>
                      <a:r>
                        <a:rPr lang="en-US" sz="1400" dirty="0">
                          <a:solidFill>
                            <a:schemeClr val="tx1">
                              <a:lumMod val="65000"/>
                              <a:lumOff val="3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Notification processes for staff and guests</a:t>
                      </a:r>
                    </a:p>
                    <a:p>
                      <a:pPr marL="517525" marR="0" lvl="0" indent="-342900">
                        <a:buSzPts val="1000"/>
                        <a:buFont typeface="Symbol" panose="05050102010706020507" pitchFamily="18" charset="2"/>
                        <a:buChar char=""/>
                        <a:tabLst>
                          <a:tab pos="457200" algn="l"/>
                        </a:tabLst>
                      </a:pPr>
                      <a:r>
                        <a:rPr lang="en-US" sz="1400" dirty="0">
                          <a:solidFill>
                            <a:schemeClr val="tx1">
                              <a:lumMod val="65000"/>
                              <a:lumOff val="3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Use of PA systems, emails, or SMS alerts</a:t>
                      </a:r>
                    </a:p>
                    <a:p>
                      <a:pPr marL="0" marR="0"/>
                      <a:r>
                        <a:rPr lang="en-US" sz="1400" dirty="0">
                          <a:solidFill>
                            <a:schemeClr val="tx1">
                              <a:lumMod val="65000"/>
                              <a:lumOff val="3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 </a:t>
                      </a: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41521358"/>
                  </a:ext>
                </a:extLst>
              </a:tr>
              <a:tr h="1883457">
                <a:tc>
                  <a:txBody>
                    <a:bodyPr/>
                    <a:lstStyle/>
                    <a:p>
                      <a:pPr marL="60325" marR="0" indent="0"/>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External Communication</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E599"/>
                    </a:solidFill>
                  </a:tcPr>
                </a:tc>
                <a:tc>
                  <a:txBody>
                    <a:bodyPr/>
                    <a:lstStyle/>
                    <a:p>
                      <a:pPr marL="517525" marR="0" lvl="0" indent="-342900">
                        <a:buSzPts val="1000"/>
                        <a:buFont typeface="Symbol" panose="05050102010706020507" pitchFamily="18" charset="2"/>
                        <a:buChar char=""/>
                        <a:tabLst>
                          <a:tab pos="457200" algn="l"/>
                        </a:tabLst>
                      </a:pPr>
                      <a:r>
                        <a:rPr lang="en-US" sz="1400" dirty="0">
                          <a:solidFill>
                            <a:schemeClr val="tx1">
                              <a:lumMod val="65000"/>
                              <a:lumOff val="3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Spokesperson for media relations</a:t>
                      </a:r>
                    </a:p>
                    <a:p>
                      <a:pPr marL="517525" marR="0" lvl="0" indent="-342900">
                        <a:buSzPts val="1000"/>
                        <a:buFont typeface="Symbol" panose="05050102010706020507" pitchFamily="18" charset="2"/>
                        <a:buChar char=""/>
                        <a:tabLst>
                          <a:tab pos="457200" algn="l"/>
                        </a:tabLst>
                      </a:pPr>
                      <a:r>
                        <a:rPr lang="en-US" sz="1400" dirty="0">
                          <a:solidFill>
                            <a:schemeClr val="tx1">
                              <a:lumMod val="65000"/>
                              <a:lumOff val="3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Templates for press releases and guest notifications</a:t>
                      </a:r>
                    </a:p>
                    <a:p>
                      <a:pPr marL="0" marR="0"/>
                      <a:r>
                        <a:rPr lang="en-US" sz="1400" dirty="0">
                          <a:solidFill>
                            <a:schemeClr val="tx1">
                              <a:lumMod val="65000"/>
                              <a:lumOff val="3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 </a:t>
                      </a: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91067481"/>
                  </a:ext>
                </a:extLst>
              </a:tr>
              <a:tr h="1883457">
                <a:tc>
                  <a:txBody>
                    <a:bodyPr/>
                    <a:lstStyle/>
                    <a:p>
                      <a:pPr marL="60325" marR="0" indent="0"/>
                      <a:r>
                        <a:rPr lang="en-US" sz="18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Stakeholder Communication</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D966"/>
                    </a:solidFill>
                  </a:tcPr>
                </a:tc>
                <a:tc>
                  <a:txBody>
                    <a:bodyPr/>
                    <a:lstStyle/>
                    <a:p>
                      <a:pPr marL="517525" marR="0" lvl="0" indent="-342900">
                        <a:buSzPts val="1000"/>
                        <a:buFont typeface="Symbol" panose="05050102010706020507" pitchFamily="18" charset="2"/>
                        <a:buChar char=""/>
                        <a:tabLst>
                          <a:tab pos="457200" algn="l"/>
                        </a:tabLst>
                      </a:pPr>
                      <a:r>
                        <a:rPr lang="en-US" sz="1400" dirty="0">
                          <a:solidFill>
                            <a:schemeClr val="tx1">
                              <a:lumMod val="65000"/>
                              <a:lumOff val="3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Notification processes keeping owners, investors, and partners informed</a:t>
                      </a:r>
                    </a:p>
                    <a:p>
                      <a:pPr marL="0" marR="0"/>
                      <a:r>
                        <a:rPr lang="en-US" sz="1400" dirty="0">
                          <a:solidFill>
                            <a:schemeClr val="tx1">
                              <a:lumMod val="65000"/>
                              <a:lumOff val="3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 </a:t>
                      </a:r>
                    </a:p>
                  </a:txBody>
                  <a:tcPr marL="49447" marR="49447"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33562142"/>
                  </a:ext>
                </a:extLst>
              </a:tr>
            </a:tbl>
          </a:graphicData>
        </a:graphic>
      </p:graphicFrame>
    </p:spTree>
    <p:extLst>
      <p:ext uri="{BB962C8B-B14F-4D97-AF65-F5344CB8AC3E}">
        <p14:creationId xmlns:p14="http://schemas.microsoft.com/office/powerpoint/2010/main" val="161378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19C8D-A02D-42EC-FAB7-95A2E4759C1E}"/>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138DF173-019E-1D70-832B-964DACC425B5}"/>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Recovery and Business Continuity</a:t>
            </a:r>
          </a:p>
        </p:txBody>
      </p:sp>
      <p:graphicFrame>
        <p:nvGraphicFramePr>
          <p:cNvPr id="3" name="Table 2">
            <a:extLst>
              <a:ext uri="{FF2B5EF4-FFF2-40B4-BE49-F238E27FC236}">
                <a16:creationId xmlns:a16="http://schemas.microsoft.com/office/drawing/2014/main" id="{BE3570AE-3E65-B7ED-80F8-0B69C807DC1E}"/>
              </a:ext>
            </a:extLst>
          </p:cNvPr>
          <p:cNvGraphicFramePr>
            <a:graphicFrameLocks noGrp="1"/>
          </p:cNvGraphicFramePr>
          <p:nvPr>
            <p:extLst>
              <p:ext uri="{D42A27DB-BD31-4B8C-83A1-F6EECF244321}">
                <p14:modId xmlns:p14="http://schemas.microsoft.com/office/powerpoint/2010/main" val="18819863"/>
              </p:ext>
            </p:extLst>
          </p:nvPr>
        </p:nvGraphicFramePr>
        <p:xfrm>
          <a:off x="802640" y="1097280"/>
          <a:ext cx="10810240" cy="5402581"/>
        </p:xfrm>
        <a:graphic>
          <a:graphicData uri="http://schemas.openxmlformats.org/drawingml/2006/table">
            <a:tbl>
              <a:tblPr firstRow="1" firstCol="1" bandRow="1"/>
              <a:tblGrid>
                <a:gridCol w="10810240">
                  <a:extLst>
                    <a:ext uri="{9D8B030D-6E8A-4147-A177-3AD203B41FA5}">
                      <a16:colId xmlns:a16="http://schemas.microsoft.com/office/drawing/2014/main" val="3783947043"/>
                    </a:ext>
                  </a:extLst>
                </a:gridCol>
              </a:tblGrid>
              <a:tr h="315361">
                <a:tc>
                  <a:txBody>
                    <a:bodyPr/>
                    <a:lstStyle/>
                    <a:p>
                      <a:pPr marL="60325" marR="0" indent="0"/>
                      <a:r>
                        <a:rPr lang="en-US" sz="18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Damage Assessment</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0058" marR="50058"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2140754956"/>
                  </a:ext>
                </a:extLst>
              </a:tr>
              <a:tr h="771140">
                <a:tc>
                  <a:txBody>
                    <a:bodyPr/>
                    <a:lstStyle/>
                    <a:p>
                      <a:pPr marL="60325" marR="0" indent="0"/>
                      <a:r>
                        <a:rPr lang="en-US" sz="12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Describe procedures for evaluating the impact of the crisis.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0058" marR="50058"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905487574"/>
                  </a:ext>
                </a:extLst>
              </a:tr>
              <a:tr h="356796">
                <a:tc>
                  <a:txBody>
                    <a:bodyPr/>
                    <a:lstStyle/>
                    <a:p>
                      <a:pPr marL="60325" marR="0" indent="0"/>
                      <a:r>
                        <a:rPr lang="en-US" sz="18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Restoration Plan</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0058" marR="50058"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3331076308"/>
                  </a:ext>
                </a:extLst>
              </a:tr>
              <a:tr h="1123332">
                <a:tc>
                  <a:txBody>
                    <a:bodyPr/>
                    <a:lstStyle/>
                    <a:p>
                      <a:pPr marL="60325" marR="0" indent="0"/>
                      <a:r>
                        <a:rPr lang="en-US" sz="12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List steps to restore operations, including timelines.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0058" marR="50058"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939326528"/>
                  </a:ext>
                </a:extLst>
              </a:tr>
              <a:tr h="315361">
                <a:tc>
                  <a:txBody>
                    <a:bodyPr/>
                    <a:lstStyle/>
                    <a:p>
                      <a:pPr marL="60325" marR="0" indent="0"/>
                      <a:r>
                        <a:rPr lang="en-US" sz="18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Restoration Plan</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0058" marR="50058"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1207827674"/>
                  </a:ext>
                </a:extLst>
              </a:tr>
              <a:tr h="1133691">
                <a:tc>
                  <a:txBody>
                    <a:bodyPr/>
                    <a:lstStyle/>
                    <a:p>
                      <a:pPr marL="60325" marR="0" indent="0"/>
                      <a:r>
                        <a:rPr lang="en-US" sz="12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List steps to restore operations, including timelines.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0058" marR="50058"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709561583"/>
                  </a:ext>
                </a:extLst>
              </a:tr>
              <a:tr h="315361">
                <a:tc>
                  <a:txBody>
                    <a:bodyPr/>
                    <a:lstStyle/>
                    <a:p>
                      <a:pPr marL="60325" marR="0" indent="0"/>
                      <a:r>
                        <a:rPr lang="en-US" sz="18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Support Services</a:t>
                      </a:r>
                      <a:endParaRPr lang="en-US" sz="18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0058" marR="50058"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86525387"/>
                  </a:ext>
                </a:extLst>
              </a:tr>
              <a:tr h="1071539">
                <a:tc>
                  <a:txBody>
                    <a:bodyPr/>
                    <a:lstStyle/>
                    <a:p>
                      <a:pPr marL="60325" marR="0" indent="0"/>
                      <a:r>
                        <a:rPr lang="en-US" sz="1200" dirty="0">
                          <a:solidFill>
                            <a:srgbClr val="595959"/>
                          </a:solidFill>
                          <a:effectLst/>
                          <a:latin typeface="Century Gothic" panose="020B0502020202020204" pitchFamily="34" charset="0"/>
                          <a:ea typeface="Times New Roman" panose="02020603050405020304" pitchFamily="18" charset="0"/>
                          <a:cs typeface="Times New Roman" panose="02020603050405020304" pitchFamily="18" charset="0"/>
                        </a:rPr>
                        <a:t>Describe assistance for affected guests and staff (e.g., counseling, relocation).</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0058" marR="50058"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616437219"/>
                  </a:ext>
                </a:extLst>
              </a:tr>
            </a:tbl>
          </a:graphicData>
        </a:graphic>
      </p:graphicFrame>
    </p:spTree>
    <p:extLst>
      <p:ext uri="{BB962C8B-B14F-4D97-AF65-F5344CB8AC3E}">
        <p14:creationId xmlns:p14="http://schemas.microsoft.com/office/powerpoint/2010/main" val="292510531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15762</TotalTime>
  <Words>846</Words>
  <Application>Microsoft Macintosh PowerPoint</Application>
  <PresentationFormat>Widescreen</PresentationFormat>
  <Paragraphs>183</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Century Gothic</vt:lpstr>
      <vt:lpstr>Symbol</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Allison Okonczak</cp:lastModifiedBy>
  <cp:revision>258</cp:revision>
  <dcterms:created xsi:type="dcterms:W3CDTF">2022-05-22T18:55:25Z</dcterms:created>
  <dcterms:modified xsi:type="dcterms:W3CDTF">2025-01-23T17:14:01Z</dcterms:modified>
</cp:coreProperties>
</file>