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234229"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setas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5265737"/>
          </a:xfrm>
          <a:prstGeom prst="rect">
            <a:avLst/>
          </a:prstGeom>
          <a:noFill/>
        </p:spPr>
        <p:txBody>
          <a:bodyPr wrap="square" rtlCol="0">
            <a:spAutoFit/>
          </a:bodyPr>
          <a:lstStyle/>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os gerentes de projeto e líderes de equipe podem usar o modelo de diagrama de espinha de peixe durante as sessões de brainstorming para identificar possíveis causas de um problema. O modelo serve como uma ajuda visual para que as equipes categorizem os fatores que contribuem para um problema. Ele também é útil para os consultores realizarem diagnósticos organizacionais ou melhorias em processos.</a:t>
            </a:r>
          </a:p>
          <a:p>
            <a:pPr algn="l" rtl="0">
              <a:lnSpc>
                <a:spcPct val="13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a:t>
            </a:r>
            <a:r>
              <a:rPr lang="pt-BR" sz="1300" i="0" u="none" strike="noStrike" dirty="0">
                <a:solidFill>
                  <a:srgbClr val="000000"/>
                </a:solidFill>
                <a:effectLst/>
                <a:latin typeface="Century Gothic" panose="020B0502020202020204" pitchFamily="34" charset="0"/>
              </a:rPr>
              <a:t> o modelo apresenta um design dinâmico em forma de seta que direciona visualmente a atenção para a declaração principal do problema ou a meta. Ele tem várias caixas de texto para inserir descrições detalhadas. As seções codificadas por cores também simplificam a distinção entre categorias, permitindo que a equipe acompanhe e participe da discussão de forma intuitiva.</a:t>
            </a:r>
          </a:p>
          <a:p>
            <a:pPr algn="l" rtl="0">
              <a:lnSpc>
                <a:spcPct val="13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F0C93555-6F0F-1912-9120-C3D665B8490C}"/>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rtl="0"/>
            <a:r>
              <a:rPr lang="pt-BR" sz="2800">
                <a:solidFill>
                  <a:schemeClr val="bg1"/>
                </a:solidFill>
                <a:latin typeface="Century Gothic" panose="020B0502020202020204" pitchFamily="34" charset="0"/>
              </a:rPr>
              <a:t>TEXTO</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rtl="0"/>
            <a:r>
              <a:rPr lang="pt-BR" sz="2200">
                <a:solidFill>
                  <a:schemeClr val="bg1"/>
                </a:solidFill>
                <a:latin typeface="Century Gothic" panose="020B0502020202020204" pitchFamily="34" charset="0"/>
              </a:rPr>
              <a:t>TEXTO</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12436</TotalTime>
  <Words>273</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175</cp:revision>
  <cp:lastPrinted>2024-02-20T23:48:17Z</cp:lastPrinted>
  <dcterms:created xsi:type="dcterms:W3CDTF">2021-07-07T23:54:57Z</dcterms:created>
  <dcterms:modified xsi:type="dcterms:W3CDTF">2024-10-27T02:32:10Z</dcterms:modified>
</cp:coreProperties>
</file>