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305250"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em negrito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20615"/>
          </a:xfrm>
          <a:prstGeom prst="rect">
            <a:avLst/>
          </a:prstGeom>
          <a:noFill/>
        </p:spPr>
        <p:txBody>
          <a:bodyPr wrap="square" rtlCol="0">
            <a:spAutoFit/>
          </a:bodyPr>
          <a:lstStyle/>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use o modelo de espinha de peixe em sessões de planejamento estratégico em que a clareza sobre os fatores que contribuem para um desafio de negócios é fundamental. Faça um brainstorming com os membros da equipe para se aprofundar em elementos específicos de um problema maior e descobrir as causas raízes dos problemas. </a:t>
            </a:r>
          </a:p>
          <a:p>
            <a:pPr algn="l" rtl="0">
              <a:lnSpc>
                <a:spcPct val="14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o modelo oferece linhas em negrito que separam claramente diferentes categorias ou causas e melhoram a legibilidade, mantendo os membros da equipe focados e envolvidos. O slide inclui bastante espaço para texto, permitindo que as equipes articulem e mapeiem questões complexas.</a:t>
            </a:r>
          </a:p>
          <a:p>
            <a:pPr algn="l" rtl="0">
              <a:lnSpc>
                <a:spcPct val="14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2535FBFF-F17D-7E62-5391-91F39BB0CF52}"/>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pPr rtl="0"/>
            <a:r>
              <a:rPr lang="pt-BR" sz="2200">
                <a:latin typeface="Century Gothic" panose="020B0502020202020204" pitchFamily="34" charset="0"/>
              </a:rPr>
              <a:t>TEXTO</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274062208"/>
              </p:ext>
            </p:extLst>
          </p:nvPr>
        </p:nvGraphicFramePr>
        <p:xfrm>
          <a:off x="787791" y="1050352"/>
          <a:ext cx="10025212" cy="2468352"/>
        </p:xfrm>
        <a:graphic>
          <a:graphicData uri="http://schemas.openxmlformats.org/drawingml/2006/table">
            <a:tbl>
              <a:tblPr firstRow="1" firstCol="1" bandRow="1">
                <a:tableStyleId>{5C22544A-7EE6-4342-B048-85BDC9FD1C3A}</a:tableStyleId>
              </a:tblPr>
              <a:tblGrid>
                <a:gridCol w="1002521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12479</TotalTime>
  <Words>245</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184</cp:revision>
  <cp:lastPrinted>2024-02-20T23:48:17Z</cp:lastPrinted>
  <dcterms:created xsi:type="dcterms:W3CDTF">2021-07-07T23:54:57Z</dcterms:created>
  <dcterms:modified xsi:type="dcterms:W3CDTF">2024-11-05T12:48:53Z</dcterms:modified>
</cp:coreProperties>
</file>