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pt.smartsheet.com/try-it?trp=5812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905755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Modelo de diagrama de espinha de peixe colorido em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555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usar o modelo: </a:t>
            </a:r>
            <a:r>
              <a:rPr lang="pt-B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 modelo é adequado principalmente para apresentações em ambientes que valorizam a criatividade, como marketing, ensino ou design. O modelo combina um diagrama de espinha de peixe de causa raiz com um design visualmente atraente, facilitando a análise e uma apresentação dinâmica.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Recursos importantes do modelo: </a:t>
            </a:r>
            <a:r>
              <a:rPr lang="pt-B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paleta de cores vivas garante que cada seção seja fácil de identificar, o que pode ajudar a manter a atenção do público e melhorar a capacidade de acompanhar a análise. A forma de peixe incorpora criativamente o conceito de espinha de peixe, tornando-a uma estrutura convidativa e memorável para discussões de resolução de problemas.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AD1285AF-2AD6-AF34-DD12-70F341FD24F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37010" y="282533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Recife artificial de peixes coberto com um cardume de peixes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884513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AVISO DE ISENÇÃO DE RESPONSABILIDADE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Os artigos, os modelos ou as informações disponibilizados pela Smartsheet no site são apenas para referência. </a:t>
                      </a:r>
                      <a:b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Nós nos esforçamos para manter as informações atualizadas e corretas, mas não damos garantia de qualquer natureza, seja explícita ou implícita, a respeito da integridade, precisão, confiabilidade, adequação ou disponibilidade do site ou das informações, dos artigos, dos modelos ou dos gráficos contidos no site.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Portanto, toda confiança que você depositar nas informações será estritamente por sua própria conta e risco.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12592</TotalTime>
  <Words>250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199</cp:revision>
  <cp:lastPrinted>2024-02-20T23:48:17Z</cp:lastPrinted>
  <dcterms:created xsi:type="dcterms:W3CDTF">2021-07-07T23:54:57Z</dcterms:created>
  <dcterms:modified xsi:type="dcterms:W3CDTF">2024-10-27T02:31:07Z</dcterms:modified>
</cp:coreProperties>
</file>