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5"/>
  </p:notesMasterIdLst>
  <p:sldIdLst>
    <p:sldId id="353" r:id="rId2"/>
    <p:sldId id="382" r:id="rId3"/>
    <p:sldId id="295"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E75B6"/>
    <a:srgbClr val="8D8CA7"/>
    <a:srgbClr val="3F385F"/>
    <a:srgbClr val="118079"/>
    <a:srgbClr val="F5F5F5"/>
    <a:srgbClr val="DAE5ED"/>
    <a:srgbClr val="CBE5E9"/>
    <a:srgbClr val="CFD1EC"/>
    <a:srgbClr val="A3D3CD"/>
    <a:srgbClr val="200D8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04" autoAdjust="0"/>
    <p:restoredTop sz="96058"/>
  </p:normalViewPr>
  <p:slideViewPr>
    <p:cSldViewPr snapToGrid="0" snapToObjects="1">
      <p:cViewPr varScale="1">
        <p:scale>
          <a:sx n="108" d="100"/>
          <a:sy n="108" d="100"/>
        </p:scale>
        <p:origin x="1272" y="132"/>
      </p:cViewPr>
      <p:guideLst/>
    </p:cSldViewPr>
  </p:slideViewPr>
  <p:outlineViewPr>
    <p:cViewPr>
      <p:scale>
        <a:sx n="33" d="100"/>
        <a:sy n="33" d="100"/>
      </p:scale>
      <p:origin x="0" y="0"/>
    </p:cViewPr>
    <p:sldLst>
      <p:sld r:id="rId1"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_rels/viewProps.xml.rels><?xml version="1.0" encoding="UTF-8" standalone="yes"?>
<Relationships xmlns="http://schemas.openxmlformats.org/package/2006/relationships"><Relationship Id="rId1"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10/27/2024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rtl="0"/>
            <a:fld id="{C0711C10-233D-DA48-A5CB-9365BBABB6B4}" type="slidenum">
              <a:rPr/>
              <a:t>1</a:t>
            </a:fld>
            <a:endParaRPr/>
          </a:p>
        </p:txBody>
      </p:sp>
    </p:spTree>
    <p:extLst>
      <p:ext uri="{BB962C8B-B14F-4D97-AF65-F5344CB8AC3E}">
        <p14:creationId xmlns:p14="http://schemas.microsoft.com/office/powerpoint/2010/main" val="32988583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rtl="0"/>
            <a:fld id="{C0711C10-233D-DA48-A5CB-9365BBABB6B4}" type="slidenum">
              <a:rPr/>
              <a:t>2</a:t>
            </a:fld>
            <a:endParaRPr/>
          </a:p>
        </p:txBody>
      </p:sp>
    </p:spTree>
    <p:extLst>
      <p:ext uri="{BB962C8B-B14F-4D97-AF65-F5344CB8AC3E}">
        <p14:creationId xmlns:p14="http://schemas.microsoft.com/office/powerpoint/2010/main" val="26936026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3</a:t>
            </a:fld>
            <a:endParaRPr/>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10/27/2024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10/27/2024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10/27/2024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10/27/2024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10/27/2024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10/27/2024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10/27/2024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10/27/2024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10/27/2024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10/27/2024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10/27/2024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10/27/2024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hyperlink" Target="https://pt.smartsheet.com/try-it?trp=58127"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47000">
              <a:schemeClr val="bg1"/>
            </a:gs>
            <a:gs pos="0">
              <a:schemeClr val="bg1"/>
            </a:gs>
            <a:gs pos="100000">
              <a:schemeClr val="bg2"/>
            </a:gs>
          </a:gsLst>
          <a:lin ang="3600000" scaled="0"/>
        </a:gra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3893F1B0-D8E0-1318-EACD-C96140D00B6F}"/>
              </a:ext>
            </a:extLst>
          </p:cNvPr>
          <p:cNvSpPr txBox="1"/>
          <p:nvPr/>
        </p:nvSpPr>
        <p:spPr>
          <a:xfrm>
            <a:off x="249647" y="282533"/>
            <a:ext cx="6981719" cy="1077218"/>
          </a:xfrm>
          <a:prstGeom prst="rect">
            <a:avLst/>
          </a:prstGeom>
          <a:noFill/>
          <a:effectLst/>
        </p:spPr>
        <p:txBody>
          <a:bodyPr wrap="square" rtlCol="0">
            <a:spAutoFit/>
          </a:bodyPr>
          <a:lstStyle/>
          <a:p>
            <a:pPr rtl="0"/>
            <a:r>
              <a:rPr lang="pt-BR" sz="3200" b="1" dirty="0">
                <a:solidFill>
                  <a:schemeClr val="tx1">
                    <a:lumMod val="65000"/>
                    <a:lumOff val="35000"/>
                  </a:schemeClr>
                </a:solidFill>
                <a:latin typeface="Century Gothic" panose="020B0502020202020204" pitchFamily="34" charset="0"/>
              </a:rPr>
              <a:t>Modelo de diagrama de Ishikawa tradicional em PowerPoint</a:t>
            </a:r>
          </a:p>
        </p:txBody>
      </p:sp>
      <p:sp>
        <p:nvSpPr>
          <p:cNvPr id="2" name="TextBox 1">
            <a:extLst>
              <a:ext uri="{FF2B5EF4-FFF2-40B4-BE49-F238E27FC236}">
                <a16:creationId xmlns:a16="http://schemas.microsoft.com/office/drawing/2014/main" id="{84690F8F-710E-1218-DB70-23E7DC32E840}"/>
              </a:ext>
            </a:extLst>
          </p:cNvPr>
          <p:cNvSpPr txBox="1"/>
          <p:nvPr/>
        </p:nvSpPr>
        <p:spPr>
          <a:xfrm>
            <a:off x="293144" y="1473715"/>
            <a:ext cx="4398126" cy="4820615"/>
          </a:xfrm>
          <a:prstGeom prst="rect">
            <a:avLst/>
          </a:prstGeom>
          <a:noFill/>
        </p:spPr>
        <p:txBody>
          <a:bodyPr wrap="square" rtlCol="0">
            <a:spAutoFit/>
          </a:bodyPr>
          <a:lstStyle/>
          <a:p>
            <a:pPr algn="l" rtl="0">
              <a:lnSpc>
                <a:spcPct val="140000"/>
              </a:lnSpc>
              <a:spcBef>
                <a:spcPts val="0"/>
              </a:spcBef>
              <a:spcAft>
                <a:spcPts val="0"/>
              </a:spcAft>
            </a:pPr>
            <a:r>
              <a:rPr lang="pt-BR" sz="1300" b="1" i="0" u="none" strike="noStrike" dirty="0">
                <a:solidFill>
                  <a:srgbClr val="000000"/>
                </a:solidFill>
                <a:effectLst/>
                <a:latin typeface="Century Gothic" panose="020B0502020202020204" pitchFamily="34" charset="0"/>
              </a:rPr>
              <a:t>Quando usar o modelo: </a:t>
            </a:r>
            <a:r>
              <a:rPr lang="pt-BR" sz="1300" i="0" u="none" strike="noStrike" dirty="0">
                <a:solidFill>
                  <a:srgbClr val="000000"/>
                </a:solidFill>
                <a:effectLst/>
                <a:latin typeface="Century Gothic" panose="020B0502020202020204" pitchFamily="34" charset="0"/>
              </a:rPr>
              <a:t>o diagrama de Ishikawa é adequado para a análise de causas raízes em cenários de gerenciamento de qualidade, como na manufatura ou no desenvolvimento de software. O modelo também é uma ferramenta eficaz para educadores em ambientes acadêmicos ensinarem metodologias de resolução de problemas.</a:t>
            </a:r>
          </a:p>
          <a:p>
            <a:pPr algn="l" rtl="0">
              <a:lnSpc>
                <a:spcPct val="140000"/>
              </a:lnSpc>
              <a:spcBef>
                <a:spcPts val="0"/>
              </a:spcBef>
              <a:spcAft>
                <a:spcPts val="0"/>
              </a:spcAft>
            </a:pPr>
            <a:r>
              <a:rPr lang="pt-BR" sz="1300" i="0" u="none" strike="noStrike" dirty="0">
                <a:solidFill>
                  <a:srgbClr val="000000"/>
                </a:solidFill>
                <a:effectLst/>
                <a:latin typeface="Century Gothic" panose="020B0502020202020204" pitchFamily="34" charset="0"/>
              </a:rPr>
              <a:t>  </a:t>
            </a:r>
          </a:p>
          <a:p>
            <a:pPr algn="l" rtl="0">
              <a:lnSpc>
                <a:spcPct val="140000"/>
              </a:lnSpc>
              <a:spcBef>
                <a:spcPts val="0"/>
              </a:spcBef>
              <a:spcAft>
                <a:spcPts val="0"/>
              </a:spcAft>
            </a:pPr>
            <a:r>
              <a:rPr lang="pt-BR" sz="1300" b="1" i="0" u="none" strike="noStrike" dirty="0">
                <a:solidFill>
                  <a:srgbClr val="000000"/>
                </a:solidFill>
                <a:effectLst/>
                <a:latin typeface="Century Gothic" panose="020B0502020202020204" pitchFamily="34" charset="0"/>
              </a:rPr>
              <a:t>Recursos importantes do modelo: </a:t>
            </a:r>
            <a:r>
              <a:rPr lang="pt-BR" sz="1300" i="0" u="none" strike="noStrike" dirty="0">
                <a:solidFill>
                  <a:srgbClr val="000000"/>
                </a:solidFill>
                <a:effectLst/>
                <a:latin typeface="Century Gothic" panose="020B0502020202020204" pitchFamily="34" charset="0"/>
              </a:rPr>
              <a:t>o modelo exibe causas primárias e secundárias com linhas de ramificação, oferecendo uma perspectiva multinível sobre o problema em questão. Assim, as equipes podem se aprofundar em mais detalhes e dividir sistematicamente os problemas desafiadores. O diagrama também chama a atenção para o problema central, promovendo uma análise clara e focada durante as discussões em equipe.</a:t>
            </a:r>
          </a:p>
        </p:txBody>
      </p:sp>
      <p:pic>
        <p:nvPicPr>
          <p:cNvPr id="7" name="Picture 6">
            <a:extLst>
              <a:ext uri="{FF2B5EF4-FFF2-40B4-BE49-F238E27FC236}">
                <a16:creationId xmlns:a16="http://schemas.microsoft.com/office/drawing/2014/main" id="{C1B028CC-25B9-7F56-5803-4FF41E07A98F}"/>
              </a:ext>
            </a:extLst>
          </p:cNvPr>
          <p:cNvPicPr>
            <a:picLocks noChangeAspect="1"/>
          </p:cNvPicPr>
          <p:nvPr/>
        </p:nvPicPr>
        <p:blipFill>
          <a:blip r:embed="rId3"/>
          <a:srcRect/>
          <a:stretch/>
        </p:blipFill>
        <p:spPr>
          <a:xfrm>
            <a:off x="5088835" y="1585140"/>
            <a:ext cx="6820954" cy="3836786"/>
          </a:xfrm>
          <a:prstGeom prst="rect">
            <a:avLst/>
          </a:prstGeom>
          <a:effectLst>
            <a:outerShdw blurRad="101157" dist="38100" dir="2700000" algn="tl" rotWithShape="0">
              <a:prstClr val="black">
                <a:alpha val="40000"/>
              </a:prstClr>
            </a:outerShdw>
          </a:effectLst>
        </p:spPr>
      </p:pic>
      <p:pic>
        <p:nvPicPr>
          <p:cNvPr id="3" name="Picture 2">
            <a:hlinkClick r:id="rId4"/>
            <a:extLst>
              <a:ext uri="{FF2B5EF4-FFF2-40B4-BE49-F238E27FC236}">
                <a16:creationId xmlns:a16="http://schemas.microsoft.com/office/drawing/2014/main" id="{1D3B01E5-2115-D778-6470-6B0AB13910F2}"/>
              </a:ext>
            </a:extLst>
          </p:cNvPr>
          <p:cNvPicPr>
            <a:picLocks noChangeAspect="1"/>
          </p:cNvPicPr>
          <p:nvPr/>
        </p:nvPicPr>
        <p:blipFill>
          <a:blip r:embed="rId5"/>
          <a:srcRect/>
          <a:stretch/>
        </p:blipFill>
        <p:spPr>
          <a:xfrm>
            <a:off x="8637010" y="282533"/>
            <a:ext cx="3264288" cy="649251"/>
          </a:xfrm>
          <a:prstGeom prst="rect">
            <a:avLst/>
          </a:prstGeom>
        </p:spPr>
      </p:pic>
    </p:spTree>
    <p:extLst>
      <p:ext uri="{BB962C8B-B14F-4D97-AF65-F5344CB8AC3E}">
        <p14:creationId xmlns:p14="http://schemas.microsoft.com/office/powerpoint/2010/main" val="33797377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bg2"/>
            </a:gs>
            <a:gs pos="69000">
              <a:schemeClr val="bg1"/>
            </a:gs>
            <a:gs pos="38000">
              <a:schemeClr val="bg1"/>
            </a:gs>
            <a:gs pos="100000">
              <a:schemeClr val="bg2"/>
            </a:gs>
          </a:gsLst>
          <a:lin ang="3600000" scaled="0"/>
        </a:gradFill>
        <a:effectLst/>
      </p:bgPr>
    </p:bg>
    <p:spTree>
      <p:nvGrpSpPr>
        <p:cNvPr id="1" name=""/>
        <p:cNvGrpSpPr/>
        <p:nvPr/>
      </p:nvGrpSpPr>
      <p:grpSpPr>
        <a:xfrm>
          <a:off x="0" y="0"/>
          <a:ext cx="0" cy="0"/>
          <a:chOff x="0" y="0"/>
          <a:chExt cx="0" cy="0"/>
        </a:xfrm>
      </p:grpSpPr>
      <p:sp>
        <p:nvSpPr>
          <p:cNvPr id="104" name="Rounded Rectangle 103">
            <a:extLst>
              <a:ext uri="{FF2B5EF4-FFF2-40B4-BE49-F238E27FC236}">
                <a16:creationId xmlns:a16="http://schemas.microsoft.com/office/drawing/2014/main" id="{D9B935E4-A827-231F-6983-93CC0BDE777F}"/>
              </a:ext>
            </a:extLst>
          </p:cNvPr>
          <p:cNvSpPr/>
          <p:nvPr/>
        </p:nvSpPr>
        <p:spPr>
          <a:xfrm>
            <a:off x="9853184" y="2359205"/>
            <a:ext cx="2178289" cy="2098693"/>
          </a:xfrm>
          <a:prstGeom prst="roundRect">
            <a:avLst>
              <a:gd name="adj" fmla="val 8615"/>
            </a:avLst>
          </a:prstGeom>
          <a:gradFill>
            <a:gsLst>
              <a:gs pos="0">
                <a:srgbClr val="F5F5F5"/>
              </a:gs>
              <a:gs pos="100000">
                <a:srgbClr val="CBE5E9"/>
              </a:gs>
            </a:gsLst>
            <a:lin ang="3600000" scaled="0"/>
          </a:gradFill>
          <a:ln>
            <a:noFill/>
          </a:ln>
          <a:effectLst>
            <a:innerShdw blurRad="63500" dist="25400" dir="13500000">
              <a:srgbClr val="3F385F">
                <a:alpha val="50196"/>
              </a:srgbClr>
            </a:inn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9" name="Straight Connector 48">
            <a:extLst>
              <a:ext uri="{FF2B5EF4-FFF2-40B4-BE49-F238E27FC236}">
                <a16:creationId xmlns:a16="http://schemas.microsoft.com/office/drawing/2014/main" id="{E35E6780-DCEC-6B7B-775E-DF939074BB19}"/>
              </a:ext>
            </a:extLst>
          </p:cNvPr>
          <p:cNvCxnSpPr>
            <a:cxnSpLocks/>
          </p:cNvCxnSpPr>
          <p:nvPr/>
        </p:nvCxnSpPr>
        <p:spPr>
          <a:xfrm>
            <a:off x="8462395" y="968576"/>
            <a:ext cx="548640" cy="2314937"/>
          </a:xfrm>
          <a:prstGeom prst="line">
            <a:avLst/>
          </a:prstGeom>
          <a:ln w="31750">
            <a:gradFill>
              <a:gsLst>
                <a:gs pos="0">
                  <a:srgbClr val="8D8CA7"/>
                </a:gs>
                <a:gs pos="100000">
                  <a:srgbClr val="118079"/>
                </a:gs>
              </a:gsLst>
              <a:lin ang="5400000" scaled="1"/>
            </a:gradFill>
            <a:tailEnd type="triangle" w="lg" len="med"/>
          </a:ln>
        </p:spPr>
        <p:style>
          <a:lnRef idx="1">
            <a:schemeClr val="accent1"/>
          </a:lnRef>
          <a:fillRef idx="0">
            <a:schemeClr val="accent1"/>
          </a:fillRef>
          <a:effectRef idx="0">
            <a:schemeClr val="accent1"/>
          </a:effectRef>
          <a:fontRef idx="minor">
            <a:schemeClr val="tx1"/>
          </a:fontRef>
        </p:style>
      </p:cxnSp>
      <p:cxnSp>
        <p:nvCxnSpPr>
          <p:cNvPr id="66" name="Straight Connector 65">
            <a:extLst>
              <a:ext uri="{FF2B5EF4-FFF2-40B4-BE49-F238E27FC236}">
                <a16:creationId xmlns:a16="http://schemas.microsoft.com/office/drawing/2014/main" id="{0FB1894B-0EA3-9B20-E08D-1E513206FC98}"/>
              </a:ext>
            </a:extLst>
          </p:cNvPr>
          <p:cNvCxnSpPr/>
          <p:nvPr/>
        </p:nvCxnSpPr>
        <p:spPr>
          <a:xfrm>
            <a:off x="5433266" y="970110"/>
            <a:ext cx="548640" cy="2314937"/>
          </a:xfrm>
          <a:prstGeom prst="line">
            <a:avLst/>
          </a:prstGeom>
          <a:ln w="31750">
            <a:gradFill>
              <a:gsLst>
                <a:gs pos="0">
                  <a:srgbClr val="8D8CA7"/>
                </a:gs>
                <a:gs pos="100000">
                  <a:srgbClr val="118079"/>
                </a:gs>
              </a:gsLst>
              <a:lin ang="5400000" scaled="1"/>
            </a:gradFill>
            <a:tailEnd type="triangle" w="lg" len="med"/>
          </a:ln>
        </p:spPr>
        <p:style>
          <a:lnRef idx="1">
            <a:schemeClr val="accent1"/>
          </a:lnRef>
          <a:fillRef idx="0">
            <a:schemeClr val="accent1"/>
          </a:fillRef>
          <a:effectRef idx="0">
            <a:schemeClr val="accent1"/>
          </a:effectRef>
          <a:fontRef idx="minor">
            <a:schemeClr val="tx1"/>
          </a:fontRef>
        </p:style>
      </p:cxnSp>
      <p:cxnSp>
        <p:nvCxnSpPr>
          <p:cNvPr id="73" name="Straight Connector 72">
            <a:extLst>
              <a:ext uri="{FF2B5EF4-FFF2-40B4-BE49-F238E27FC236}">
                <a16:creationId xmlns:a16="http://schemas.microsoft.com/office/drawing/2014/main" id="{67210A83-5CAB-F204-B685-59396D886903}"/>
              </a:ext>
            </a:extLst>
          </p:cNvPr>
          <p:cNvCxnSpPr/>
          <p:nvPr/>
        </p:nvCxnSpPr>
        <p:spPr>
          <a:xfrm>
            <a:off x="2442421" y="968576"/>
            <a:ext cx="548640" cy="2314937"/>
          </a:xfrm>
          <a:prstGeom prst="line">
            <a:avLst/>
          </a:prstGeom>
          <a:ln w="31750">
            <a:gradFill>
              <a:gsLst>
                <a:gs pos="0">
                  <a:srgbClr val="8D8CA7"/>
                </a:gs>
                <a:gs pos="100000">
                  <a:srgbClr val="118079"/>
                </a:gs>
              </a:gsLst>
              <a:lin ang="5400000" scaled="1"/>
            </a:gradFill>
            <a:tailEnd type="triangle" w="lg" len="med"/>
          </a:ln>
        </p:spPr>
        <p:style>
          <a:lnRef idx="1">
            <a:schemeClr val="accent1"/>
          </a:lnRef>
          <a:fillRef idx="0">
            <a:schemeClr val="accent1"/>
          </a:fillRef>
          <a:effectRef idx="0">
            <a:schemeClr val="accent1"/>
          </a:effectRef>
          <a:fontRef idx="minor">
            <a:schemeClr val="tx1"/>
          </a:fontRef>
        </p:style>
      </p:cxnSp>
      <p:cxnSp>
        <p:nvCxnSpPr>
          <p:cNvPr id="82" name="Straight Connector 81">
            <a:extLst>
              <a:ext uri="{FF2B5EF4-FFF2-40B4-BE49-F238E27FC236}">
                <a16:creationId xmlns:a16="http://schemas.microsoft.com/office/drawing/2014/main" id="{3E3777FC-9770-BF58-09B8-D81CD5106C7D}"/>
              </a:ext>
            </a:extLst>
          </p:cNvPr>
          <p:cNvCxnSpPr>
            <a:cxnSpLocks/>
          </p:cNvCxnSpPr>
          <p:nvPr/>
        </p:nvCxnSpPr>
        <p:spPr>
          <a:xfrm flipV="1">
            <a:off x="8461043" y="3573264"/>
            <a:ext cx="548640" cy="2314937"/>
          </a:xfrm>
          <a:prstGeom prst="line">
            <a:avLst/>
          </a:prstGeom>
          <a:ln w="31750">
            <a:gradFill>
              <a:gsLst>
                <a:gs pos="0">
                  <a:srgbClr val="8D8CA7"/>
                </a:gs>
                <a:gs pos="100000">
                  <a:srgbClr val="118079"/>
                </a:gs>
              </a:gsLst>
              <a:lin ang="5400000" scaled="1"/>
            </a:gradFill>
            <a:tailEnd type="triangle" w="lg" len="med"/>
          </a:ln>
        </p:spPr>
        <p:style>
          <a:lnRef idx="1">
            <a:schemeClr val="accent1"/>
          </a:lnRef>
          <a:fillRef idx="0">
            <a:schemeClr val="accent1"/>
          </a:fillRef>
          <a:effectRef idx="0">
            <a:schemeClr val="accent1"/>
          </a:effectRef>
          <a:fontRef idx="minor">
            <a:schemeClr val="tx1"/>
          </a:fontRef>
        </p:style>
      </p:cxnSp>
      <p:cxnSp>
        <p:nvCxnSpPr>
          <p:cNvPr id="89" name="Straight Connector 88">
            <a:extLst>
              <a:ext uri="{FF2B5EF4-FFF2-40B4-BE49-F238E27FC236}">
                <a16:creationId xmlns:a16="http://schemas.microsoft.com/office/drawing/2014/main" id="{4F9D092A-0C8D-48F1-40B4-6AC9DF53FEC1}"/>
              </a:ext>
            </a:extLst>
          </p:cNvPr>
          <p:cNvCxnSpPr/>
          <p:nvPr/>
        </p:nvCxnSpPr>
        <p:spPr>
          <a:xfrm flipV="1">
            <a:off x="5431914" y="3571730"/>
            <a:ext cx="548640" cy="2314937"/>
          </a:xfrm>
          <a:prstGeom prst="line">
            <a:avLst/>
          </a:prstGeom>
          <a:ln w="31750">
            <a:gradFill>
              <a:gsLst>
                <a:gs pos="0">
                  <a:srgbClr val="8D8CA7"/>
                </a:gs>
                <a:gs pos="100000">
                  <a:srgbClr val="118079"/>
                </a:gs>
              </a:gsLst>
              <a:lin ang="5400000" scaled="1"/>
            </a:gradFill>
            <a:tailEnd type="triangle" w="lg" len="med"/>
          </a:ln>
        </p:spPr>
        <p:style>
          <a:lnRef idx="1">
            <a:schemeClr val="accent1"/>
          </a:lnRef>
          <a:fillRef idx="0">
            <a:schemeClr val="accent1"/>
          </a:fillRef>
          <a:effectRef idx="0">
            <a:schemeClr val="accent1"/>
          </a:effectRef>
          <a:fontRef idx="minor">
            <a:schemeClr val="tx1"/>
          </a:fontRef>
        </p:style>
      </p:cxnSp>
      <p:cxnSp>
        <p:nvCxnSpPr>
          <p:cNvPr id="96" name="Straight Connector 95">
            <a:extLst>
              <a:ext uri="{FF2B5EF4-FFF2-40B4-BE49-F238E27FC236}">
                <a16:creationId xmlns:a16="http://schemas.microsoft.com/office/drawing/2014/main" id="{3B4D86E6-9BD4-83D9-BC42-4769FD581DD0}"/>
              </a:ext>
            </a:extLst>
          </p:cNvPr>
          <p:cNvCxnSpPr/>
          <p:nvPr/>
        </p:nvCxnSpPr>
        <p:spPr>
          <a:xfrm flipV="1">
            <a:off x="2441069" y="3573264"/>
            <a:ext cx="548640" cy="2314937"/>
          </a:xfrm>
          <a:prstGeom prst="line">
            <a:avLst/>
          </a:prstGeom>
          <a:ln w="31750">
            <a:gradFill>
              <a:gsLst>
                <a:gs pos="0">
                  <a:srgbClr val="8D8CA7"/>
                </a:gs>
                <a:gs pos="100000">
                  <a:srgbClr val="118079"/>
                </a:gs>
              </a:gsLst>
              <a:lin ang="5400000" scaled="1"/>
            </a:gradFill>
            <a:tailEnd type="triangle" w="lg" len="med"/>
          </a:ln>
        </p:spPr>
        <p:style>
          <a:lnRef idx="1">
            <a:schemeClr val="accent1"/>
          </a:lnRef>
          <a:fillRef idx="0">
            <a:schemeClr val="accent1"/>
          </a:fillRef>
          <a:effectRef idx="0">
            <a:schemeClr val="accent1"/>
          </a:effectRef>
          <a:fontRef idx="minor">
            <a:schemeClr val="tx1"/>
          </a:fontRef>
        </p:style>
      </p:cxnSp>
      <p:sp>
        <p:nvSpPr>
          <p:cNvPr id="25" name="Rounded Rectangle 24">
            <a:extLst>
              <a:ext uri="{FF2B5EF4-FFF2-40B4-BE49-F238E27FC236}">
                <a16:creationId xmlns:a16="http://schemas.microsoft.com/office/drawing/2014/main" id="{8BAF83F6-DB20-994D-9D9E-02AD5850F864}"/>
              </a:ext>
            </a:extLst>
          </p:cNvPr>
          <p:cNvSpPr/>
          <p:nvPr/>
        </p:nvSpPr>
        <p:spPr>
          <a:xfrm>
            <a:off x="156706" y="231242"/>
            <a:ext cx="2560320" cy="822960"/>
          </a:xfrm>
          <a:prstGeom prst="roundRect">
            <a:avLst/>
          </a:prstGeom>
          <a:gradFill>
            <a:gsLst>
              <a:gs pos="0">
                <a:srgbClr val="F5F5F5"/>
              </a:gs>
              <a:gs pos="100000">
                <a:srgbClr val="CFD1EC"/>
              </a:gs>
            </a:gsLst>
            <a:lin ang="3600000" scaled="0"/>
          </a:gradFill>
          <a:ln>
            <a:noFill/>
          </a:ln>
          <a:effectLst>
            <a:innerShdw blurRad="63500" dist="25400" dir="13500000">
              <a:srgbClr val="3F385F">
                <a:alpha val="50196"/>
              </a:srgbClr>
            </a:inn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ounded Rectangle 25">
            <a:extLst>
              <a:ext uri="{FF2B5EF4-FFF2-40B4-BE49-F238E27FC236}">
                <a16:creationId xmlns:a16="http://schemas.microsoft.com/office/drawing/2014/main" id="{425574F5-A29F-2777-2B85-AD54DD44C437}"/>
              </a:ext>
            </a:extLst>
          </p:cNvPr>
          <p:cNvSpPr/>
          <p:nvPr/>
        </p:nvSpPr>
        <p:spPr>
          <a:xfrm flipV="1">
            <a:off x="156706" y="5839176"/>
            <a:ext cx="2560320" cy="822960"/>
          </a:xfrm>
          <a:prstGeom prst="roundRect">
            <a:avLst/>
          </a:prstGeom>
          <a:gradFill>
            <a:gsLst>
              <a:gs pos="0">
                <a:srgbClr val="F5F5F5"/>
              </a:gs>
              <a:gs pos="100000">
                <a:srgbClr val="CFD1EC"/>
              </a:gs>
            </a:gsLst>
            <a:lin ang="3600000" scaled="0"/>
          </a:gradFill>
          <a:ln>
            <a:noFill/>
          </a:ln>
          <a:effectLst>
            <a:innerShdw blurRad="63500" dist="25400" dir="13500000">
              <a:srgbClr val="3F385F">
                <a:alpha val="50196"/>
              </a:srgbClr>
            </a:inn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7" name="Straight Connector 26">
            <a:extLst>
              <a:ext uri="{FF2B5EF4-FFF2-40B4-BE49-F238E27FC236}">
                <a16:creationId xmlns:a16="http://schemas.microsoft.com/office/drawing/2014/main" id="{B77B8889-78B3-5720-8832-DC3EA7F73B39}"/>
              </a:ext>
            </a:extLst>
          </p:cNvPr>
          <p:cNvCxnSpPr>
            <a:cxnSpLocks/>
          </p:cNvCxnSpPr>
          <p:nvPr/>
        </p:nvCxnSpPr>
        <p:spPr>
          <a:xfrm flipV="1">
            <a:off x="156706" y="1566205"/>
            <a:ext cx="2194560" cy="0"/>
          </a:xfrm>
          <a:prstGeom prst="line">
            <a:avLst/>
          </a:prstGeom>
          <a:ln w="19050">
            <a:gradFill>
              <a:gsLst>
                <a:gs pos="80000">
                  <a:srgbClr val="8D8CA7"/>
                </a:gs>
                <a:gs pos="0">
                  <a:srgbClr val="3F385F"/>
                </a:gs>
              </a:gsLst>
              <a:lin ang="0" scaled="0"/>
            </a:gradFill>
            <a:tailEnd type="triangle" w="lg" len="med"/>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C0938F8A-A22C-30B4-7781-8D0B12A418EA}"/>
              </a:ext>
            </a:extLst>
          </p:cNvPr>
          <p:cNvCxnSpPr>
            <a:cxnSpLocks/>
          </p:cNvCxnSpPr>
          <p:nvPr/>
        </p:nvCxnSpPr>
        <p:spPr>
          <a:xfrm flipV="1">
            <a:off x="320067" y="2256978"/>
            <a:ext cx="2194560" cy="0"/>
          </a:xfrm>
          <a:prstGeom prst="line">
            <a:avLst/>
          </a:prstGeom>
          <a:ln w="19050">
            <a:gradFill>
              <a:gsLst>
                <a:gs pos="80000">
                  <a:srgbClr val="8D8CA7"/>
                </a:gs>
                <a:gs pos="0">
                  <a:srgbClr val="3F385F"/>
                </a:gs>
              </a:gsLst>
              <a:lin ang="0" scaled="0"/>
            </a:gradFill>
            <a:tailEnd type="triangle" w="lg" len="med"/>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FD920764-1800-0A28-1214-2B69537FC7EE}"/>
              </a:ext>
            </a:extLst>
          </p:cNvPr>
          <p:cNvCxnSpPr>
            <a:cxnSpLocks/>
          </p:cNvCxnSpPr>
          <p:nvPr/>
        </p:nvCxnSpPr>
        <p:spPr>
          <a:xfrm flipV="1">
            <a:off x="424676" y="2947751"/>
            <a:ext cx="2194560" cy="0"/>
          </a:xfrm>
          <a:prstGeom prst="line">
            <a:avLst/>
          </a:prstGeom>
          <a:ln w="19050">
            <a:gradFill>
              <a:gsLst>
                <a:gs pos="80000">
                  <a:srgbClr val="8D8CA7"/>
                </a:gs>
                <a:gs pos="0">
                  <a:srgbClr val="3F385F"/>
                </a:gs>
              </a:gsLst>
              <a:lin ang="0" scaled="0"/>
            </a:gradFill>
            <a:tailEnd type="triangle" w="lg" len="med"/>
          </a:ln>
        </p:spPr>
        <p:style>
          <a:lnRef idx="1">
            <a:schemeClr val="accent1"/>
          </a:lnRef>
          <a:fillRef idx="0">
            <a:schemeClr val="accent1"/>
          </a:fillRef>
          <a:effectRef idx="0">
            <a:schemeClr val="accent1"/>
          </a:effectRef>
          <a:fontRef idx="minor">
            <a:schemeClr val="tx1"/>
          </a:fontRef>
        </p:style>
      </p:cxnSp>
      <p:sp>
        <p:nvSpPr>
          <p:cNvPr id="30" name="TextBox 29">
            <a:extLst>
              <a:ext uri="{FF2B5EF4-FFF2-40B4-BE49-F238E27FC236}">
                <a16:creationId xmlns:a16="http://schemas.microsoft.com/office/drawing/2014/main" id="{4140EC33-5608-9A54-C5BD-B646817314C1}"/>
              </a:ext>
            </a:extLst>
          </p:cNvPr>
          <p:cNvSpPr txBox="1"/>
          <p:nvPr/>
        </p:nvSpPr>
        <p:spPr>
          <a:xfrm>
            <a:off x="156706" y="1260853"/>
            <a:ext cx="2103120" cy="215444"/>
          </a:xfrm>
          <a:prstGeom prst="rect">
            <a:avLst/>
          </a:prstGeom>
          <a:noFill/>
        </p:spPr>
        <p:txBody>
          <a:bodyPr wrap="square" lIns="0" tIns="0" rIns="91440" bIns="0" rtlCol="0">
            <a:spAutoFit/>
          </a:bodyPr>
          <a:lstStyle/>
          <a:p>
            <a:pPr rtl="0"/>
            <a:r>
              <a:rPr lang="pt-BR" sz="1400">
                <a:solidFill>
                  <a:schemeClr val="tx1">
                    <a:lumMod val="75000"/>
                    <a:lumOff val="25000"/>
                  </a:schemeClr>
                </a:solidFill>
                <a:latin typeface="Century Gothic" panose="020B0502020202020204" pitchFamily="34" charset="0"/>
              </a:rPr>
              <a:t>Texto</a:t>
            </a:r>
          </a:p>
        </p:txBody>
      </p:sp>
      <p:sp>
        <p:nvSpPr>
          <p:cNvPr id="31" name="TextBox 30">
            <a:extLst>
              <a:ext uri="{FF2B5EF4-FFF2-40B4-BE49-F238E27FC236}">
                <a16:creationId xmlns:a16="http://schemas.microsoft.com/office/drawing/2014/main" id="{BB3ECED9-4C54-EFC1-91FE-B3D1F7C4C277}"/>
              </a:ext>
            </a:extLst>
          </p:cNvPr>
          <p:cNvSpPr txBox="1"/>
          <p:nvPr/>
        </p:nvSpPr>
        <p:spPr>
          <a:xfrm>
            <a:off x="320067" y="1947973"/>
            <a:ext cx="2103120" cy="215444"/>
          </a:xfrm>
          <a:prstGeom prst="rect">
            <a:avLst/>
          </a:prstGeom>
          <a:noFill/>
        </p:spPr>
        <p:txBody>
          <a:bodyPr wrap="square" lIns="0" tIns="0" rIns="91440" bIns="0" rtlCol="0">
            <a:spAutoFit/>
          </a:bodyPr>
          <a:lstStyle/>
          <a:p>
            <a:pPr rtl="0"/>
            <a:r>
              <a:rPr lang="pt-BR" sz="1400">
                <a:solidFill>
                  <a:schemeClr val="tx1">
                    <a:lumMod val="75000"/>
                    <a:lumOff val="25000"/>
                  </a:schemeClr>
                </a:solidFill>
                <a:latin typeface="Century Gothic" panose="020B0502020202020204" pitchFamily="34" charset="0"/>
              </a:rPr>
              <a:t>Texto</a:t>
            </a:r>
          </a:p>
        </p:txBody>
      </p:sp>
      <p:sp>
        <p:nvSpPr>
          <p:cNvPr id="33" name="TextBox 32">
            <a:extLst>
              <a:ext uri="{FF2B5EF4-FFF2-40B4-BE49-F238E27FC236}">
                <a16:creationId xmlns:a16="http://schemas.microsoft.com/office/drawing/2014/main" id="{18A9A5EE-29F2-7B92-84A3-A95E2A2D034A}"/>
              </a:ext>
            </a:extLst>
          </p:cNvPr>
          <p:cNvSpPr txBox="1"/>
          <p:nvPr/>
        </p:nvSpPr>
        <p:spPr>
          <a:xfrm>
            <a:off x="424676" y="2638746"/>
            <a:ext cx="2103120" cy="215444"/>
          </a:xfrm>
          <a:prstGeom prst="rect">
            <a:avLst/>
          </a:prstGeom>
          <a:noFill/>
        </p:spPr>
        <p:txBody>
          <a:bodyPr wrap="square" lIns="0" tIns="0" rIns="91440" bIns="0" rtlCol="0">
            <a:spAutoFit/>
          </a:bodyPr>
          <a:lstStyle/>
          <a:p>
            <a:pPr rtl="0"/>
            <a:r>
              <a:rPr lang="pt-BR" sz="1400">
                <a:solidFill>
                  <a:schemeClr val="tx1">
                    <a:lumMod val="75000"/>
                    <a:lumOff val="25000"/>
                  </a:schemeClr>
                </a:solidFill>
                <a:latin typeface="Century Gothic" panose="020B0502020202020204" pitchFamily="34" charset="0"/>
              </a:rPr>
              <a:t>Texto</a:t>
            </a:r>
          </a:p>
        </p:txBody>
      </p:sp>
      <p:sp>
        <p:nvSpPr>
          <p:cNvPr id="35" name="TextBox 34">
            <a:extLst>
              <a:ext uri="{FF2B5EF4-FFF2-40B4-BE49-F238E27FC236}">
                <a16:creationId xmlns:a16="http://schemas.microsoft.com/office/drawing/2014/main" id="{FDDA4D7B-8EB1-60FB-C7C2-EE990B683286}"/>
              </a:ext>
            </a:extLst>
          </p:cNvPr>
          <p:cNvSpPr txBox="1"/>
          <p:nvPr/>
        </p:nvSpPr>
        <p:spPr>
          <a:xfrm>
            <a:off x="244374" y="501467"/>
            <a:ext cx="2377440" cy="307777"/>
          </a:xfrm>
          <a:prstGeom prst="rect">
            <a:avLst/>
          </a:prstGeom>
          <a:noFill/>
        </p:spPr>
        <p:txBody>
          <a:bodyPr wrap="square" lIns="0" tIns="0" rIns="0" bIns="0" rtlCol="0" anchor="ctr" anchorCtr="0">
            <a:spAutoFit/>
          </a:bodyPr>
          <a:lstStyle/>
          <a:p>
            <a:pPr algn="ctr" rtl="0"/>
            <a:r>
              <a:rPr lang="pt-BR" sz="2000">
                <a:solidFill>
                  <a:srgbClr val="3F385F"/>
                </a:solidFill>
                <a:latin typeface="Century Gothic" panose="020B0502020202020204" pitchFamily="34" charset="0"/>
              </a:rPr>
              <a:t>Texto</a:t>
            </a:r>
          </a:p>
        </p:txBody>
      </p:sp>
      <p:sp>
        <p:nvSpPr>
          <p:cNvPr id="36" name="TextBox 35">
            <a:extLst>
              <a:ext uri="{FF2B5EF4-FFF2-40B4-BE49-F238E27FC236}">
                <a16:creationId xmlns:a16="http://schemas.microsoft.com/office/drawing/2014/main" id="{FB6F4875-9835-F023-B393-16FA52473D35}"/>
              </a:ext>
            </a:extLst>
          </p:cNvPr>
          <p:cNvSpPr txBox="1"/>
          <p:nvPr/>
        </p:nvSpPr>
        <p:spPr>
          <a:xfrm>
            <a:off x="244373" y="6111882"/>
            <a:ext cx="2377440" cy="307777"/>
          </a:xfrm>
          <a:prstGeom prst="rect">
            <a:avLst/>
          </a:prstGeom>
          <a:noFill/>
        </p:spPr>
        <p:txBody>
          <a:bodyPr wrap="square" lIns="0" tIns="0" rIns="0" bIns="0" rtlCol="0" anchor="ctr" anchorCtr="0">
            <a:spAutoFit/>
          </a:bodyPr>
          <a:lstStyle/>
          <a:p>
            <a:pPr algn="ctr" rtl="0"/>
            <a:r>
              <a:rPr lang="pt-BR" sz="2000">
                <a:solidFill>
                  <a:srgbClr val="3F385F"/>
                </a:solidFill>
                <a:latin typeface="Century Gothic" panose="020B0502020202020204" pitchFamily="34" charset="0"/>
              </a:rPr>
              <a:t>Texto</a:t>
            </a:r>
          </a:p>
        </p:txBody>
      </p:sp>
      <p:cxnSp>
        <p:nvCxnSpPr>
          <p:cNvPr id="48" name="Straight Connector 47">
            <a:extLst>
              <a:ext uri="{FF2B5EF4-FFF2-40B4-BE49-F238E27FC236}">
                <a16:creationId xmlns:a16="http://schemas.microsoft.com/office/drawing/2014/main" id="{A8D15B1F-B6FC-566A-4459-08DE6200F5BD}"/>
              </a:ext>
            </a:extLst>
          </p:cNvPr>
          <p:cNvCxnSpPr>
            <a:cxnSpLocks/>
          </p:cNvCxnSpPr>
          <p:nvPr/>
        </p:nvCxnSpPr>
        <p:spPr>
          <a:xfrm>
            <a:off x="156706" y="5474261"/>
            <a:ext cx="2194560" cy="0"/>
          </a:xfrm>
          <a:prstGeom prst="line">
            <a:avLst/>
          </a:prstGeom>
          <a:ln w="19050">
            <a:gradFill>
              <a:gsLst>
                <a:gs pos="80000">
                  <a:srgbClr val="8D8CA7"/>
                </a:gs>
                <a:gs pos="0">
                  <a:srgbClr val="3F385F"/>
                </a:gs>
              </a:gsLst>
              <a:lin ang="0" scaled="0"/>
            </a:gradFill>
            <a:tailEnd type="triangle" w="lg" len="med"/>
          </a:ln>
        </p:spPr>
        <p:style>
          <a:lnRef idx="1">
            <a:schemeClr val="accent1"/>
          </a:lnRef>
          <a:fillRef idx="0">
            <a:schemeClr val="accent1"/>
          </a:fillRef>
          <a:effectRef idx="0">
            <a:schemeClr val="accent1"/>
          </a:effectRef>
          <a:fontRef idx="minor">
            <a:schemeClr val="tx1"/>
          </a:fontRef>
        </p:style>
      </p:cxnSp>
      <p:cxnSp>
        <p:nvCxnSpPr>
          <p:cNvPr id="51" name="Straight Connector 50">
            <a:extLst>
              <a:ext uri="{FF2B5EF4-FFF2-40B4-BE49-F238E27FC236}">
                <a16:creationId xmlns:a16="http://schemas.microsoft.com/office/drawing/2014/main" id="{BD02177B-7AC1-B8C5-BB03-D956CCD9A8B6}"/>
              </a:ext>
            </a:extLst>
          </p:cNvPr>
          <p:cNvCxnSpPr>
            <a:cxnSpLocks/>
          </p:cNvCxnSpPr>
          <p:nvPr/>
        </p:nvCxnSpPr>
        <p:spPr>
          <a:xfrm>
            <a:off x="320067" y="4783488"/>
            <a:ext cx="2194560" cy="0"/>
          </a:xfrm>
          <a:prstGeom prst="line">
            <a:avLst/>
          </a:prstGeom>
          <a:ln w="19050">
            <a:gradFill>
              <a:gsLst>
                <a:gs pos="80000">
                  <a:srgbClr val="8D8CA7"/>
                </a:gs>
                <a:gs pos="0">
                  <a:srgbClr val="3F385F"/>
                </a:gs>
              </a:gsLst>
              <a:lin ang="0" scaled="0"/>
            </a:gradFill>
            <a:tailEnd type="triangle" w="lg" len="med"/>
          </a:ln>
        </p:spPr>
        <p:style>
          <a:lnRef idx="1">
            <a:schemeClr val="accent1"/>
          </a:lnRef>
          <a:fillRef idx="0">
            <a:schemeClr val="accent1"/>
          </a:fillRef>
          <a:effectRef idx="0">
            <a:schemeClr val="accent1"/>
          </a:effectRef>
          <a:fontRef idx="minor">
            <a:schemeClr val="tx1"/>
          </a:fontRef>
        </p:style>
      </p:cxnSp>
      <p:cxnSp>
        <p:nvCxnSpPr>
          <p:cNvPr id="52" name="Straight Connector 51">
            <a:extLst>
              <a:ext uri="{FF2B5EF4-FFF2-40B4-BE49-F238E27FC236}">
                <a16:creationId xmlns:a16="http://schemas.microsoft.com/office/drawing/2014/main" id="{C298403E-9B55-2495-2F83-3B9AF9CEDF68}"/>
              </a:ext>
            </a:extLst>
          </p:cNvPr>
          <p:cNvCxnSpPr>
            <a:cxnSpLocks/>
          </p:cNvCxnSpPr>
          <p:nvPr/>
        </p:nvCxnSpPr>
        <p:spPr>
          <a:xfrm>
            <a:off x="424676" y="4092715"/>
            <a:ext cx="2194560" cy="0"/>
          </a:xfrm>
          <a:prstGeom prst="line">
            <a:avLst/>
          </a:prstGeom>
          <a:ln w="19050">
            <a:gradFill>
              <a:gsLst>
                <a:gs pos="80000">
                  <a:srgbClr val="8D8CA7"/>
                </a:gs>
                <a:gs pos="0">
                  <a:srgbClr val="3F385F"/>
                </a:gs>
              </a:gsLst>
              <a:lin ang="0" scaled="0"/>
            </a:gradFill>
            <a:tailEnd type="triangle" w="lg" len="med"/>
          </a:ln>
        </p:spPr>
        <p:style>
          <a:lnRef idx="1">
            <a:schemeClr val="accent1"/>
          </a:lnRef>
          <a:fillRef idx="0">
            <a:schemeClr val="accent1"/>
          </a:fillRef>
          <a:effectRef idx="0">
            <a:schemeClr val="accent1"/>
          </a:effectRef>
          <a:fontRef idx="minor">
            <a:schemeClr val="tx1"/>
          </a:fontRef>
        </p:style>
      </p:cxnSp>
      <p:sp>
        <p:nvSpPr>
          <p:cNvPr id="57" name="TextBox 56">
            <a:extLst>
              <a:ext uri="{FF2B5EF4-FFF2-40B4-BE49-F238E27FC236}">
                <a16:creationId xmlns:a16="http://schemas.microsoft.com/office/drawing/2014/main" id="{67094EAD-E86C-1E97-052A-B50BB5C8E1E0}"/>
              </a:ext>
            </a:extLst>
          </p:cNvPr>
          <p:cNvSpPr txBox="1"/>
          <p:nvPr/>
        </p:nvSpPr>
        <p:spPr>
          <a:xfrm rot="10800000" flipV="1">
            <a:off x="156706" y="5147706"/>
            <a:ext cx="2103120" cy="215444"/>
          </a:xfrm>
          <a:prstGeom prst="rect">
            <a:avLst/>
          </a:prstGeom>
          <a:noFill/>
        </p:spPr>
        <p:txBody>
          <a:bodyPr wrap="square" lIns="0" tIns="0" rIns="91440" bIns="0" rtlCol="0">
            <a:spAutoFit/>
          </a:bodyPr>
          <a:lstStyle/>
          <a:p>
            <a:pPr rtl="0"/>
            <a:r>
              <a:rPr lang="pt-BR" sz="1400">
                <a:solidFill>
                  <a:schemeClr val="tx1">
                    <a:lumMod val="75000"/>
                    <a:lumOff val="25000"/>
                  </a:schemeClr>
                </a:solidFill>
                <a:latin typeface="Century Gothic" panose="020B0502020202020204" pitchFamily="34" charset="0"/>
              </a:rPr>
              <a:t>Texto</a:t>
            </a:r>
          </a:p>
        </p:txBody>
      </p:sp>
      <p:sp>
        <p:nvSpPr>
          <p:cNvPr id="59" name="TextBox 58">
            <a:extLst>
              <a:ext uri="{FF2B5EF4-FFF2-40B4-BE49-F238E27FC236}">
                <a16:creationId xmlns:a16="http://schemas.microsoft.com/office/drawing/2014/main" id="{4A7388E7-1810-0F73-6A98-132909B2A832}"/>
              </a:ext>
            </a:extLst>
          </p:cNvPr>
          <p:cNvSpPr txBox="1"/>
          <p:nvPr/>
        </p:nvSpPr>
        <p:spPr>
          <a:xfrm rot="10800000" flipV="1">
            <a:off x="320067" y="4473286"/>
            <a:ext cx="2103120" cy="215444"/>
          </a:xfrm>
          <a:prstGeom prst="rect">
            <a:avLst/>
          </a:prstGeom>
          <a:noFill/>
        </p:spPr>
        <p:txBody>
          <a:bodyPr wrap="square" lIns="0" tIns="0" rIns="91440" bIns="0" rtlCol="0">
            <a:spAutoFit/>
          </a:bodyPr>
          <a:lstStyle/>
          <a:p>
            <a:pPr rtl="0"/>
            <a:r>
              <a:rPr lang="pt-BR" sz="1400">
                <a:solidFill>
                  <a:schemeClr val="tx1">
                    <a:lumMod val="75000"/>
                    <a:lumOff val="25000"/>
                  </a:schemeClr>
                </a:solidFill>
                <a:latin typeface="Century Gothic" panose="020B0502020202020204" pitchFamily="34" charset="0"/>
              </a:rPr>
              <a:t>Texto</a:t>
            </a:r>
          </a:p>
        </p:txBody>
      </p:sp>
      <p:sp>
        <p:nvSpPr>
          <p:cNvPr id="80" name="TextBox 79">
            <a:extLst>
              <a:ext uri="{FF2B5EF4-FFF2-40B4-BE49-F238E27FC236}">
                <a16:creationId xmlns:a16="http://schemas.microsoft.com/office/drawing/2014/main" id="{3CBA8CD4-54D3-2812-AAAF-0D17D25695D1}"/>
              </a:ext>
            </a:extLst>
          </p:cNvPr>
          <p:cNvSpPr txBox="1"/>
          <p:nvPr/>
        </p:nvSpPr>
        <p:spPr>
          <a:xfrm rot="10800000" flipV="1">
            <a:off x="424676" y="3782513"/>
            <a:ext cx="2103120" cy="215444"/>
          </a:xfrm>
          <a:prstGeom prst="rect">
            <a:avLst/>
          </a:prstGeom>
          <a:noFill/>
        </p:spPr>
        <p:txBody>
          <a:bodyPr wrap="square" lIns="0" tIns="0" rIns="91440" bIns="0" rtlCol="0">
            <a:spAutoFit/>
          </a:bodyPr>
          <a:lstStyle/>
          <a:p>
            <a:pPr rtl="0"/>
            <a:r>
              <a:rPr lang="pt-BR" sz="1400">
                <a:solidFill>
                  <a:schemeClr val="tx1">
                    <a:lumMod val="75000"/>
                    <a:lumOff val="25000"/>
                  </a:schemeClr>
                </a:solidFill>
                <a:latin typeface="Century Gothic" panose="020B0502020202020204" pitchFamily="34" charset="0"/>
              </a:rPr>
              <a:t>Texto</a:t>
            </a:r>
          </a:p>
        </p:txBody>
      </p:sp>
      <p:sp>
        <p:nvSpPr>
          <p:cNvPr id="8" name="Rounded Rectangle 7">
            <a:extLst>
              <a:ext uri="{FF2B5EF4-FFF2-40B4-BE49-F238E27FC236}">
                <a16:creationId xmlns:a16="http://schemas.microsoft.com/office/drawing/2014/main" id="{08A15841-DA58-AE6F-BE84-14917FA303A1}"/>
              </a:ext>
            </a:extLst>
          </p:cNvPr>
          <p:cNvSpPr/>
          <p:nvPr/>
        </p:nvSpPr>
        <p:spPr>
          <a:xfrm>
            <a:off x="3167619" y="231242"/>
            <a:ext cx="2560320" cy="822960"/>
          </a:xfrm>
          <a:prstGeom prst="roundRect">
            <a:avLst/>
          </a:prstGeom>
          <a:gradFill>
            <a:gsLst>
              <a:gs pos="0">
                <a:srgbClr val="F5F5F5"/>
              </a:gs>
              <a:gs pos="100000">
                <a:srgbClr val="CFD1EC"/>
              </a:gs>
            </a:gsLst>
            <a:lin ang="3600000" scaled="0"/>
          </a:gradFill>
          <a:ln>
            <a:noFill/>
          </a:ln>
          <a:effectLst>
            <a:innerShdw blurRad="63500" dist="25400" dir="13500000">
              <a:srgbClr val="3F385F">
                <a:alpha val="50196"/>
              </a:srgbClr>
            </a:inn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ounded Rectangle 8">
            <a:extLst>
              <a:ext uri="{FF2B5EF4-FFF2-40B4-BE49-F238E27FC236}">
                <a16:creationId xmlns:a16="http://schemas.microsoft.com/office/drawing/2014/main" id="{73FFA301-FA2D-DB1D-E78B-A2AF86A4504A}"/>
              </a:ext>
            </a:extLst>
          </p:cNvPr>
          <p:cNvSpPr/>
          <p:nvPr/>
        </p:nvSpPr>
        <p:spPr>
          <a:xfrm flipV="1">
            <a:off x="3167619" y="5839176"/>
            <a:ext cx="2560320" cy="822960"/>
          </a:xfrm>
          <a:prstGeom prst="roundRect">
            <a:avLst/>
          </a:prstGeom>
          <a:gradFill>
            <a:gsLst>
              <a:gs pos="0">
                <a:srgbClr val="F5F5F5"/>
              </a:gs>
              <a:gs pos="100000">
                <a:srgbClr val="CFD1EC"/>
              </a:gs>
            </a:gsLst>
            <a:lin ang="3600000" scaled="0"/>
          </a:gradFill>
          <a:ln>
            <a:noFill/>
          </a:ln>
          <a:effectLst>
            <a:innerShdw blurRad="63500" dist="25400" dir="13500000">
              <a:srgbClr val="3F385F">
                <a:alpha val="50196"/>
              </a:srgbClr>
            </a:inn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Connector 9">
            <a:extLst>
              <a:ext uri="{FF2B5EF4-FFF2-40B4-BE49-F238E27FC236}">
                <a16:creationId xmlns:a16="http://schemas.microsoft.com/office/drawing/2014/main" id="{C1C387A6-7029-EEB4-AA75-FE92D46812D3}"/>
              </a:ext>
            </a:extLst>
          </p:cNvPr>
          <p:cNvCxnSpPr>
            <a:cxnSpLocks/>
          </p:cNvCxnSpPr>
          <p:nvPr/>
        </p:nvCxnSpPr>
        <p:spPr>
          <a:xfrm flipV="1">
            <a:off x="3167619" y="1566205"/>
            <a:ext cx="2194560" cy="0"/>
          </a:xfrm>
          <a:prstGeom prst="line">
            <a:avLst/>
          </a:prstGeom>
          <a:ln w="19050">
            <a:gradFill>
              <a:gsLst>
                <a:gs pos="80000">
                  <a:srgbClr val="8D8CA7"/>
                </a:gs>
                <a:gs pos="0">
                  <a:srgbClr val="3F385F"/>
                </a:gs>
              </a:gsLst>
              <a:lin ang="0" scaled="0"/>
            </a:gradFill>
            <a:tailEnd type="triangle" w="lg" len="med"/>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CB695B68-53BD-BE59-044D-CD45D8384996}"/>
              </a:ext>
            </a:extLst>
          </p:cNvPr>
          <p:cNvCxnSpPr>
            <a:cxnSpLocks/>
          </p:cNvCxnSpPr>
          <p:nvPr/>
        </p:nvCxnSpPr>
        <p:spPr>
          <a:xfrm flipV="1">
            <a:off x="3330980" y="2256978"/>
            <a:ext cx="2194560" cy="0"/>
          </a:xfrm>
          <a:prstGeom prst="line">
            <a:avLst/>
          </a:prstGeom>
          <a:ln w="19050">
            <a:gradFill>
              <a:gsLst>
                <a:gs pos="80000">
                  <a:srgbClr val="8D8CA7"/>
                </a:gs>
                <a:gs pos="0">
                  <a:srgbClr val="3F385F"/>
                </a:gs>
              </a:gsLst>
              <a:lin ang="0" scaled="0"/>
            </a:gradFill>
            <a:tailEnd type="triangle" w="lg" len="med"/>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2DAAEDBC-0F99-A0E2-C158-DB786491EB2A}"/>
              </a:ext>
            </a:extLst>
          </p:cNvPr>
          <p:cNvCxnSpPr>
            <a:cxnSpLocks/>
          </p:cNvCxnSpPr>
          <p:nvPr/>
        </p:nvCxnSpPr>
        <p:spPr>
          <a:xfrm flipV="1">
            <a:off x="3435589" y="2947751"/>
            <a:ext cx="2194560" cy="0"/>
          </a:xfrm>
          <a:prstGeom prst="line">
            <a:avLst/>
          </a:prstGeom>
          <a:ln w="19050">
            <a:gradFill>
              <a:gsLst>
                <a:gs pos="80000">
                  <a:srgbClr val="8D8CA7"/>
                </a:gs>
                <a:gs pos="0">
                  <a:srgbClr val="3F385F"/>
                </a:gs>
              </a:gsLst>
              <a:lin ang="0" scaled="0"/>
            </a:gradFill>
            <a:tailEnd type="triangle" w="lg" len="med"/>
          </a:ln>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197F4226-F5FE-DC53-2027-127E9E914A00}"/>
              </a:ext>
            </a:extLst>
          </p:cNvPr>
          <p:cNvSpPr txBox="1"/>
          <p:nvPr/>
        </p:nvSpPr>
        <p:spPr>
          <a:xfrm>
            <a:off x="3167619" y="1260853"/>
            <a:ext cx="2103120" cy="215444"/>
          </a:xfrm>
          <a:prstGeom prst="rect">
            <a:avLst/>
          </a:prstGeom>
          <a:noFill/>
        </p:spPr>
        <p:txBody>
          <a:bodyPr wrap="square" lIns="0" tIns="0" rIns="91440" bIns="0" rtlCol="0">
            <a:spAutoFit/>
          </a:bodyPr>
          <a:lstStyle/>
          <a:p>
            <a:pPr rtl="0"/>
            <a:r>
              <a:rPr lang="pt-BR" sz="1400">
                <a:solidFill>
                  <a:schemeClr val="tx1">
                    <a:lumMod val="75000"/>
                    <a:lumOff val="25000"/>
                  </a:schemeClr>
                </a:solidFill>
                <a:latin typeface="Century Gothic" panose="020B0502020202020204" pitchFamily="34" charset="0"/>
              </a:rPr>
              <a:t>Texto</a:t>
            </a:r>
          </a:p>
        </p:txBody>
      </p:sp>
      <p:sp>
        <p:nvSpPr>
          <p:cNvPr id="14" name="TextBox 13">
            <a:extLst>
              <a:ext uri="{FF2B5EF4-FFF2-40B4-BE49-F238E27FC236}">
                <a16:creationId xmlns:a16="http://schemas.microsoft.com/office/drawing/2014/main" id="{BD9933F0-0870-59A0-246C-00242E539A44}"/>
              </a:ext>
            </a:extLst>
          </p:cNvPr>
          <p:cNvSpPr txBox="1"/>
          <p:nvPr/>
        </p:nvSpPr>
        <p:spPr>
          <a:xfrm>
            <a:off x="3330980" y="1947973"/>
            <a:ext cx="2103120" cy="215444"/>
          </a:xfrm>
          <a:prstGeom prst="rect">
            <a:avLst/>
          </a:prstGeom>
          <a:noFill/>
        </p:spPr>
        <p:txBody>
          <a:bodyPr wrap="square" lIns="0" tIns="0" rIns="91440" bIns="0" rtlCol="0">
            <a:spAutoFit/>
          </a:bodyPr>
          <a:lstStyle/>
          <a:p>
            <a:pPr rtl="0"/>
            <a:r>
              <a:rPr lang="pt-BR" sz="1400">
                <a:solidFill>
                  <a:schemeClr val="tx1">
                    <a:lumMod val="75000"/>
                    <a:lumOff val="25000"/>
                  </a:schemeClr>
                </a:solidFill>
                <a:latin typeface="Century Gothic" panose="020B0502020202020204" pitchFamily="34" charset="0"/>
              </a:rPr>
              <a:t>Texto</a:t>
            </a:r>
          </a:p>
        </p:txBody>
      </p:sp>
      <p:sp>
        <p:nvSpPr>
          <p:cNvPr id="15" name="TextBox 14">
            <a:extLst>
              <a:ext uri="{FF2B5EF4-FFF2-40B4-BE49-F238E27FC236}">
                <a16:creationId xmlns:a16="http://schemas.microsoft.com/office/drawing/2014/main" id="{0949F748-EA96-03E8-0FC7-2A4C4A98EA17}"/>
              </a:ext>
            </a:extLst>
          </p:cNvPr>
          <p:cNvSpPr txBox="1"/>
          <p:nvPr/>
        </p:nvSpPr>
        <p:spPr>
          <a:xfrm>
            <a:off x="3435589" y="2638746"/>
            <a:ext cx="2103120" cy="215444"/>
          </a:xfrm>
          <a:prstGeom prst="rect">
            <a:avLst/>
          </a:prstGeom>
          <a:noFill/>
        </p:spPr>
        <p:txBody>
          <a:bodyPr wrap="square" lIns="0" tIns="0" rIns="91440" bIns="0" rtlCol="0">
            <a:spAutoFit/>
          </a:bodyPr>
          <a:lstStyle/>
          <a:p>
            <a:pPr rtl="0"/>
            <a:r>
              <a:rPr lang="pt-BR" sz="1400">
                <a:solidFill>
                  <a:schemeClr val="tx1">
                    <a:lumMod val="75000"/>
                    <a:lumOff val="25000"/>
                  </a:schemeClr>
                </a:solidFill>
                <a:latin typeface="Century Gothic" panose="020B0502020202020204" pitchFamily="34" charset="0"/>
              </a:rPr>
              <a:t>Texto</a:t>
            </a:r>
          </a:p>
        </p:txBody>
      </p:sp>
      <p:sp>
        <p:nvSpPr>
          <p:cNvPr id="16" name="TextBox 15">
            <a:extLst>
              <a:ext uri="{FF2B5EF4-FFF2-40B4-BE49-F238E27FC236}">
                <a16:creationId xmlns:a16="http://schemas.microsoft.com/office/drawing/2014/main" id="{B68CA59D-7104-0B71-D5DE-8CD6BB6ACFD9}"/>
              </a:ext>
            </a:extLst>
          </p:cNvPr>
          <p:cNvSpPr txBox="1"/>
          <p:nvPr/>
        </p:nvSpPr>
        <p:spPr>
          <a:xfrm>
            <a:off x="3255287" y="501467"/>
            <a:ext cx="2377440" cy="307777"/>
          </a:xfrm>
          <a:prstGeom prst="rect">
            <a:avLst/>
          </a:prstGeom>
          <a:noFill/>
        </p:spPr>
        <p:txBody>
          <a:bodyPr wrap="square" lIns="0" tIns="0" rIns="0" bIns="0" rtlCol="0" anchor="ctr" anchorCtr="0">
            <a:spAutoFit/>
          </a:bodyPr>
          <a:lstStyle/>
          <a:p>
            <a:pPr algn="ctr" rtl="0"/>
            <a:r>
              <a:rPr lang="pt-BR" sz="2000">
                <a:solidFill>
                  <a:srgbClr val="3F385F"/>
                </a:solidFill>
                <a:latin typeface="Century Gothic" panose="020B0502020202020204" pitchFamily="34" charset="0"/>
              </a:rPr>
              <a:t>Texto</a:t>
            </a:r>
          </a:p>
        </p:txBody>
      </p:sp>
      <p:sp>
        <p:nvSpPr>
          <p:cNvPr id="17" name="TextBox 16">
            <a:extLst>
              <a:ext uri="{FF2B5EF4-FFF2-40B4-BE49-F238E27FC236}">
                <a16:creationId xmlns:a16="http://schemas.microsoft.com/office/drawing/2014/main" id="{8F1C2FC8-4BF7-43ED-0FC1-6148A168FA1E}"/>
              </a:ext>
            </a:extLst>
          </p:cNvPr>
          <p:cNvSpPr txBox="1"/>
          <p:nvPr/>
        </p:nvSpPr>
        <p:spPr>
          <a:xfrm>
            <a:off x="3255286" y="6111882"/>
            <a:ext cx="2377440" cy="307777"/>
          </a:xfrm>
          <a:prstGeom prst="rect">
            <a:avLst/>
          </a:prstGeom>
          <a:noFill/>
        </p:spPr>
        <p:txBody>
          <a:bodyPr wrap="square" lIns="0" tIns="0" rIns="0" bIns="0" rtlCol="0" anchor="ctr" anchorCtr="0">
            <a:spAutoFit/>
          </a:bodyPr>
          <a:lstStyle/>
          <a:p>
            <a:pPr algn="ctr" rtl="0"/>
            <a:r>
              <a:rPr lang="pt-BR" sz="2000">
                <a:solidFill>
                  <a:srgbClr val="3F385F"/>
                </a:solidFill>
                <a:latin typeface="Century Gothic" panose="020B0502020202020204" pitchFamily="34" charset="0"/>
              </a:rPr>
              <a:t>Texto</a:t>
            </a:r>
          </a:p>
        </p:txBody>
      </p:sp>
      <p:cxnSp>
        <p:nvCxnSpPr>
          <p:cNvPr id="19" name="Straight Connector 18">
            <a:extLst>
              <a:ext uri="{FF2B5EF4-FFF2-40B4-BE49-F238E27FC236}">
                <a16:creationId xmlns:a16="http://schemas.microsoft.com/office/drawing/2014/main" id="{3419B0DA-98E8-9C76-8F65-2CD56B0665CB}"/>
              </a:ext>
            </a:extLst>
          </p:cNvPr>
          <p:cNvCxnSpPr>
            <a:cxnSpLocks/>
          </p:cNvCxnSpPr>
          <p:nvPr/>
        </p:nvCxnSpPr>
        <p:spPr>
          <a:xfrm>
            <a:off x="3167619" y="5474261"/>
            <a:ext cx="2194560" cy="0"/>
          </a:xfrm>
          <a:prstGeom prst="line">
            <a:avLst/>
          </a:prstGeom>
          <a:ln w="19050">
            <a:gradFill>
              <a:gsLst>
                <a:gs pos="80000">
                  <a:srgbClr val="8D8CA7"/>
                </a:gs>
                <a:gs pos="0">
                  <a:srgbClr val="3F385F"/>
                </a:gs>
              </a:gsLst>
              <a:lin ang="0" scaled="0"/>
            </a:gradFill>
            <a:tailEnd type="triangle" w="lg" len="med"/>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DF6251AE-3533-BF7E-BD80-EF210CFFAEE6}"/>
              </a:ext>
            </a:extLst>
          </p:cNvPr>
          <p:cNvCxnSpPr>
            <a:cxnSpLocks/>
          </p:cNvCxnSpPr>
          <p:nvPr/>
        </p:nvCxnSpPr>
        <p:spPr>
          <a:xfrm>
            <a:off x="3330980" y="4783488"/>
            <a:ext cx="2194560" cy="0"/>
          </a:xfrm>
          <a:prstGeom prst="line">
            <a:avLst/>
          </a:prstGeom>
          <a:ln w="19050">
            <a:gradFill>
              <a:gsLst>
                <a:gs pos="80000">
                  <a:srgbClr val="8D8CA7"/>
                </a:gs>
                <a:gs pos="0">
                  <a:srgbClr val="3F385F"/>
                </a:gs>
              </a:gsLst>
              <a:lin ang="0" scaled="0"/>
            </a:gradFill>
            <a:tailEnd type="triangle" w="lg" len="med"/>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A58FAE8D-9AE7-A72C-0375-C8DB715F0F8D}"/>
              </a:ext>
            </a:extLst>
          </p:cNvPr>
          <p:cNvCxnSpPr>
            <a:cxnSpLocks/>
          </p:cNvCxnSpPr>
          <p:nvPr/>
        </p:nvCxnSpPr>
        <p:spPr>
          <a:xfrm>
            <a:off x="3435589" y="4092715"/>
            <a:ext cx="2194560" cy="0"/>
          </a:xfrm>
          <a:prstGeom prst="line">
            <a:avLst/>
          </a:prstGeom>
          <a:ln w="19050">
            <a:gradFill>
              <a:gsLst>
                <a:gs pos="80000">
                  <a:srgbClr val="8D8CA7"/>
                </a:gs>
                <a:gs pos="0">
                  <a:srgbClr val="3F385F"/>
                </a:gs>
              </a:gsLst>
              <a:lin ang="0" scaled="0"/>
            </a:gradFill>
            <a:tailEnd type="triangle" w="lg" len="med"/>
          </a:ln>
        </p:spPr>
        <p:style>
          <a:lnRef idx="1">
            <a:schemeClr val="accent1"/>
          </a:lnRef>
          <a:fillRef idx="0">
            <a:schemeClr val="accent1"/>
          </a:fillRef>
          <a:effectRef idx="0">
            <a:schemeClr val="accent1"/>
          </a:effectRef>
          <a:fontRef idx="minor">
            <a:schemeClr val="tx1"/>
          </a:fontRef>
        </p:style>
      </p:cxnSp>
      <p:sp>
        <p:nvSpPr>
          <p:cNvPr id="22" name="TextBox 21">
            <a:extLst>
              <a:ext uri="{FF2B5EF4-FFF2-40B4-BE49-F238E27FC236}">
                <a16:creationId xmlns:a16="http://schemas.microsoft.com/office/drawing/2014/main" id="{E132D8D8-38C2-C5C3-A766-906595A3B534}"/>
              </a:ext>
            </a:extLst>
          </p:cNvPr>
          <p:cNvSpPr txBox="1"/>
          <p:nvPr/>
        </p:nvSpPr>
        <p:spPr>
          <a:xfrm rot="10800000" flipV="1">
            <a:off x="3167619" y="5147706"/>
            <a:ext cx="2103120" cy="215444"/>
          </a:xfrm>
          <a:prstGeom prst="rect">
            <a:avLst/>
          </a:prstGeom>
          <a:noFill/>
        </p:spPr>
        <p:txBody>
          <a:bodyPr wrap="square" lIns="0" tIns="0" rIns="91440" bIns="0" rtlCol="0">
            <a:spAutoFit/>
          </a:bodyPr>
          <a:lstStyle/>
          <a:p>
            <a:pPr rtl="0"/>
            <a:r>
              <a:rPr lang="pt-BR" sz="1400">
                <a:solidFill>
                  <a:schemeClr val="tx1">
                    <a:lumMod val="75000"/>
                    <a:lumOff val="25000"/>
                  </a:schemeClr>
                </a:solidFill>
                <a:latin typeface="Century Gothic" panose="020B0502020202020204" pitchFamily="34" charset="0"/>
              </a:rPr>
              <a:t>Texto</a:t>
            </a:r>
          </a:p>
        </p:txBody>
      </p:sp>
      <p:sp>
        <p:nvSpPr>
          <p:cNvPr id="23" name="TextBox 22">
            <a:extLst>
              <a:ext uri="{FF2B5EF4-FFF2-40B4-BE49-F238E27FC236}">
                <a16:creationId xmlns:a16="http://schemas.microsoft.com/office/drawing/2014/main" id="{F54630A3-766F-A0ED-08B7-672FE57CCD8E}"/>
              </a:ext>
            </a:extLst>
          </p:cNvPr>
          <p:cNvSpPr txBox="1"/>
          <p:nvPr/>
        </p:nvSpPr>
        <p:spPr>
          <a:xfrm rot="10800000" flipV="1">
            <a:off x="3330980" y="4473286"/>
            <a:ext cx="2103120" cy="215444"/>
          </a:xfrm>
          <a:prstGeom prst="rect">
            <a:avLst/>
          </a:prstGeom>
          <a:noFill/>
        </p:spPr>
        <p:txBody>
          <a:bodyPr wrap="square" lIns="0" tIns="0" rIns="91440" bIns="0" rtlCol="0">
            <a:spAutoFit/>
          </a:bodyPr>
          <a:lstStyle/>
          <a:p>
            <a:pPr rtl="0"/>
            <a:r>
              <a:rPr lang="pt-BR" sz="1400">
                <a:solidFill>
                  <a:schemeClr val="tx1">
                    <a:lumMod val="75000"/>
                    <a:lumOff val="25000"/>
                  </a:schemeClr>
                </a:solidFill>
                <a:latin typeface="Century Gothic" panose="020B0502020202020204" pitchFamily="34" charset="0"/>
              </a:rPr>
              <a:t>Texto</a:t>
            </a:r>
          </a:p>
        </p:txBody>
      </p:sp>
      <p:sp>
        <p:nvSpPr>
          <p:cNvPr id="24" name="TextBox 23">
            <a:extLst>
              <a:ext uri="{FF2B5EF4-FFF2-40B4-BE49-F238E27FC236}">
                <a16:creationId xmlns:a16="http://schemas.microsoft.com/office/drawing/2014/main" id="{82C826D6-FA45-88D0-91C9-1EC8A849E3DA}"/>
              </a:ext>
            </a:extLst>
          </p:cNvPr>
          <p:cNvSpPr txBox="1"/>
          <p:nvPr/>
        </p:nvSpPr>
        <p:spPr>
          <a:xfrm rot="10800000" flipV="1">
            <a:off x="3435589" y="3782513"/>
            <a:ext cx="2103120" cy="215444"/>
          </a:xfrm>
          <a:prstGeom prst="rect">
            <a:avLst/>
          </a:prstGeom>
          <a:noFill/>
        </p:spPr>
        <p:txBody>
          <a:bodyPr wrap="square" lIns="0" tIns="0" rIns="91440" bIns="0" rtlCol="0">
            <a:spAutoFit/>
          </a:bodyPr>
          <a:lstStyle/>
          <a:p>
            <a:pPr rtl="0"/>
            <a:r>
              <a:rPr lang="pt-BR" sz="1400">
                <a:solidFill>
                  <a:schemeClr val="tx1">
                    <a:lumMod val="75000"/>
                    <a:lumOff val="25000"/>
                  </a:schemeClr>
                </a:solidFill>
                <a:latin typeface="Century Gothic" panose="020B0502020202020204" pitchFamily="34" charset="0"/>
              </a:rPr>
              <a:t>Texto</a:t>
            </a:r>
          </a:p>
        </p:txBody>
      </p:sp>
      <p:sp>
        <p:nvSpPr>
          <p:cNvPr id="45" name="Rounded Rectangle 44">
            <a:extLst>
              <a:ext uri="{FF2B5EF4-FFF2-40B4-BE49-F238E27FC236}">
                <a16:creationId xmlns:a16="http://schemas.microsoft.com/office/drawing/2014/main" id="{51F1A4AE-7731-B4D5-4E6B-E970799ED27C}"/>
              </a:ext>
            </a:extLst>
          </p:cNvPr>
          <p:cNvSpPr/>
          <p:nvPr/>
        </p:nvSpPr>
        <p:spPr>
          <a:xfrm>
            <a:off x="6162879" y="231242"/>
            <a:ext cx="2560320" cy="822960"/>
          </a:xfrm>
          <a:prstGeom prst="roundRect">
            <a:avLst/>
          </a:prstGeom>
          <a:gradFill>
            <a:gsLst>
              <a:gs pos="0">
                <a:srgbClr val="F5F5F5"/>
              </a:gs>
              <a:gs pos="100000">
                <a:srgbClr val="CFD1EC"/>
              </a:gs>
            </a:gsLst>
            <a:lin ang="3600000" scaled="0"/>
          </a:gradFill>
          <a:ln>
            <a:noFill/>
          </a:ln>
          <a:effectLst>
            <a:innerShdw blurRad="63500" dist="25400" dir="13500000">
              <a:srgbClr val="3F385F">
                <a:alpha val="50196"/>
              </a:srgbClr>
            </a:inn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ight Arrow 5">
            <a:extLst>
              <a:ext uri="{FF2B5EF4-FFF2-40B4-BE49-F238E27FC236}">
                <a16:creationId xmlns:a16="http://schemas.microsoft.com/office/drawing/2014/main" id="{7B6859D5-09CB-6BBA-3ABC-C3F978496DEF}"/>
              </a:ext>
            </a:extLst>
          </p:cNvPr>
          <p:cNvSpPr/>
          <p:nvPr/>
        </p:nvSpPr>
        <p:spPr>
          <a:xfrm>
            <a:off x="0" y="2988144"/>
            <a:ext cx="9749580" cy="893257"/>
          </a:xfrm>
          <a:prstGeom prst="rightArrow">
            <a:avLst>
              <a:gd name="adj1" fmla="val 14358"/>
              <a:gd name="adj2" fmla="val 48746"/>
            </a:avLst>
          </a:prstGeom>
          <a:gradFill>
            <a:gsLst>
              <a:gs pos="35000">
                <a:srgbClr val="61B1AD"/>
              </a:gs>
              <a:gs pos="0">
                <a:srgbClr val="CBE5E9"/>
              </a:gs>
              <a:gs pos="89000">
                <a:srgbClr val="118079"/>
              </a:gs>
            </a:gsLst>
            <a:lin ang="0" scaled="0"/>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ounded Rectangle 39">
            <a:extLst>
              <a:ext uri="{FF2B5EF4-FFF2-40B4-BE49-F238E27FC236}">
                <a16:creationId xmlns:a16="http://schemas.microsoft.com/office/drawing/2014/main" id="{F32B9A55-2FBC-D031-DA6A-8485F0201CD5}"/>
              </a:ext>
            </a:extLst>
          </p:cNvPr>
          <p:cNvSpPr/>
          <p:nvPr/>
        </p:nvSpPr>
        <p:spPr>
          <a:xfrm flipV="1">
            <a:off x="6162879" y="5839176"/>
            <a:ext cx="2560320" cy="822960"/>
          </a:xfrm>
          <a:prstGeom prst="roundRect">
            <a:avLst/>
          </a:prstGeom>
          <a:gradFill>
            <a:gsLst>
              <a:gs pos="0">
                <a:srgbClr val="F5F5F5"/>
              </a:gs>
              <a:gs pos="100000">
                <a:srgbClr val="CFD1EC"/>
              </a:gs>
            </a:gsLst>
            <a:lin ang="3600000" scaled="0"/>
          </a:gradFill>
          <a:ln>
            <a:noFill/>
          </a:ln>
          <a:effectLst>
            <a:innerShdw blurRad="63500" dist="25400" dir="13500000">
              <a:srgbClr val="3F385F">
                <a:alpha val="50196"/>
              </a:srgbClr>
            </a:inn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0" name="Straight Connector 49">
            <a:extLst>
              <a:ext uri="{FF2B5EF4-FFF2-40B4-BE49-F238E27FC236}">
                <a16:creationId xmlns:a16="http://schemas.microsoft.com/office/drawing/2014/main" id="{A12EC001-00BB-D1AB-AA25-48C3CD4C805F}"/>
              </a:ext>
            </a:extLst>
          </p:cNvPr>
          <p:cNvCxnSpPr>
            <a:cxnSpLocks/>
          </p:cNvCxnSpPr>
          <p:nvPr/>
        </p:nvCxnSpPr>
        <p:spPr>
          <a:xfrm flipV="1">
            <a:off x="6162879" y="1566205"/>
            <a:ext cx="2194560" cy="0"/>
          </a:xfrm>
          <a:prstGeom prst="line">
            <a:avLst/>
          </a:prstGeom>
          <a:ln w="19050">
            <a:gradFill>
              <a:gsLst>
                <a:gs pos="80000">
                  <a:srgbClr val="8D8CA7"/>
                </a:gs>
                <a:gs pos="0">
                  <a:srgbClr val="3F385F"/>
                </a:gs>
              </a:gsLst>
              <a:lin ang="0" scaled="0"/>
            </a:gradFill>
            <a:tailEnd type="triangle" w="lg" len="med"/>
          </a:ln>
        </p:spPr>
        <p:style>
          <a:lnRef idx="1">
            <a:schemeClr val="accent1"/>
          </a:lnRef>
          <a:fillRef idx="0">
            <a:schemeClr val="accent1"/>
          </a:fillRef>
          <a:effectRef idx="0">
            <a:schemeClr val="accent1"/>
          </a:effectRef>
          <a:fontRef idx="minor">
            <a:schemeClr val="tx1"/>
          </a:fontRef>
        </p:style>
      </p:cxnSp>
      <p:cxnSp>
        <p:nvCxnSpPr>
          <p:cNvPr id="53" name="Straight Connector 52">
            <a:extLst>
              <a:ext uri="{FF2B5EF4-FFF2-40B4-BE49-F238E27FC236}">
                <a16:creationId xmlns:a16="http://schemas.microsoft.com/office/drawing/2014/main" id="{312CC18F-D40C-8E02-C078-DFE4E9932476}"/>
              </a:ext>
            </a:extLst>
          </p:cNvPr>
          <p:cNvCxnSpPr>
            <a:cxnSpLocks/>
          </p:cNvCxnSpPr>
          <p:nvPr/>
        </p:nvCxnSpPr>
        <p:spPr>
          <a:xfrm flipV="1">
            <a:off x="6326240" y="2256978"/>
            <a:ext cx="2194560" cy="0"/>
          </a:xfrm>
          <a:prstGeom prst="line">
            <a:avLst/>
          </a:prstGeom>
          <a:ln w="19050">
            <a:gradFill>
              <a:gsLst>
                <a:gs pos="80000">
                  <a:srgbClr val="8D8CA7"/>
                </a:gs>
                <a:gs pos="0">
                  <a:srgbClr val="3F385F"/>
                </a:gs>
              </a:gsLst>
              <a:lin ang="0" scaled="0"/>
            </a:gradFill>
            <a:tailEnd type="triangle" w="lg" len="med"/>
          </a:ln>
        </p:spPr>
        <p:style>
          <a:lnRef idx="1">
            <a:schemeClr val="accent1"/>
          </a:lnRef>
          <a:fillRef idx="0">
            <a:schemeClr val="accent1"/>
          </a:fillRef>
          <a:effectRef idx="0">
            <a:schemeClr val="accent1"/>
          </a:effectRef>
          <a:fontRef idx="minor">
            <a:schemeClr val="tx1"/>
          </a:fontRef>
        </p:style>
      </p:cxnSp>
      <p:cxnSp>
        <p:nvCxnSpPr>
          <p:cNvPr id="54" name="Straight Connector 53">
            <a:extLst>
              <a:ext uri="{FF2B5EF4-FFF2-40B4-BE49-F238E27FC236}">
                <a16:creationId xmlns:a16="http://schemas.microsoft.com/office/drawing/2014/main" id="{4EFE71A5-5B64-A318-6BB8-AE90A2AB6693}"/>
              </a:ext>
            </a:extLst>
          </p:cNvPr>
          <p:cNvCxnSpPr>
            <a:cxnSpLocks/>
          </p:cNvCxnSpPr>
          <p:nvPr/>
        </p:nvCxnSpPr>
        <p:spPr>
          <a:xfrm flipV="1">
            <a:off x="6430849" y="2947751"/>
            <a:ext cx="2194560" cy="0"/>
          </a:xfrm>
          <a:prstGeom prst="line">
            <a:avLst/>
          </a:prstGeom>
          <a:ln w="19050">
            <a:gradFill>
              <a:gsLst>
                <a:gs pos="80000">
                  <a:srgbClr val="8D8CA7"/>
                </a:gs>
                <a:gs pos="0">
                  <a:srgbClr val="3F385F"/>
                </a:gs>
              </a:gsLst>
              <a:lin ang="0" scaled="0"/>
            </a:gradFill>
            <a:tailEnd type="triangle" w="lg" len="med"/>
          </a:ln>
        </p:spPr>
        <p:style>
          <a:lnRef idx="1">
            <a:schemeClr val="accent1"/>
          </a:lnRef>
          <a:fillRef idx="0">
            <a:schemeClr val="accent1"/>
          </a:fillRef>
          <a:effectRef idx="0">
            <a:schemeClr val="accent1"/>
          </a:effectRef>
          <a:fontRef idx="minor">
            <a:schemeClr val="tx1"/>
          </a:fontRef>
        </p:style>
      </p:cxnSp>
      <p:sp>
        <p:nvSpPr>
          <p:cNvPr id="55" name="TextBox 54">
            <a:extLst>
              <a:ext uri="{FF2B5EF4-FFF2-40B4-BE49-F238E27FC236}">
                <a16:creationId xmlns:a16="http://schemas.microsoft.com/office/drawing/2014/main" id="{8C7BD71A-2412-3957-C52F-4260353E64C3}"/>
              </a:ext>
            </a:extLst>
          </p:cNvPr>
          <p:cNvSpPr txBox="1"/>
          <p:nvPr/>
        </p:nvSpPr>
        <p:spPr>
          <a:xfrm>
            <a:off x="6162879" y="1260853"/>
            <a:ext cx="2103120" cy="215444"/>
          </a:xfrm>
          <a:prstGeom prst="rect">
            <a:avLst/>
          </a:prstGeom>
          <a:noFill/>
        </p:spPr>
        <p:txBody>
          <a:bodyPr wrap="square" lIns="0" tIns="0" rIns="91440" bIns="0" rtlCol="0">
            <a:spAutoFit/>
          </a:bodyPr>
          <a:lstStyle/>
          <a:p>
            <a:pPr rtl="0"/>
            <a:r>
              <a:rPr lang="pt-BR" sz="1400">
                <a:solidFill>
                  <a:schemeClr val="tx1">
                    <a:lumMod val="75000"/>
                    <a:lumOff val="25000"/>
                  </a:schemeClr>
                </a:solidFill>
                <a:latin typeface="Century Gothic" panose="020B0502020202020204" pitchFamily="34" charset="0"/>
              </a:rPr>
              <a:t>Texto</a:t>
            </a:r>
          </a:p>
        </p:txBody>
      </p:sp>
      <p:sp>
        <p:nvSpPr>
          <p:cNvPr id="56" name="TextBox 55">
            <a:extLst>
              <a:ext uri="{FF2B5EF4-FFF2-40B4-BE49-F238E27FC236}">
                <a16:creationId xmlns:a16="http://schemas.microsoft.com/office/drawing/2014/main" id="{4C29924B-0EED-4458-F042-7533CB0C16C2}"/>
              </a:ext>
            </a:extLst>
          </p:cNvPr>
          <p:cNvSpPr txBox="1"/>
          <p:nvPr/>
        </p:nvSpPr>
        <p:spPr>
          <a:xfrm>
            <a:off x="6326240" y="1947973"/>
            <a:ext cx="2103120" cy="215444"/>
          </a:xfrm>
          <a:prstGeom prst="rect">
            <a:avLst/>
          </a:prstGeom>
          <a:noFill/>
        </p:spPr>
        <p:txBody>
          <a:bodyPr wrap="square" lIns="0" tIns="0" rIns="91440" bIns="0" rtlCol="0">
            <a:spAutoFit/>
          </a:bodyPr>
          <a:lstStyle/>
          <a:p>
            <a:pPr rtl="0"/>
            <a:r>
              <a:rPr lang="pt-BR" sz="1400">
                <a:solidFill>
                  <a:schemeClr val="tx1">
                    <a:lumMod val="75000"/>
                    <a:lumOff val="25000"/>
                  </a:schemeClr>
                </a:solidFill>
                <a:latin typeface="Century Gothic" panose="020B0502020202020204" pitchFamily="34" charset="0"/>
              </a:rPr>
              <a:t>Texto</a:t>
            </a:r>
          </a:p>
        </p:txBody>
      </p:sp>
      <p:sp>
        <p:nvSpPr>
          <p:cNvPr id="58" name="TextBox 57">
            <a:extLst>
              <a:ext uri="{FF2B5EF4-FFF2-40B4-BE49-F238E27FC236}">
                <a16:creationId xmlns:a16="http://schemas.microsoft.com/office/drawing/2014/main" id="{D0DAB3E5-7504-9A6D-4E14-3607870C11EB}"/>
              </a:ext>
            </a:extLst>
          </p:cNvPr>
          <p:cNvSpPr txBox="1"/>
          <p:nvPr/>
        </p:nvSpPr>
        <p:spPr>
          <a:xfrm>
            <a:off x="6430849" y="2638746"/>
            <a:ext cx="2103120" cy="215444"/>
          </a:xfrm>
          <a:prstGeom prst="rect">
            <a:avLst/>
          </a:prstGeom>
          <a:noFill/>
        </p:spPr>
        <p:txBody>
          <a:bodyPr wrap="square" lIns="0" tIns="0" rIns="91440" bIns="0" rtlCol="0">
            <a:spAutoFit/>
          </a:bodyPr>
          <a:lstStyle/>
          <a:p>
            <a:pPr rtl="0"/>
            <a:r>
              <a:rPr lang="pt-BR" sz="1400">
                <a:solidFill>
                  <a:schemeClr val="tx1">
                    <a:lumMod val="75000"/>
                    <a:lumOff val="25000"/>
                  </a:schemeClr>
                </a:solidFill>
                <a:latin typeface="Century Gothic" panose="020B0502020202020204" pitchFamily="34" charset="0"/>
              </a:rPr>
              <a:t>Texto</a:t>
            </a:r>
          </a:p>
        </p:txBody>
      </p:sp>
      <p:sp>
        <p:nvSpPr>
          <p:cNvPr id="46" name="TextBox 45">
            <a:extLst>
              <a:ext uri="{FF2B5EF4-FFF2-40B4-BE49-F238E27FC236}">
                <a16:creationId xmlns:a16="http://schemas.microsoft.com/office/drawing/2014/main" id="{86304543-D712-4F30-9300-CCB3F3456E84}"/>
              </a:ext>
            </a:extLst>
          </p:cNvPr>
          <p:cNvSpPr txBox="1"/>
          <p:nvPr/>
        </p:nvSpPr>
        <p:spPr>
          <a:xfrm>
            <a:off x="6250547" y="501467"/>
            <a:ext cx="2377440" cy="307777"/>
          </a:xfrm>
          <a:prstGeom prst="rect">
            <a:avLst/>
          </a:prstGeom>
          <a:noFill/>
        </p:spPr>
        <p:txBody>
          <a:bodyPr wrap="square" lIns="0" tIns="0" rIns="0" bIns="0" rtlCol="0" anchor="ctr" anchorCtr="0">
            <a:spAutoFit/>
          </a:bodyPr>
          <a:lstStyle/>
          <a:p>
            <a:pPr algn="ctr" rtl="0"/>
            <a:r>
              <a:rPr lang="pt-BR" sz="2000">
                <a:solidFill>
                  <a:srgbClr val="3F385F"/>
                </a:solidFill>
                <a:latin typeface="Century Gothic" panose="020B0502020202020204" pitchFamily="34" charset="0"/>
              </a:rPr>
              <a:t>Texto</a:t>
            </a:r>
          </a:p>
        </p:txBody>
      </p:sp>
      <p:sp>
        <p:nvSpPr>
          <p:cNvPr id="47" name="TextBox 46">
            <a:extLst>
              <a:ext uri="{FF2B5EF4-FFF2-40B4-BE49-F238E27FC236}">
                <a16:creationId xmlns:a16="http://schemas.microsoft.com/office/drawing/2014/main" id="{71A5D1F6-0555-0C2B-165D-3CC88B0F9AC9}"/>
              </a:ext>
            </a:extLst>
          </p:cNvPr>
          <p:cNvSpPr txBox="1"/>
          <p:nvPr/>
        </p:nvSpPr>
        <p:spPr>
          <a:xfrm>
            <a:off x="6250546" y="6111882"/>
            <a:ext cx="2377440" cy="307777"/>
          </a:xfrm>
          <a:prstGeom prst="rect">
            <a:avLst/>
          </a:prstGeom>
          <a:noFill/>
        </p:spPr>
        <p:txBody>
          <a:bodyPr wrap="square" lIns="0" tIns="0" rIns="0" bIns="0" rtlCol="0" anchor="ctr" anchorCtr="0">
            <a:spAutoFit/>
          </a:bodyPr>
          <a:lstStyle/>
          <a:p>
            <a:pPr algn="ctr" rtl="0"/>
            <a:r>
              <a:rPr lang="pt-BR" sz="2000">
                <a:solidFill>
                  <a:srgbClr val="3F385F"/>
                </a:solidFill>
                <a:latin typeface="Century Gothic" panose="020B0502020202020204" pitchFamily="34" charset="0"/>
              </a:rPr>
              <a:t>Texto</a:t>
            </a:r>
          </a:p>
        </p:txBody>
      </p:sp>
      <p:cxnSp>
        <p:nvCxnSpPr>
          <p:cNvPr id="83" name="Straight Connector 82">
            <a:extLst>
              <a:ext uri="{FF2B5EF4-FFF2-40B4-BE49-F238E27FC236}">
                <a16:creationId xmlns:a16="http://schemas.microsoft.com/office/drawing/2014/main" id="{6E12EC87-98D5-42FF-1855-7D2380ABE946}"/>
              </a:ext>
            </a:extLst>
          </p:cNvPr>
          <p:cNvCxnSpPr>
            <a:cxnSpLocks/>
          </p:cNvCxnSpPr>
          <p:nvPr/>
        </p:nvCxnSpPr>
        <p:spPr>
          <a:xfrm>
            <a:off x="6162879" y="5474261"/>
            <a:ext cx="2194560" cy="0"/>
          </a:xfrm>
          <a:prstGeom prst="line">
            <a:avLst/>
          </a:prstGeom>
          <a:ln w="19050">
            <a:gradFill>
              <a:gsLst>
                <a:gs pos="80000">
                  <a:srgbClr val="8D8CA7"/>
                </a:gs>
                <a:gs pos="0">
                  <a:srgbClr val="3F385F"/>
                </a:gs>
              </a:gsLst>
              <a:lin ang="0" scaled="0"/>
            </a:gradFill>
            <a:tailEnd type="triangle" w="lg" len="med"/>
          </a:ln>
        </p:spPr>
        <p:style>
          <a:lnRef idx="1">
            <a:schemeClr val="accent1"/>
          </a:lnRef>
          <a:fillRef idx="0">
            <a:schemeClr val="accent1"/>
          </a:fillRef>
          <a:effectRef idx="0">
            <a:schemeClr val="accent1"/>
          </a:effectRef>
          <a:fontRef idx="minor">
            <a:schemeClr val="tx1"/>
          </a:fontRef>
        </p:style>
      </p:cxnSp>
      <p:cxnSp>
        <p:nvCxnSpPr>
          <p:cNvPr id="84" name="Straight Connector 83">
            <a:extLst>
              <a:ext uri="{FF2B5EF4-FFF2-40B4-BE49-F238E27FC236}">
                <a16:creationId xmlns:a16="http://schemas.microsoft.com/office/drawing/2014/main" id="{2212710E-3545-2C01-66A5-82B6BC7831B3}"/>
              </a:ext>
            </a:extLst>
          </p:cNvPr>
          <p:cNvCxnSpPr>
            <a:cxnSpLocks/>
          </p:cNvCxnSpPr>
          <p:nvPr/>
        </p:nvCxnSpPr>
        <p:spPr>
          <a:xfrm>
            <a:off x="6326240" y="4783488"/>
            <a:ext cx="2194560" cy="0"/>
          </a:xfrm>
          <a:prstGeom prst="line">
            <a:avLst/>
          </a:prstGeom>
          <a:ln w="19050">
            <a:gradFill>
              <a:gsLst>
                <a:gs pos="80000">
                  <a:srgbClr val="8D8CA7"/>
                </a:gs>
                <a:gs pos="0">
                  <a:srgbClr val="3F385F"/>
                </a:gs>
              </a:gsLst>
              <a:lin ang="0" scaled="0"/>
            </a:gradFill>
            <a:tailEnd type="triangle" w="lg" len="med"/>
          </a:ln>
        </p:spPr>
        <p:style>
          <a:lnRef idx="1">
            <a:schemeClr val="accent1"/>
          </a:lnRef>
          <a:fillRef idx="0">
            <a:schemeClr val="accent1"/>
          </a:fillRef>
          <a:effectRef idx="0">
            <a:schemeClr val="accent1"/>
          </a:effectRef>
          <a:fontRef idx="minor">
            <a:schemeClr val="tx1"/>
          </a:fontRef>
        </p:style>
      </p:cxnSp>
      <p:cxnSp>
        <p:nvCxnSpPr>
          <p:cNvPr id="85" name="Straight Connector 84">
            <a:extLst>
              <a:ext uri="{FF2B5EF4-FFF2-40B4-BE49-F238E27FC236}">
                <a16:creationId xmlns:a16="http://schemas.microsoft.com/office/drawing/2014/main" id="{BAA9D3F7-FCB3-E8F9-8906-D414AD12EEA3}"/>
              </a:ext>
            </a:extLst>
          </p:cNvPr>
          <p:cNvCxnSpPr>
            <a:cxnSpLocks/>
          </p:cNvCxnSpPr>
          <p:nvPr/>
        </p:nvCxnSpPr>
        <p:spPr>
          <a:xfrm>
            <a:off x="6430849" y="4092715"/>
            <a:ext cx="2194560" cy="0"/>
          </a:xfrm>
          <a:prstGeom prst="line">
            <a:avLst/>
          </a:prstGeom>
          <a:ln w="19050">
            <a:gradFill>
              <a:gsLst>
                <a:gs pos="80000">
                  <a:srgbClr val="8D8CA7"/>
                </a:gs>
                <a:gs pos="0">
                  <a:srgbClr val="3F385F"/>
                </a:gs>
              </a:gsLst>
              <a:lin ang="0" scaled="0"/>
            </a:gradFill>
            <a:tailEnd type="triangle" w="lg" len="med"/>
          </a:ln>
        </p:spPr>
        <p:style>
          <a:lnRef idx="1">
            <a:schemeClr val="accent1"/>
          </a:lnRef>
          <a:fillRef idx="0">
            <a:schemeClr val="accent1"/>
          </a:fillRef>
          <a:effectRef idx="0">
            <a:schemeClr val="accent1"/>
          </a:effectRef>
          <a:fontRef idx="minor">
            <a:schemeClr val="tx1"/>
          </a:fontRef>
        </p:style>
      </p:cxnSp>
      <p:sp>
        <p:nvSpPr>
          <p:cNvPr id="86" name="TextBox 85">
            <a:extLst>
              <a:ext uri="{FF2B5EF4-FFF2-40B4-BE49-F238E27FC236}">
                <a16:creationId xmlns:a16="http://schemas.microsoft.com/office/drawing/2014/main" id="{AABCC653-5E0D-1548-A5E0-000A3CC364A3}"/>
              </a:ext>
            </a:extLst>
          </p:cNvPr>
          <p:cNvSpPr txBox="1"/>
          <p:nvPr/>
        </p:nvSpPr>
        <p:spPr>
          <a:xfrm rot="10800000" flipV="1">
            <a:off x="6162879" y="5147706"/>
            <a:ext cx="2103120" cy="215444"/>
          </a:xfrm>
          <a:prstGeom prst="rect">
            <a:avLst/>
          </a:prstGeom>
          <a:noFill/>
        </p:spPr>
        <p:txBody>
          <a:bodyPr wrap="square" lIns="0" tIns="0" rIns="91440" bIns="0" rtlCol="0">
            <a:spAutoFit/>
          </a:bodyPr>
          <a:lstStyle/>
          <a:p>
            <a:pPr rtl="0"/>
            <a:r>
              <a:rPr lang="pt-BR" sz="1400">
                <a:solidFill>
                  <a:schemeClr val="tx1">
                    <a:lumMod val="75000"/>
                    <a:lumOff val="25000"/>
                  </a:schemeClr>
                </a:solidFill>
                <a:latin typeface="Century Gothic" panose="020B0502020202020204" pitchFamily="34" charset="0"/>
              </a:rPr>
              <a:t>Texto</a:t>
            </a:r>
          </a:p>
        </p:txBody>
      </p:sp>
      <p:sp>
        <p:nvSpPr>
          <p:cNvPr id="87" name="TextBox 86">
            <a:extLst>
              <a:ext uri="{FF2B5EF4-FFF2-40B4-BE49-F238E27FC236}">
                <a16:creationId xmlns:a16="http://schemas.microsoft.com/office/drawing/2014/main" id="{1D4F84B0-1D1B-E4CA-CA21-25C43B291C0C}"/>
              </a:ext>
            </a:extLst>
          </p:cNvPr>
          <p:cNvSpPr txBox="1"/>
          <p:nvPr/>
        </p:nvSpPr>
        <p:spPr>
          <a:xfrm rot="10800000" flipV="1">
            <a:off x="6326240" y="4473286"/>
            <a:ext cx="2103120" cy="215444"/>
          </a:xfrm>
          <a:prstGeom prst="rect">
            <a:avLst/>
          </a:prstGeom>
          <a:noFill/>
        </p:spPr>
        <p:txBody>
          <a:bodyPr wrap="square" lIns="0" tIns="0" rIns="91440" bIns="0" rtlCol="0">
            <a:spAutoFit/>
          </a:bodyPr>
          <a:lstStyle/>
          <a:p>
            <a:pPr rtl="0"/>
            <a:r>
              <a:rPr lang="pt-BR" sz="1400">
                <a:solidFill>
                  <a:schemeClr val="tx1">
                    <a:lumMod val="75000"/>
                    <a:lumOff val="25000"/>
                  </a:schemeClr>
                </a:solidFill>
                <a:latin typeface="Century Gothic" panose="020B0502020202020204" pitchFamily="34" charset="0"/>
              </a:rPr>
              <a:t>Texto</a:t>
            </a:r>
          </a:p>
        </p:txBody>
      </p:sp>
      <p:sp>
        <p:nvSpPr>
          <p:cNvPr id="88" name="TextBox 87">
            <a:extLst>
              <a:ext uri="{FF2B5EF4-FFF2-40B4-BE49-F238E27FC236}">
                <a16:creationId xmlns:a16="http://schemas.microsoft.com/office/drawing/2014/main" id="{032BB44D-7A47-4FF6-7728-33BDA4DCED42}"/>
              </a:ext>
            </a:extLst>
          </p:cNvPr>
          <p:cNvSpPr txBox="1"/>
          <p:nvPr/>
        </p:nvSpPr>
        <p:spPr>
          <a:xfrm rot="10800000" flipV="1">
            <a:off x="6430849" y="3782513"/>
            <a:ext cx="2103120" cy="215444"/>
          </a:xfrm>
          <a:prstGeom prst="rect">
            <a:avLst/>
          </a:prstGeom>
          <a:noFill/>
        </p:spPr>
        <p:txBody>
          <a:bodyPr wrap="square" lIns="0" tIns="0" rIns="91440" bIns="0" rtlCol="0">
            <a:spAutoFit/>
          </a:bodyPr>
          <a:lstStyle/>
          <a:p>
            <a:pPr rtl="0"/>
            <a:r>
              <a:rPr lang="pt-BR" sz="1400">
                <a:solidFill>
                  <a:schemeClr val="tx1">
                    <a:lumMod val="75000"/>
                    <a:lumOff val="25000"/>
                  </a:schemeClr>
                </a:solidFill>
                <a:latin typeface="Century Gothic" panose="020B0502020202020204" pitchFamily="34" charset="0"/>
              </a:rPr>
              <a:t>Texto</a:t>
            </a:r>
          </a:p>
        </p:txBody>
      </p:sp>
      <p:sp>
        <p:nvSpPr>
          <p:cNvPr id="32" name="Half Frame 31">
            <a:extLst>
              <a:ext uri="{FF2B5EF4-FFF2-40B4-BE49-F238E27FC236}">
                <a16:creationId xmlns:a16="http://schemas.microsoft.com/office/drawing/2014/main" id="{FBB3DFCE-F835-F324-8607-659A9804408E}"/>
              </a:ext>
            </a:extLst>
          </p:cNvPr>
          <p:cNvSpPr/>
          <p:nvPr/>
        </p:nvSpPr>
        <p:spPr>
          <a:xfrm rot="8099458">
            <a:off x="9055940" y="3161510"/>
            <a:ext cx="548640" cy="548640"/>
          </a:xfrm>
          <a:prstGeom prst="halfFrame">
            <a:avLst>
              <a:gd name="adj1" fmla="val 32842"/>
              <a:gd name="adj2" fmla="val 33806"/>
            </a:avLst>
          </a:prstGeom>
          <a:gradFill>
            <a:gsLst>
              <a:gs pos="48000">
                <a:srgbClr val="A3D3CD"/>
              </a:gs>
              <a:gs pos="0">
                <a:srgbClr val="118079"/>
              </a:gs>
            </a:gsLst>
            <a:lin ang="2700000" scaled="0"/>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cxnSp>
        <p:nvCxnSpPr>
          <p:cNvPr id="7" name="Straight Connector 6">
            <a:extLst>
              <a:ext uri="{FF2B5EF4-FFF2-40B4-BE49-F238E27FC236}">
                <a16:creationId xmlns:a16="http://schemas.microsoft.com/office/drawing/2014/main" id="{135E612E-43D6-B6A0-6D77-2380CFC0AC4B}"/>
              </a:ext>
            </a:extLst>
          </p:cNvPr>
          <p:cNvCxnSpPr>
            <a:cxnSpLocks/>
            <a:stCxn id="6" idx="1"/>
          </p:cNvCxnSpPr>
          <p:nvPr/>
        </p:nvCxnSpPr>
        <p:spPr>
          <a:xfrm>
            <a:off x="0" y="3434773"/>
            <a:ext cx="9169400" cy="0"/>
          </a:xfrm>
          <a:prstGeom prst="line">
            <a:avLst/>
          </a:prstGeom>
          <a:ln w="19050">
            <a:solidFill>
              <a:srgbClr val="118079"/>
            </a:solidFill>
          </a:ln>
        </p:spPr>
        <p:style>
          <a:lnRef idx="1">
            <a:schemeClr val="accent1"/>
          </a:lnRef>
          <a:fillRef idx="0">
            <a:schemeClr val="accent1"/>
          </a:fillRef>
          <a:effectRef idx="0">
            <a:schemeClr val="accent1"/>
          </a:effectRef>
          <a:fontRef idx="minor">
            <a:schemeClr val="tx1"/>
          </a:fontRef>
        </p:style>
      </p:cxnSp>
      <p:sp>
        <p:nvSpPr>
          <p:cNvPr id="105" name="TextBox 104">
            <a:extLst>
              <a:ext uri="{FF2B5EF4-FFF2-40B4-BE49-F238E27FC236}">
                <a16:creationId xmlns:a16="http://schemas.microsoft.com/office/drawing/2014/main" id="{6F6DE210-7C69-FE71-AA0E-95A878B04842}"/>
              </a:ext>
            </a:extLst>
          </p:cNvPr>
          <p:cNvSpPr txBox="1"/>
          <p:nvPr/>
        </p:nvSpPr>
        <p:spPr>
          <a:xfrm>
            <a:off x="9945976" y="3254662"/>
            <a:ext cx="1977197" cy="307777"/>
          </a:xfrm>
          <a:prstGeom prst="rect">
            <a:avLst/>
          </a:prstGeom>
          <a:noFill/>
        </p:spPr>
        <p:txBody>
          <a:bodyPr wrap="square" lIns="0" tIns="0" rIns="0" bIns="0" rtlCol="0" anchor="ctr" anchorCtr="0">
            <a:spAutoFit/>
          </a:bodyPr>
          <a:lstStyle/>
          <a:p>
            <a:pPr algn="ctr" rtl="0"/>
            <a:r>
              <a:rPr lang="pt-BR" sz="2000">
                <a:solidFill>
                  <a:srgbClr val="118079"/>
                </a:solidFill>
                <a:latin typeface="Century Gothic" panose="020B0502020202020204" pitchFamily="34" charset="0"/>
              </a:rPr>
              <a:t>Texto</a:t>
            </a:r>
          </a:p>
        </p:txBody>
      </p:sp>
    </p:spTree>
    <p:extLst>
      <p:ext uri="{BB962C8B-B14F-4D97-AF65-F5344CB8AC3E}">
        <p14:creationId xmlns:p14="http://schemas.microsoft.com/office/powerpoint/2010/main" val="804649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100110292"/>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rtl="0">
                        <a:spcBef>
                          <a:spcPts val="0"/>
                        </a:spcBef>
                        <a:spcAft>
                          <a:spcPts val="0"/>
                        </a:spcAft>
                      </a:pPr>
                      <a:r>
                        <a:rPr lang="pt-BR" sz="1600" b="1" dirty="0">
                          <a:solidFill>
                            <a:schemeClr val="tx1"/>
                          </a:solidFill>
                          <a:effectLst/>
                          <a:latin typeface="Century Gothic" panose="020B0502020202020204" pitchFamily="34" charset="0"/>
                        </a:rPr>
                        <a:t>AVISO DE ISENÇÃO DE RESPONSABILIDADE</a:t>
                      </a:r>
                    </a:p>
                    <a:p>
                      <a:pPr marL="0" marR="0" rtl="0">
                        <a:spcBef>
                          <a:spcPts val="0"/>
                        </a:spcBef>
                        <a:spcAft>
                          <a:spcPts val="0"/>
                        </a:spcAft>
                      </a:pPr>
                      <a:r>
                        <a:rPr lang="pt-BR" sz="1200" b="0" dirty="0">
                          <a:solidFill>
                            <a:schemeClr val="tx1"/>
                          </a:solidFill>
                          <a:effectLst/>
                          <a:latin typeface="Century Gothic" panose="020B0502020202020204" pitchFamily="34" charset="0"/>
                        </a:rPr>
                        <a:t> </a:t>
                      </a:r>
                    </a:p>
                    <a:p>
                      <a:pPr marL="0" marR="0" rtl="0">
                        <a:spcBef>
                          <a:spcPts val="0"/>
                        </a:spcBef>
                        <a:spcAft>
                          <a:spcPts val="0"/>
                        </a:spcAft>
                      </a:pPr>
                      <a:r>
                        <a:rPr lang="pt-BR" sz="1400" b="0" dirty="0">
                          <a:solidFill>
                            <a:schemeClr val="tx1"/>
                          </a:solidFill>
                          <a:effectLst/>
                          <a:latin typeface="Century Gothic" panose="020B0502020202020204" pitchFamily="34" charset="0"/>
                        </a:rPr>
                        <a:t>Os artigos, os modelos ou as informações disponibilizados pela Smartsheet no site são apenas para referência. </a:t>
                      </a:r>
                      <a:br>
                        <a:rPr lang="pt-BR" sz="1400" b="0" dirty="0">
                          <a:solidFill>
                            <a:schemeClr val="tx1"/>
                          </a:solidFill>
                          <a:effectLst/>
                          <a:latin typeface="Century Gothic" panose="020B0502020202020204" pitchFamily="34" charset="0"/>
                        </a:rPr>
                      </a:br>
                      <a:r>
                        <a:rPr lang="pt-BR" sz="1400" b="0" dirty="0">
                          <a:solidFill>
                            <a:schemeClr val="tx1"/>
                          </a:solidFill>
                          <a:effectLst/>
                          <a:latin typeface="Century Gothic" panose="020B0502020202020204" pitchFamily="34" charset="0"/>
                        </a:rPr>
                        <a:t>Nós nos esforçamos para manter as informações atualizadas e corretas, mas não damos garantia de qualquer natureza, seja explícita ou implícita, a respeito da integridade, precisão, confiabilidade, adequação ou disponibilidade do site ou das informações, dos artigos, dos modelos ou dos gráficos contidos no site. Portanto, toda confiança que você depositar nas informações será estritamente por sua própria conta e risco.</a:t>
                      </a: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IT-Project-Roadmap-Template_PowerPoint" id="{E0B00D7D-4A39-F94B-B626-1431173AFEFD}" vid="{70A50C9C-6E0F-054C-A285-DFEABD7B55B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IC-IT-Project-Roadmap-Template_PowerPoint</Template>
  <TotalTime>12481</TotalTime>
  <Words>253</Words>
  <Application>Microsoft Office PowerPoint</Application>
  <PresentationFormat>Widescreen</PresentationFormat>
  <Paragraphs>35</Paragraphs>
  <Slides>3</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Calibri Light</vt:lpstr>
      <vt:lpstr>Century Gothic</vt:lpstr>
      <vt:lpstr>Тема Office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Alexandra Ragazhinskaya</dc:creator>
  <cp:lastModifiedBy>Ricky Nan</cp:lastModifiedBy>
  <cp:revision>177</cp:revision>
  <cp:lastPrinted>2024-02-20T23:48:17Z</cp:lastPrinted>
  <dcterms:created xsi:type="dcterms:W3CDTF">2021-07-07T23:54:57Z</dcterms:created>
  <dcterms:modified xsi:type="dcterms:W3CDTF">2024-10-27T02:31:41Z</dcterms:modified>
</cp:coreProperties>
</file>