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809"/>
    <a:srgbClr val="EC5A2E"/>
    <a:srgbClr val="61B1AD"/>
    <a:srgbClr val="B3621C"/>
    <a:srgbClr val="F8B160"/>
    <a:srgbClr val="78DBD7"/>
    <a:srgbClr val="118079"/>
    <a:srgbClr val="75C97F"/>
    <a:srgbClr val="56935D"/>
    <a:srgbClr val="C93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2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00">
              <a:schemeClr val="bg1"/>
            </a:gs>
            <a:gs pos="43000">
              <a:schemeClr val="accent4">
                <a:lumMod val="20000"/>
                <a:lumOff val="80000"/>
              </a:schemeClr>
            </a:gs>
            <a:gs pos="84000">
              <a:schemeClr val="accent4"/>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775767"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com triângulos em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82683"/>
          </a:xfrm>
          <a:prstGeom prst="rect">
            <a:avLst/>
          </a:prstGeom>
          <a:noFill/>
        </p:spPr>
        <p:txBody>
          <a:bodyPr wrap="square" rtlCol="0">
            <a:spAutoFit/>
          </a:bodyPr>
          <a:lstStyle/>
          <a:p>
            <a:pPr algn="l" rtl="0">
              <a:lnSpc>
                <a:spcPct val="140000"/>
              </a:lnSpc>
              <a:spcBef>
                <a:spcPts val="0"/>
              </a:spcBef>
              <a:spcAft>
                <a:spcPts val="0"/>
              </a:spcAft>
            </a:pPr>
            <a:r>
              <a:rPr lang="pt-BR" sz="1400" b="1" i="0" u="none" strike="noStrike" dirty="0">
                <a:solidFill>
                  <a:srgbClr val="000000"/>
                </a:solidFill>
                <a:effectLst/>
                <a:latin typeface="Century Gothic" panose="020B0502020202020204" pitchFamily="34" charset="0"/>
              </a:rPr>
              <a:t>Quando usar o modelo: </a:t>
            </a:r>
            <a:r>
              <a:rPr lang="pt-BR" sz="1400" i="0" u="none" strike="noStrike" dirty="0">
                <a:solidFill>
                  <a:srgbClr val="000000"/>
                </a:solidFill>
                <a:effectLst/>
                <a:latin typeface="Century Gothic" panose="020B0502020202020204" pitchFamily="34" charset="0"/>
              </a:rPr>
              <a:t>o gráfico de espinha de peixe é ideal para gerenciamento de projetos, planejamento estratégico e melhoria de processos. Use esse modelo para apresentar uma análise de causa e efeito em ambientes como reuniões com as partes interessadas ou reuniões de equipe.</a:t>
            </a:r>
          </a:p>
          <a:p>
            <a:pPr algn="l" rtl="0">
              <a:lnSpc>
                <a:spcPct val="140000"/>
              </a:lnSpc>
              <a:spcBef>
                <a:spcPts val="0"/>
              </a:spcBef>
              <a:spcAft>
                <a:spcPts val="0"/>
              </a:spcAft>
            </a:pPr>
            <a:r>
              <a:rPr lang="pt-BR" sz="1400" i="0" u="none" strike="noStrike" dirty="0">
                <a:solidFill>
                  <a:srgbClr val="000000"/>
                </a:solidFill>
                <a:effectLst/>
                <a:latin typeface="Century Gothic" panose="020B0502020202020204" pitchFamily="34" charset="0"/>
              </a:rPr>
              <a:t>  </a:t>
            </a:r>
          </a:p>
          <a:p>
            <a:pPr algn="l" rtl="0">
              <a:lnSpc>
                <a:spcPct val="140000"/>
              </a:lnSpc>
              <a:spcBef>
                <a:spcPts val="0"/>
              </a:spcBef>
              <a:spcAft>
                <a:spcPts val="0"/>
              </a:spcAft>
            </a:pPr>
            <a:r>
              <a:rPr lang="pt-BR" sz="1400" b="1" i="0" u="none" strike="noStrike" dirty="0">
                <a:solidFill>
                  <a:srgbClr val="000000"/>
                </a:solidFill>
                <a:effectLst/>
                <a:latin typeface="Century Gothic" panose="020B0502020202020204" pitchFamily="34" charset="0"/>
              </a:rPr>
              <a:t>Recursos importantes do modelo: </a:t>
            </a:r>
            <a:r>
              <a:rPr lang="pt-BR" sz="1400" i="0" u="none" strike="noStrike" dirty="0">
                <a:solidFill>
                  <a:srgbClr val="000000"/>
                </a:solidFill>
                <a:effectLst/>
                <a:latin typeface="Century Gothic" panose="020B0502020202020204" pitchFamily="34" charset="0"/>
              </a:rPr>
              <a:t>o diagrama incorpora triângulos para diferenciar os níveis de hierarquia dentro das causas raízes. Essa abordagem geométrica acrescenta uma dimensão estética e auxilia o público a seguir o fluxo de informações das causas menores para as maiores.</a:t>
            </a:r>
          </a:p>
          <a:p>
            <a:pPr algn="l" rtl="0">
              <a:lnSpc>
                <a:spcPct val="140000"/>
              </a:lnSpc>
              <a:spcBef>
                <a:spcPts val="0"/>
              </a:spcBef>
              <a:spcAft>
                <a:spcPts val="0"/>
              </a:spcAft>
            </a:pPr>
            <a:endPar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4703" y="1588441"/>
            <a:ext cx="6809218" cy="3830185"/>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F633A026-2091-D556-6B0E-E4A58CE3096F}"/>
              </a:ext>
            </a:extLst>
          </p:cNvPr>
          <p:cNvPicPr>
            <a:picLocks noChangeAspect="1"/>
          </p:cNvPicPr>
          <p:nvPr/>
        </p:nvPicPr>
        <p:blipFill>
          <a:blip r:embed="rId5"/>
          <a:srcRect/>
          <a:stretch/>
        </p:blipFill>
        <p:spPr>
          <a:xfrm>
            <a:off x="8637010" y="282533"/>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Diagonal Corner Rectangle 11">
            <a:extLst>
              <a:ext uri="{FF2B5EF4-FFF2-40B4-BE49-F238E27FC236}">
                <a16:creationId xmlns:a16="http://schemas.microsoft.com/office/drawing/2014/main" id="{A67D0702-A6D0-5455-C96F-9FAA110EFC12}"/>
              </a:ext>
            </a:extLst>
          </p:cNvPr>
          <p:cNvSpPr/>
          <p:nvPr/>
        </p:nvSpPr>
        <p:spPr>
          <a:xfrm>
            <a:off x="346794" y="2465605"/>
            <a:ext cx="2501101" cy="509286"/>
          </a:xfrm>
          <a:prstGeom prst="snip2DiagRect">
            <a:avLst>
              <a:gd name="adj1" fmla="val 0"/>
              <a:gd name="adj2"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 name="Snip Diagonal Corner Rectangle 8">
            <a:extLst>
              <a:ext uri="{FF2B5EF4-FFF2-40B4-BE49-F238E27FC236}">
                <a16:creationId xmlns:a16="http://schemas.microsoft.com/office/drawing/2014/main" id="{870EA7C5-FBD1-9B69-5B77-7D94E65C8633}"/>
              </a:ext>
            </a:extLst>
          </p:cNvPr>
          <p:cNvSpPr/>
          <p:nvPr/>
        </p:nvSpPr>
        <p:spPr>
          <a:xfrm>
            <a:off x="2818486" y="1727295"/>
            <a:ext cx="2501101" cy="509286"/>
          </a:xfrm>
          <a:prstGeom prst="snip2DiagRect">
            <a:avLst>
              <a:gd name="adj1" fmla="val 0"/>
              <a:gd name="adj2" fmla="val 50000"/>
            </a:avLst>
          </a:prstGeom>
          <a:solidFill>
            <a:srgbClr val="F8B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 name="Snip Diagonal Corner Rectangle 3">
            <a:extLst>
              <a:ext uri="{FF2B5EF4-FFF2-40B4-BE49-F238E27FC236}">
                <a16:creationId xmlns:a16="http://schemas.microsoft.com/office/drawing/2014/main" id="{F77DBCD4-5090-56A1-9335-40F36B1FE31C}"/>
              </a:ext>
            </a:extLst>
          </p:cNvPr>
          <p:cNvSpPr/>
          <p:nvPr/>
        </p:nvSpPr>
        <p:spPr>
          <a:xfrm flipV="1">
            <a:off x="399617" y="3886448"/>
            <a:ext cx="2506891" cy="509286"/>
          </a:xfrm>
          <a:prstGeom prst="snip2DiagRect">
            <a:avLst>
              <a:gd name="adj1" fmla="val 0"/>
              <a:gd name="adj2" fmla="val 50000"/>
            </a:avLst>
          </a:prstGeom>
          <a:solidFill>
            <a:srgbClr val="78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 name="Snip Diagonal Corner Rectangle 1">
            <a:extLst>
              <a:ext uri="{FF2B5EF4-FFF2-40B4-BE49-F238E27FC236}">
                <a16:creationId xmlns:a16="http://schemas.microsoft.com/office/drawing/2014/main" id="{655699E6-F760-E395-C821-8DEC6033D1BF}"/>
              </a:ext>
            </a:extLst>
          </p:cNvPr>
          <p:cNvSpPr/>
          <p:nvPr/>
        </p:nvSpPr>
        <p:spPr>
          <a:xfrm flipV="1">
            <a:off x="2812395" y="4614171"/>
            <a:ext cx="2506891" cy="509286"/>
          </a:xfrm>
          <a:prstGeom prst="snip2DiagRect">
            <a:avLst>
              <a:gd name="adj1" fmla="val 0"/>
              <a:gd name="adj2" fmla="val 50000"/>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7" name="Snip Diagonal Corner Rectangle 26">
            <a:extLst>
              <a:ext uri="{FF2B5EF4-FFF2-40B4-BE49-F238E27FC236}">
                <a16:creationId xmlns:a16="http://schemas.microsoft.com/office/drawing/2014/main" id="{05087813-4960-9B41-87A6-D5266E182922}"/>
              </a:ext>
            </a:extLst>
          </p:cNvPr>
          <p:cNvSpPr/>
          <p:nvPr/>
        </p:nvSpPr>
        <p:spPr>
          <a:xfrm flipV="1">
            <a:off x="5319286" y="5301291"/>
            <a:ext cx="2506891" cy="509286"/>
          </a:xfrm>
          <a:prstGeom prst="snip2DiagRect">
            <a:avLst>
              <a:gd name="adj1" fmla="val 0"/>
              <a:gd name="adj2" fmla="val 50000"/>
            </a:avLst>
          </a:prstGeom>
          <a:solidFill>
            <a:srgbClr val="75C97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5" name="Snip Diagonal Corner Rectangle 24">
            <a:extLst>
              <a:ext uri="{FF2B5EF4-FFF2-40B4-BE49-F238E27FC236}">
                <a16:creationId xmlns:a16="http://schemas.microsoft.com/office/drawing/2014/main" id="{06E7B1E2-E779-F3EC-EB74-00D468BBA3C8}"/>
              </a:ext>
            </a:extLst>
          </p:cNvPr>
          <p:cNvSpPr/>
          <p:nvPr/>
        </p:nvSpPr>
        <p:spPr>
          <a:xfrm>
            <a:off x="5325076" y="1029373"/>
            <a:ext cx="2501101" cy="509286"/>
          </a:xfrm>
          <a:prstGeom prst="snip2DiagRect">
            <a:avLst>
              <a:gd name="adj1" fmla="val 0"/>
              <a:gd name="adj2" fmla="val 50000"/>
            </a:avLst>
          </a:prstGeom>
          <a:solidFill>
            <a:srgbClr val="EC5A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7101215"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3891130" y="49017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670678"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7119281"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3901118" y="345290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682955"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0" name="Right Triangle 59">
            <a:extLst>
              <a:ext uri="{FF2B5EF4-FFF2-40B4-BE49-F238E27FC236}">
                <a16:creationId xmlns:a16="http://schemas.microsoft.com/office/drawing/2014/main" id="{8E6D2B3C-20AB-14AD-83E4-E342C51ECEED}"/>
              </a:ext>
            </a:extLst>
          </p:cNvPr>
          <p:cNvSpPr>
            <a:spLocks noChangeAspect="1"/>
          </p:cNvSpPr>
          <p:nvPr/>
        </p:nvSpPr>
        <p:spPr>
          <a:xfrm rot="5400000">
            <a:off x="6740656" y="140104"/>
            <a:ext cx="731520" cy="731520"/>
          </a:xfrm>
          <a:prstGeom prst="rtTriangle">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5" name="TextBox 54">
            <a:extLst>
              <a:ext uri="{FF2B5EF4-FFF2-40B4-BE49-F238E27FC236}">
                <a16:creationId xmlns:a16="http://schemas.microsoft.com/office/drawing/2014/main" id="{8C7BD71A-2412-3957-C52F-4260353E64C3}"/>
              </a:ext>
            </a:extLst>
          </p:cNvPr>
          <p:cNvSpPr txBox="1"/>
          <p:nvPr/>
        </p:nvSpPr>
        <p:spPr>
          <a:xfrm>
            <a:off x="5470534" y="117619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180927" y="186331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888914" y="2579492"/>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61" name="Right Triangle 60">
            <a:extLst>
              <a:ext uri="{FF2B5EF4-FFF2-40B4-BE49-F238E27FC236}">
                <a16:creationId xmlns:a16="http://schemas.microsoft.com/office/drawing/2014/main" id="{8B7ED5B3-7E57-3236-71CE-0F0952EE3585}"/>
              </a:ext>
            </a:extLst>
          </p:cNvPr>
          <p:cNvSpPr>
            <a:spLocks noChangeAspect="1"/>
          </p:cNvSpPr>
          <p:nvPr/>
        </p:nvSpPr>
        <p:spPr>
          <a:xfrm rot="5400000">
            <a:off x="3524339" y="140104"/>
            <a:ext cx="731520" cy="731520"/>
          </a:xfrm>
          <a:prstGeom prst="rtTriangle">
            <a:avLst/>
          </a:prstGeom>
          <a:solidFill>
            <a:srgbClr val="B362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Right Triangle 61">
            <a:extLst>
              <a:ext uri="{FF2B5EF4-FFF2-40B4-BE49-F238E27FC236}">
                <a16:creationId xmlns:a16="http://schemas.microsoft.com/office/drawing/2014/main" id="{00CFA292-B088-E040-EF7B-D372B53C3F2A}"/>
              </a:ext>
            </a:extLst>
          </p:cNvPr>
          <p:cNvSpPr>
            <a:spLocks noChangeAspect="1"/>
          </p:cNvSpPr>
          <p:nvPr/>
        </p:nvSpPr>
        <p:spPr>
          <a:xfrm rot="5400000">
            <a:off x="320722" y="140104"/>
            <a:ext cx="731520" cy="731520"/>
          </a:xfrm>
          <a:prstGeom prst="r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3" name="Right Triangle 62">
            <a:extLst>
              <a:ext uri="{FF2B5EF4-FFF2-40B4-BE49-F238E27FC236}">
                <a16:creationId xmlns:a16="http://schemas.microsoft.com/office/drawing/2014/main" id="{F4DC6787-3067-75D4-9413-4A70462650FB}"/>
              </a:ext>
            </a:extLst>
          </p:cNvPr>
          <p:cNvSpPr>
            <a:spLocks noChangeAspect="1"/>
          </p:cNvSpPr>
          <p:nvPr/>
        </p:nvSpPr>
        <p:spPr>
          <a:xfrm>
            <a:off x="6740656" y="6013228"/>
            <a:ext cx="731520" cy="731520"/>
          </a:xfrm>
          <a:prstGeom prst="rtTriangle">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4" name="Right Triangle 63">
            <a:extLst>
              <a:ext uri="{FF2B5EF4-FFF2-40B4-BE49-F238E27FC236}">
                <a16:creationId xmlns:a16="http://schemas.microsoft.com/office/drawing/2014/main" id="{FC3B50E6-5004-5AD7-C838-2F7DEF58BB5B}"/>
              </a:ext>
            </a:extLst>
          </p:cNvPr>
          <p:cNvSpPr>
            <a:spLocks noChangeAspect="1"/>
          </p:cNvSpPr>
          <p:nvPr/>
        </p:nvSpPr>
        <p:spPr>
          <a:xfrm>
            <a:off x="3524339" y="6012006"/>
            <a:ext cx="731520" cy="731520"/>
          </a:xfrm>
          <a:prstGeom prst="rtTriangle">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5" name="Right Triangle 64">
            <a:extLst>
              <a:ext uri="{FF2B5EF4-FFF2-40B4-BE49-F238E27FC236}">
                <a16:creationId xmlns:a16="http://schemas.microsoft.com/office/drawing/2014/main" id="{000D07F1-BB38-79BE-CEB2-0E1639D58D41}"/>
              </a:ext>
            </a:extLst>
          </p:cNvPr>
          <p:cNvSpPr>
            <a:spLocks noChangeAspect="1"/>
          </p:cNvSpPr>
          <p:nvPr/>
        </p:nvSpPr>
        <p:spPr>
          <a:xfrm>
            <a:off x="320722" y="6012006"/>
            <a:ext cx="731520" cy="731520"/>
          </a:xfrm>
          <a:prstGeom prst="rtTriangle">
            <a:avLst/>
          </a:prstGeom>
          <a:solidFill>
            <a:srgbClr val="1180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0" name="TextBox 69">
            <a:extLst>
              <a:ext uri="{FF2B5EF4-FFF2-40B4-BE49-F238E27FC236}">
                <a16:creationId xmlns:a16="http://schemas.microsoft.com/office/drawing/2014/main" id="{A3A18558-2690-884A-3199-47858BFDDAFF}"/>
              </a:ext>
            </a:extLst>
          </p:cNvPr>
          <p:cNvSpPr txBox="1"/>
          <p:nvPr/>
        </p:nvSpPr>
        <p:spPr>
          <a:xfrm>
            <a:off x="2216116" y="1177733"/>
            <a:ext cx="2278026" cy="246221"/>
          </a:xfrm>
          <a:prstGeom prst="rect">
            <a:avLst/>
          </a:prstGeom>
          <a:noFill/>
        </p:spPr>
        <p:txBody>
          <a:bodyPr wrap="square" lIns="0" tIns="0" rIns="91440" bIns="0" rtlCol="0">
            <a:spAutoFit/>
          </a:bodyPr>
          <a:lstStyle/>
          <a:p>
            <a:pPr algn="r" rtl="0"/>
            <a:r>
              <a:rPr lang="pt-BR" sz="1600" dirty="0">
                <a:latin typeface="Century Gothic" panose="020B0502020202020204" pitchFamily="34" charset="0"/>
              </a:rPr>
              <a:t>Texto</a:t>
            </a:r>
          </a:p>
        </p:txBody>
      </p:sp>
      <p:sp>
        <p:nvSpPr>
          <p:cNvPr id="71" name="TextBox 70">
            <a:extLst>
              <a:ext uri="{FF2B5EF4-FFF2-40B4-BE49-F238E27FC236}">
                <a16:creationId xmlns:a16="http://schemas.microsoft.com/office/drawing/2014/main" id="{D5725808-7267-5A3C-69B8-7384F5C4ADCD}"/>
              </a:ext>
            </a:extLst>
          </p:cNvPr>
          <p:cNvSpPr txBox="1"/>
          <p:nvPr/>
        </p:nvSpPr>
        <p:spPr>
          <a:xfrm>
            <a:off x="2926509" y="186485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2" name="TextBox 71">
            <a:extLst>
              <a:ext uri="{FF2B5EF4-FFF2-40B4-BE49-F238E27FC236}">
                <a16:creationId xmlns:a16="http://schemas.microsoft.com/office/drawing/2014/main" id="{76E49127-AC1B-311F-3A81-070189FD1A62}"/>
              </a:ext>
            </a:extLst>
          </p:cNvPr>
          <p:cNvSpPr txBox="1"/>
          <p:nvPr/>
        </p:nvSpPr>
        <p:spPr>
          <a:xfrm>
            <a:off x="3634496" y="2581026"/>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068675" y="117619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8" name="TextBox 77">
            <a:extLst>
              <a:ext uri="{FF2B5EF4-FFF2-40B4-BE49-F238E27FC236}">
                <a16:creationId xmlns:a16="http://schemas.microsoft.com/office/drawing/2014/main" id="{CB1200BB-8112-1900-F861-59A9A1EEE78C}"/>
              </a:ext>
            </a:extLst>
          </p:cNvPr>
          <p:cNvSpPr txBox="1"/>
          <p:nvPr/>
        </p:nvSpPr>
        <p:spPr>
          <a:xfrm>
            <a:off x="-358282" y="1863319"/>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79" name="TextBox 78">
            <a:extLst>
              <a:ext uri="{FF2B5EF4-FFF2-40B4-BE49-F238E27FC236}">
                <a16:creationId xmlns:a16="http://schemas.microsoft.com/office/drawing/2014/main" id="{996A07B3-319B-FDC4-E939-BB5AAD107B42}"/>
              </a:ext>
            </a:extLst>
          </p:cNvPr>
          <p:cNvSpPr txBox="1"/>
          <p:nvPr/>
        </p:nvSpPr>
        <p:spPr>
          <a:xfrm>
            <a:off x="349705" y="2579492"/>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5464745" y="543435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175138" y="474723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883125" y="4031064"/>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2210327" y="543282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2920720" y="4745703"/>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3628707" y="4029530"/>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074464" y="543435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364071" y="4747237"/>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343916" y="4031064"/>
            <a:ext cx="2278026"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cxnSp>
        <p:nvCxnSpPr>
          <p:cNvPr id="3" name="Straight Connector 2">
            <a:extLst>
              <a:ext uri="{FF2B5EF4-FFF2-40B4-BE49-F238E27FC236}">
                <a16:creationId xmlns:a16="http://schemas.microsoft.com/office/drawing/2014/main" id="{60DA1C39-E503-1BC5-98F5-686E2625E2B4}"/>
              </a:ext>
            </a:extLst>
          </p:cNvPr>
          <p:cNvCxnSpPr>
            <a:cxnSpLocks/>
          </p:cNvCxnSpPr>
          <p:nvPr/>
        </p:nvCxnSpPr>
        <p:spPr>
          <a:xfrm>
            <a:off x="682955" y="3435350"/>
            <a:ext cx="9545286" cy="0"/>
          </a:xfrm>
          <a:prstGeom prst="line">
            <a:avLst/>
          </a:prstGeom>
          <a:ln w="6350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Graphic 4">
            <a:extLst>
              <a:ext uri="{FF2B5EF4-FFF2-40B4-BE49-F238E27FC236}">
                <a16:creationId xmlns:a16="http://schemas.microsoft.com/office/drawing/2014/main" id="{B68450EE-7FA4-C559-BCE0-D82123949659}"/>
              </a:ext>
            </a:extLst>
          </p:cNvPr>
          <p:cNvSpPr/>
          <p:nvPr/>
        </p:nvSpPr>
        <p:spPr>
          <a:xfrm>
            <a:off x="95376" y="2691035"/>
            <a:ext cx="739201" cy="1478814"/>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65000"/>
              <a:lumOff val="35000"/>
            </a:schemeClr>
          </a:solidFill>
          <a:ln w="8096" cap="flat">
            <a:noFill/>
            <a:prstDash val="solid"/>
            <a:miter/>
          </a:ln>
        </p:spPr>
        <p:txBody>
          <a:bodyPr rtlCol="0" anchor="ctr"/>
          <a:lstStyle/>
          <a:p>
            <a:endParaRPr lang="en-US">
              <a:latin typeface="Century Gothic" panose="020B0502020202020204" pitchFamily="34" charset="0"/>
            </a:endParaRPr>
          </a:p>
        </p:txBody>
      </p:sp>
      <p:sp>
        <p:nvSpPr>
          <p:cNvPr id="8" name="Graphic 4">
            <a:extLst>
              <a:ext uri="{FF2B5EF4-FFF2-40B4-BE49-F238E27FC236}">
                <a16:creationId xmlns:a16="http://schemas.microsoft.com/office/drawing/2014/main" id="{8395B132-D390-2030-2EEE-FD4706B80773}"/>
              </a:ext>
            </a:extLst>
          </p:cNvPr>
          <p:cNvSpPr/>
          <p:nvPr/>
        </p:nvSpPr>
        <p:spPr>
          <a:xfrm>
            <a:off x="11218716" y="2553828"/>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3A0B"/>
          </a:solidFill>
          <a:ln w="8096" cap="flat">
            <a:noFill/>
            <a:prstDash val="solid"/>
            <a:miter/>
          </a:ln>
        </p:spPr>
        <p:txBody>
          <a:bodyPr rtlCol="0" anchor="ctr"/>
          <a:lstStyle/>
          <a:p>
            <a:endParaRPr lang="en-US">
              <a:latin typeface="Century Gothic" panose="020B0502020202020204" pitchFamily="34" charset="0"/>
            </a:endParaRPr>
          </a:p>
        </p:txBody>
      </p:sp>
      <p:sp>
        <p:nvSpPr>
          <p:cNvPr id="10" name="Graphic 4">
            <a:extLst>
              <a:ext uri="{FF2B5EF4-FFF2-40B4-BE49-F238E27FC236}">
                <a16:creationId xmlns:a16="http://schemas.microsoft.com/office/drawing/2014/main" id="{648B5550-7687-FD9E-004F-FBC66142F7B6}"/>
              </a:ext>
            </a:extLst>
          </p:cNvPr>
          <p:cNvSpPr/>
          <p:nvPr/>
        </p:nvSpPr>
        <p:spPr>
          <a:xfrm>
            <a:off x="10334211" y="3439153"/>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118079"/>
          </a:solidFill>
          <a:ln w="8096" cap="flat">
            <a:noFill/>
            <a:prstDash val="solid"/>
            <a:miter/>
          </a:ln>
        </p:spPr>
        <p:txBody>
          <a:bodyPr rtlCol="0" anchor="ctr"/>
          <a:lstStyle/>
          <a:p>
            <a:endParaRPr lang="en-US">
              <a:latin typeface="Century Gothic" panose="020B0502020202020204" pitchFamily="34" charset="0"/>
            </a:endParaRPr>
          </a:p>
        </p:txBody>
      </p:sp>
      <p:sp>
        <p:nvSpPr>
          <p:cNvPr id="11" name="Graphic 4">
            <a:extLst>
              <a:ext uri="{FF2B5EF4-FFF2-40B4-BE49-F238E27FC236}">
                <a16:creationId xmlns:a16="http://schemas.microsoft.com/office/drawing/2014/main" id="{DD60D1CB-7DEB-39DC-47C7-DF8352B045F0}"/>
              </a:ext>
            </a:extLst>
          </p:cNvPr>
          <p:cNvSpPr/>
          <p:nvPr/>
        </p:nvSpPr>
        <p:spPr>
          <a:xfrm>
            <a:off x="10334211" y="1669077"/>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8107"/>
          </a:solidFill>
          <a:ln w="8096" cap="flat">
            <a:noFill/>
            <a:prstDash val="solid"/>
            <a:miter/>
          </a:ln>
        </p:spPr>
        <p:txBody>
          <a:bodyPr rtlCol="0" anchor="ctr"/>
          <a:lstStyle/>
          <a:p>
            <a:endParaRPr lang="en-US">
              <a:latin typeface="Century Gothic" panose="020B0502020202020204" pitchFamily="34" charset="0"/>
            </a:endParaRPr>
          </a:p>
        </p:txBody>
      </p:sp>
      <p:sp>
        <p:nvSpPr>
          <p:cNvPr id="17" name="Graphic 4">
            <a:extLst>
              <a:ext uri="{FF2B5EF4-FFF2-40B4-BE49-F238E27FC236}">
                <a16:creationId xmlns:a16="http://schemas.microsoft.com/office/drawing/2014/main" id="{0D2915AE-1A74-5107-0255-4568F1E4B57F}"/>
              </a:ext>
            </a:extLst>
          </p:cNvPr>
          <p:cNvSpPr/>
          <p:nvPr/>
        </p:nvSpPr>
        <p:spPr>
          <a:xfrm>
            <a:off x="165602" y="2853824"/>
            <a:ext cx="575302" cy="1150925"/>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50000"/>
              <a:lumOff val="50000"/>
            </a:schemeClr>
          </a:solidFill>
          <a:ln w="8096" cap="flat">
            <a:noFill/>
            <a:prstDash val="solid"/>
            <a:miter/>
          </a:ln>
        </p:spPr>
        <p:txBody>
          <a:bodyPr rtlCol="0" anchor="ctr"/>
          <a:lstStyle/>
          <a:p>
            <a:endParaRPr lang="en-US">
              <a:latin typeface="Century Gothic" panose="020B0502020202020204" pitchFamily="34" charset="0"/>
            </a:endParaRPr>
          </a:p>
        </p:txBody>
      </p:sp>
      <p:sp>
        <p:nvSpPr>
          <p:cNvPr id="19" name="TextBox 18">
            <a:extLst>
              <a:ext uri="{FF2B5EF4-FFF2-40B4-BE49-F238E27FC236}">
                <a16:creationId xmlns:a16="http://schemas.microsoft.com/office/drawing/2014/main" id="{9CBAB4E2-215C-6E0F-5051-9B3065A6E868}"/>
              </a:ext>
            </a:extLst>
          </p:cNvPr>
          <p:cNvSpPr txBox="1"/>
          <p:nvPr/>
        </p:nvSpPr>
        <p:spPr>
          <a:xfrm>
            <a:off x="320722" y="163416"/>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1</a:t>
            </a:r>
          </a:p>
        </p:txBody>
      </p:sp>
      <p:sp>
        <p:nvSpPr>
          <p:cNvPr id="20" name="TextBox 19">
            <a:extLst>
              <a:ext uri="{FF2B5EF4-FFF2-40B4-BE49-F238E27FC236}">
                <a16:creationId xmlns:a16="http://schemas.microsoft.com/office/drawing/2014/main" id="{8783DC70-BB67-58E8-1C36-FC6ABA820BAD}"/>
              </a:ext>
            </a:extLst>
          </p:cNvPr>
          <p:cNvSpPr txBox="1"/>
          <p:nvPr/>
        </p:nvSpPr>
        <p:spPr>
          <a:xfrm>
            <a:off x="3522710" y="141742"/>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2</a:t>
            </a:r>
          </a:p>
        </p:txBody>
      </p:sp>
      <p:sp>
        <p:nvSpPr>
          <p:cNvPr id="21" name="TextBox 20">
            <a:extLst>
              <a:ext uri="{FF2B5EF4-FFF2-40B4-BE49-F238E27FC236}">
                <a16:creationId xmlns:a16="http://schemas.microsoft.com/office/drawing/2014/main" id="{70FB04C8-CB29-FF2F-C3E6-57638F8AD414}"/>
              </a:ext>
            </a:extLst>
          </p:cNvPr>
          <p:cNvSpPr txBox="1"/>
          <p:nvPr/>
        </p:nvSpPr>
        <p:spPr>
          <a:xfrm>
            <a:off x="6743162" y="163416"/>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3</a:t>
            </a:r>
          </a:p>
        </p:txBody>
      </p:sp>
      <p:sp>
        <p:nvSpPr>
          <p:cNvPr id="22" name="TextBox 21">
            <a:extLst>
              <a:ext uri="{FF2B5EF4-FFF2-40B4-BE49-F238E27FC236}">
                <a16:creationId xmlns:a16="http://schemas.microsoft.com/office/drawing/2014/main" id="{6BB4C141-F76B-E27A-9874-CA30B5522893}"/>
              </a:ext>
            </a:extLst>
          </p:cNvPr>
          <p:cNvSpPr txBox="1"/>
          <p:nvPr/>
        </p:nvSpPr>
        <p:spPr>
          <a:xfrm>
            <a:off x="320722" y="6341084"/>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4</a:t>
            </a:r>
          </a:p>
        </p:txBody>
      </p:sp>
      <p:sp>
        <p:nvSpPr>
          <p:cNvPr id="23" name="TextBox 22">
            <a:extLst>
              <a:ext uri="{FF2B5EF4-FFF2-40B4-BE49-F238E27FC236}">
                <a16:creationId xmlns:a16="http://schemas.microsoft.com/office/drawing/2014/main" id="{88780465-69AA-3DF8-3F0F-C910664238E1}"/>
              </a:ext>
            </a:extLst>
          </p:cNvPr>
          <p:cNvSpPr txBox="1"/>
          <p:nvPr/>
        </p:nvSpPr>
        <p:spPr>
          <a:xfrm>
            <a:off x="3522710" y="6319410"/>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5</a:t>
            </a:r>
          </a:p>
        </p:txBody>
      </p:sp>
      <p:sp>
        <p:nvSpPr>
          <p:cNvPr id="24" name="TextBox 23">
            <a:extLst>
              <a:ext uri="{FF2B5EF4-FFF2-40B4-BE49-F238E27FC236}">
                <a16:creationId xmlns:a16="http://schemas.microsoft.com/office/drawing/2014/main" id="{4515DFB8-4EA8-DD8C-691D-E17450D76025}"/>
              </a:ext>
            </a:extLst>
          </p:cNvPr>
          <p:cNvSpPr txBox="1"/>
          <p:nvPr/>
        </p:nvSpPr>
        <p:spPr>
          <a:xfrm>
            <a:off x="6743162" y="6341084"/>
            <a:ext cx="513855" cy="369332"/>
          </a:xfrm>
          <a:prstGeom prst="rect">
            <a:avLst/>
          </a:prstGeom>
          <a:noFill/>
        </p:spPr>
        <p:txBody>
          <a:bodyPr wrap="square" lIns="0" tIns="0" rIns="91440" bIns="0" rtlCol="0">
            <a:spAutoFit/>
          </a:bodyPr>
          <a:lstStyle/>
          <a:p>
            <a:pPr algn="ctr" rtl="0"/>
            <a:r>
              <a:rPr lang="pt-BR" sz="2400">
                <a:solidFill>
                  <a:schemeClr val="bg1"/>
                </a:solidFill>
                <a:latin typeface="Century Gothic" panose="020B0502020202020204" pitchFamily="34" charset="0"/>
              </a:rPr>
              <a:t>6</a:t>
            </a:r>
          </a:p>
        </p:txBody>
      </p:sp>
      <p:sp>
        <p:nvSpPr>
          <p:cNvPr id="13" name="Graphic 4">
            <a:extLst>
              <a:ext uri="{FF2B5EF4-FFF2-40B4-BE49-F238E27FC236}">
                <a16:creationId xmlns:a16="http://schemas.microsoft.com/office/drawing/2014/main" id="{D01DF0FB-4378-C5CB-224D-0BE7C26CF580}"/>
              </a:ext>
            </a:extLst>
          </p:cNvPr>
          <p:cNvSpPr/>
          <p:nvPr/>
        </p:nvSpPr>
        <p:spPr>
          <a:xfrm>
            <a:off x="10413591" y="1842177"/>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p:spPr>
        <p:txBody>
          <a:bodyPr rtlCol="0" anchor="ctr"/>
          <a:lstStyle/>
          <a:p>
            <a:endParaRPr lang="en-US">
              <a:latin typeface="Century Gothic" panose="020B0502020202020204" pitchFamily="34" charset="0"/>
            </a:endParaRPr>
          </a:p>
        </p:txBody>
      </p:sp>
      <p:sp>
        <p:nvSpPr>
          <p:cNvPr id="14" name="Graphic 4">
            <a:extLst>
              <a:ext uri="{FF2B5EF4-FFF2-40B4-BE49-F238E27FC236}">
                <a16:creationId xmlns:a16="http://schemas.microsoft.com/office/drawing/2014/main" id="{40A05DC5-D977-B475-B6F5-2DDFB987BCA1}"/>
              </a:ext>
            </a:extLst>
          </p:cNvPr>
          <p:cNvSpPr/>
          <p:nvPr/>
        </p:nvSpPr>
        <p:spPr>
          <a:xfrm>
            <a:off x="10420738" y="3611680"/>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61B1AD"/>
          </a:solidFill>
          <a:ln w="8096" cap="flat">
            <a:noFill/>
            <a:prstDash val="solid"/>
            <a:miter/>
          </a:ln>
        </p:spPr>
        <p:txBody>
          <a:bodyPr rtlCol="0" anchor="ctr"/>
          <a:lstStyle/>
          <a:p>
            <a:endParaRPr lang="en-US">
              <a:latin typeface="Century Gothic" panose="020B0502020202020204" pitchFamily="34" charset="0"/>
            </a:endParaRPr>
          </a:p>
        </p:txBody>
      </p:sp>
      <p:sp>
        <p:nvSpPr>
          <p:cNvPr id="15" name="Graphic 4">
            <a:extLst>
              <a:ext uri="{FF2B5EF4-FFF2-40B4-BE49-F238E27FC236}">
                <a16:creationId xmlns:a16="http://schemas.microsoft.com/office/drawing/2014/main" id="{54BF9993-5748-E158-31A1-14911C2BCBC4}"/>
              </a:ext>
            </a:extLst>
          </p:cNvPr>
          <p:cNvSpPr/>
          <p:nvPr/>
        </p:nvSpPr>
        <p:spPr>
          <a:xfrm>
            <a:off x="11298096" y="2720102"/>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FF5809"/>
          </a:solidFill>
          <a:ln w="8096" cap="flat">
            <a:noFill/>
            <a:prstDash val="solid"/>
            <a:miter/>
          </a:ln>
        </p:spPr>
        <p:txBody>
          <a:bodyPr rtlCol="0" anchor="ctr"/>
          <a:lstStyle/>
          <a:p>
            <a:endParaRPr lang="en-US">
              <a:latin typeface="Century Gothic" panose="020B0502020202020204" pitchFamily="34" charset="0"/>
            </a:endParaRP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089173736"/>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12475</TotalTime>
  <Words>229</Words>
  <Application>Microsoft Office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186</cp:revision>
  <cp:lastPrinted>2024-02-20T23:48:17Z</cp:lastPrinted>
  <dcterms:created xsi:type="dcterms:W3CDTF">2021-07-07T23:54:57Z</dcterms:created>
  <dcterms:modified xsi:type="dcterms:W3CDTF">2024-10-27T02:31:48Z</dcterms:modified>
</cp:coreProperties>
</file>