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35ABE-2910-459B-8CCB-515DDFEED274}" v="3" dt="2023-06-26T23:51:25.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3" autoAdjust="0"/>
    <p:restoredTop sz="86447"/>
  </p:normalViewPr>
  <p:slideViewPr>
    <p:cSldViewPr snapToGrid="0" snapToObjects="1">
      <p:cViewPr varScale="1">
        <p:scale>
          <a:sx n="107" d="100"/>
          <a:sy n="107" d="100"/>
        </p:scale>
        <p:origin x="1314" y="7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D35ABE-2910-459B-8CCB-515DDFEED274}"/>
    <pc:docChg chg="undo custSel addSld delSld modSld sldOrd">
      <pc:chgData name="Bess Dunlevy" userId="dd4b9a8537dbe9d0" providerId="LiveId" clId="{40D35ABE-2910-459B-8CCB-515DDFEED274}" dt="2023-06-26T23:51:39.102" v="205" actId="14100"/>
      <pc:docMkLst>
        <pc:docMk/>
      </pc:docMkLst>
      <pc:sldChg chg="delSp modSp mod">
        <pc:chgData name="Bess Dunlevy" userId="dd4b9a8537dbe9d0" providerId="LiveId" clId="{40D35ABE-2910-459B-8CCB-515DDFEED274}" dt="2023-06-26T23:51:39.102" v="205" actId="14100"/>
        <pc:sldMkLst>
          <pc:docMk/>
          <pc:sldMk cId="1508588292" sldId="342"/>
        </pc:sldMkLst>
        <pc:spChg chg="del">
          <ac:chgData name="Bess Dunlevy" userId="dd4b9a8537dbe9d0" providerId="LiveId" clId="{40D35ABE-2910-459B-8CCB-515DDFEED274}" dt="2023-06-26T23:45:04.272" v="75" actId="478"/>
          <ac:spMkLst>
            <pc:docMk/>
            <pc:sldMk cId="1508588292" sldId="342"/>
            <ac:spMk id="11" creationId="{0C01BE91-D333-FE4E-8137-15C695E430C9}"/>
          </ac:spMkLst>
        </pc:spChg>
        <pc:spChg chg="mod">
          <ac:chgData name="Bess Dunlevy" userId="dd4b9a8537dbe9d0" providerId="LiveId" clId="{40D35ABE-2910-459B-8CCB-515DDFEED274}" dt="2023-06-26T23:45:12.054" v="77" actId="1076"/>
          <ac:spMkLst>
            <pc:docMk/>
            <pc:sldMk cId="1508588292" sldId="342"/>
            <ac:spMk id="33" creationId="{143A449B-AAB7-994A-92CE-8F48E2CA7DF6}"/>
          </ac:spMkLst>
        </pc:spChg>
        <pc:spChg chg="mod">
          <ac:chgData name="Bess Dunlevy" userId="dd4b9a8537dbe9d0" providerId="LiveId" clId="{40D35ABE-2910-459B-8CCB-515DDFEED274}" dt="2023-06-26T23:51:39.102" v="205" actId="14100"/>
          <ac:spMkLst>
            <pc:docMk/>
            <pc:sldMk cId="1508588292" sldId="342"/>
            <ac:spMk id="36" creationId="{C7DC0BFC-32CE-0544-BDE7-E4E8CD4C8E4D}"/>
          </ac:spMkLst>
        </pc:spChg>
        <pc:graphicFrameChg chg="del">
          <ac:chgData name="Bess Dunlevy" userId="dd4b9a8537dbe9d0" providerId="LiveId" clId="{40D35ABE-2910-459B-8CCB-515DDFEED274}" dt="2023-06-26T23:45:02.002" v="73" actId="478"/>
          <ac:graphicFrameMkLst>
            <pc:docMk/>
            <pc:sldMk cId="1508588292" sldId="342"/>
            <ac:graphicFrameMk id="5" creationId="{E4E1EF1D-44E9-405A-962E-9662EEC24BF0}"/>
          </ac:graphicFrameMkLst>
        </pc:graphicFrameChg>
        <pc:picChg chg="mod">
          <ac:chgData name="Bess Dunlevy" userId="dd4b9a8537dbe9d0" providerId="LiveId" clId="{40D35ABE-2910-459B-8CCB-515DDFEED274}" dt="2023-06-26T23:45:16.291" v="78" actId="1076"/>
          <ac:picMkLst>
            <pc:docMk/>
            <pc:sldMk cId="1508588292" sldId="342"/>
            <ac:picMk id="4" creationId="{4AEB8225-3AA8-AF48-AD51-3F5F53316D6B}"/>
          </ac:picMkLst>
        </pc:picChg>
        <pc:cxnChg chg="del">
          <ac:chgData name="Bess Dunlevy" userId="dd4b9a8537dbe9d0" providerId="LiveId" clId="{40D35ABE-2910-459B-8CCB-515DDFEED274}" dt="2023-06-26T23:45:03.119" v="74" actId="478"/>
          <ac:cxnSpMkLst>
            <pc:docMk/>
            <pc:sldMk cId="1508588292" sldId="342"/>
            <ac:cxnSpMk id="12" creationId="{17E3CD5D-AB51-1B48-BC15-DC855BADCA95}"/>
          </ac:cxnSpMkLst>
        </pc:cxnChg>
      </pc:sldChg>
      <pc:sldChg chg="del">
        <pc:chgData name="Bess Dunlevy" userId="dd4b9a8537dbe9d0" providerId="LiveId" clId="{40D35ABE-2910-459B-8CCB-515DDFEED274}" dt="2023-06-26T23:45:17.577" v="79" actId="47"/>
        <pc:sldMkLst>
          <pc:docMk/>
          <pc:sldMk cId="1179924037" sldId="353"/>
        </pc:sldMkLst>
      </pc:sldChg>
      <pc:sldChg chg="addSp delSp modSp mod">
        <pc:chgData name="Bess Dunlevy" userId="dd4b9a8537dbe9d0" providerId="LiveId" clId="{40D35ABE-2910-459B-8CCB-515DDFEED274}" dt="2023-06-26T23:51:25.227" v="195" actId="2165"/>
        <pc:sldMkLst>
          <pc:docMk/>
          <pc:sldMk cId="3634812223" sldId="354"/>
        </pc:sldMkLst>
        <pc:spChg chg="del">
          <ac:chgData name="Bess Dunlevy" userId="dd4b9a8537dbe9d0" providerId="LiveId" clId="{40D35ABE-2910-459B-8CCB-515DDFEED274}" dt="2023-06-26T23:48:02.915" v="173" actId="478"/>
          <ac:spMkLst>
            <pc:docMk/>
            <pc:sldMk cId="3634812223" sldId="354"/>
            <ac:spMk id="5" creationId="{CF8312F4-008A-8B46-B9CC-E4456F84C996}"/>
          </ac:spMkLst>
        </pc:spChg>
        <pc:spChg chg="del">
          <ac:chgData name="Bess Dunlevy" userId="dd4b9a8537dbe9d0" providerId="LiveId" clId="{40D35ABE-2910-459B-8CCB-515DDFEED274}" dt="2023-06-26T23:48:05.995" v="175" actId="478"/>
          <ac:spMkLst>
            <pc:docMk/>
            <pc:sldMk cId="3634812223" sldId="354"/>
            <ac:spMk id="6" creationId="{8A162E46-AFAD-E846-BF5C-F20FF11EA0EF}"/>
          </ac:spMkLst>
        </pc:spChg>
        <pc:spChg chg="del">
          <ac:chgData name="Bess Dunlevy" userId="dd4b9a8537dbe9d0" providerId="LiveId" clId="{40D35ABE-2910-459B-8CCB-515DDFEED274}" dt="2023-06-26T23:48:07.235" v="176" actId="478"/>
          <ac:spMkLst>
            <pc:docMk/>
            <pc:sldMk cId="3634812223" sldId="354"/>
            <ac:spMk id="7" creationId="{00000000-0000-0000-0000-000000000000}"/>
          </ac:spMkLst>
        </pc:spChg>
        <pc:spChg chg="del mod">
          <ac:chgData name="Bess Dunlevy" userId="dd4b9a8537dbe9d0" providerId="LiveId" clId="{40D35ABE-2910-459B-8CCB-515DDFEED274}" dt="2023-06-26T23:48:04.874" v="174" actId="478"/>
          <ac:spMkLst>
            <pc:docMk/>
            <pc:sldMk cId="3634812223" sldId="354"/>
            <ac:spMk id="9" creationId="{CB9D49A6-86F7-B744-828A-D7C1D9D15D8C}"/>
          </ac:spMkLst>
        </pc:spChg>
        <pc:spChg chg="del">
          <ac:chgData name="Bess Dunlevy" userId="dd4b9a8537dbe9d0" providerId="LiveId" clId="{40D35ABE-2910-459B-8CCB-515DDFEED274}" dt="2023-06-26T23:45:20.903" v="81" actId="478"/>
          <ac:spMkLst>
            <pc:docMk/>
            <pc:sldMk cId="3634812223" sldId="354"/>
            <ac:spMk id="17" creationId="{779AB062-8C1C-4C70-BE52-A5053D1050EF}"/>
          </ac:spMkLst>
        </pc:spChg>
        <pc:spChg chg="del">
          <ac:chgData name="Bess Dunlevy" userId="dd4b9a8537dbe9d0" providerId="LiveId" clId="{40D35ABE-2910-459B-8CCB-515DDFEED274}" dt="2023-06-26T23:45:23.267" v="83" actId="478"/>
          <ac:spMkLst>
            <pc:docMk/>
            <pc:sldMk cId="3634812223" sldId="354"/>
            <ac:spMk id="38" creationId="{A6C4B9E8-80D7-0E4C-98A0-080138C4551C}"/>
          </ac:spMkLst>
        </pc:spChg>
        <pc:graphicFrameChg chg="add mod modGraphic">
          <ac:chgData name="Bess Dunlevy" userId="dd4b9a8537dbe9d0" providerId="LiveId" clId="{40D35ABE-2910-459B-8CCB-515DDFEED274}" dt="2023-06-26T23:51:25.227" v="195" actId="2165"/>
          <ac:graphicFrameMkLst>
            <pc:docMk/>
            <pc:sldMk cId="3634812223" sldId="354"/>
            <ac:graphicFrameMk id="2" creationId="{9D38ADDE-708E-A9E6-3914-D86A6CD90554}"/>
          </ac:graphicFrameMkLst>
        </pc:graphicFrameChg>
        <pc:graphicFrameChg chg="del">
          <ac:chgData name="Bess Dunlevy" userId="dd4b9a8537dbe9d0" providerId="LiveId" clId="{40D35ABE-2910-459B-8CCB-515DDFEED274}" dt="2023-06-26T23:45:19.630" v="80" actId="478"/>
          <ac:graphicFrameMkLst>
            <pc:docMk/>
            <pc:sldMk cId="3634812223" sldId="354"/>
            <ac:graphicFrameMk id="18" creationId="{F37D93A8-7E17-4F98-A895-BBADF3A52909}"/>
          </ac:graphicFrameMkLst>
        </pc:graphicFrameChg>
        <pc:graphicFrameChg chg="del">
          <ac:chgData name="Bess Dunlevy" userId="dd4b9a8537dbe9d0" providerId="LiveId" clId="{40D35ABE-2910-459B-8CCB-515DDFEED274}" dt="2023-06-26T23:45:21.955" v="82" actId="478"/>
          <ac:graphicFrameMkLst>
            <pc:docMk/>
            <pc:sldMk cId="3634812223" sldId="354"/>
            <ac:graphicFrameMk id="19" creationId="{2A29ACB9-DD4A-4609-90CB-18909D54A7C6}"/>
          </ac:graphicFrameMkLst>
        </pc:graphicFrameChg>
      </pc:sldChg>
      <pc:sldChg chg="add del ord">
        <pc:chgData name="Bess Dunlevy" userId="dd4b9a8537dbe9d0" providerId="LiveId" clId="{40D35ABE-2910-459B-8CCB-515DDFEED274}" dt="2023-06-26T23:51:25.546" v="196"/>
        <pc:sldMkLst>
          <pc:docMk/>
          <pc:sldMk cId="210379834" sldId="355"/>
        </pc:sldMkLst>
      </pc:sldChg>
      <pc:sldChg chg="del">
        <pc:chgData name="Bess Dunlevy" userId="dd4b9a8537dbe9d0" providerId="LiveId" clId="{40D35ABE-2910-459B-8CCB-515DDFEED274}" dt="2023-06-26T23:47:33.480" v="162" actId="47"/>
        <pc:sldMkLst>
          <pc:docMk/>
          <pc:sldMk cId="57605566" sldId="370"/>
        </pc:sldMkLst>
      </pc:sldChg>
      <pc:sldChg chg="del">
        <pc:chgData name="Bess Dunlevy" userId="dd4b9a8537dbe9d0" providerId="LiveId" clId="{40D35ABE-2910-459B-8CCB-515DDFEED274}" dt="2023-06-26T23:47:33.480" v="162" actId="47"/>
        <pc:sldMkLst>
          <pc:docMk/>
          <pc:sldMk cId="2962643205" sldId="378"/>
        </pc:sldMkLst>
      </pc:sldChg>
      <pc:sldChg chg="del">
        <pc:chgData name="Bess Dunlevy" userId="dd4b9a8537dbe9d0" providerId="LiveId" clId="{40D35ABE-2910-459B-8CCB-515DDFEED274}" dt="2023-06-26T23:47:33.480" v="162" actId="47"/>
        <pc:sldMkLst>
          <pc:docMk/>
          <pc:sldMk cId="4204877435" sldId="379"/>
        </pc:sldMkLst>
      </pc:sldChg>
      <pc:sldChg chg="del">
        <pc:chgData name="Bess Dunlevy" userId="dd4b9a8537dbe9d0" providerId="LiveId" clId="{40D35ABE-2910-459B-8CCB-515DDFEED274}" dt="2023-06-26T23:47:33.480" v="162" actId="47"/>
        <pc:sldMkLst>
          <pc:docMk/>
          <pc:sldMk cId="3261489383" sldId="382"/>
        </pc:sldMkLst>
      </pc:sldChg>
      <pc:sldChg chg="del">
        <pc:chgData name="Bess Dunlevy" userId="dd4b9a8537dbe9d0" providerId="LiveId" clId="{40D35ABE-2910-459B-8CCB-515DDFEED274}" dt="2023-06-26T23:47:33.480" v="162"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861357" y="971130"/>
            <a:ext cx="2885883"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304845" cy="2031325"/>
          </a:xfrm>
          <a:prstGeom prst="rect">
            <a:avLst/>
          </a:prstGeom>
          <a:noFill/>
        </p:spPr>
        <p:txBody>
          <a:bodyPr wrap="square" rtlCol="0">
            <a:spAutoFit/>
          </a:bodyPr>
          <a:lstStyle/>
          <a:p>
            <a:pPr rtl="0"/>
            <a:r>
              <a:rPr lang="pt-BR" sz="4200" b="1" dirty="0">
                <a:solidFill>
                  <a:schemeClr val="tx1">
                    <a:lumMod val="75000"/>
                    <a:lumOff val="25000"/>
                  </a:schemeClr>
                </a:solidFill>
                <a:latin typeface="Century Gothic" panose="020B0502020202020204" pitchFamily="34" charset="0"/>
              </a:rPr>
              <a:t>EXEMPLO DE MODELO DE CALENDÁRIO DE CONTEÚDO SIMPLES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1345417" y="6477000"/>
            <a:ext cx="10401824"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APRESENTAÇÃO DE EXEMPLO DE MODELO DE CALENDÁRIO DE CONTEÚDO SIMPLES</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3103904856"/>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pt-BR" sz="900" b="0" i="0" u="none" strike="noStrike">
                          <a:solidFill>
                            <a:srgbClr val="000000"/>
                          </a:solidFill>
                          <a:effectLst/>
                          <a:latin typeface="Century Gothic" panose="020B0502020202020204" pitchFamily="34" charset="0"/>
                        </a:rPr>
                        <a:t>PLATAFORMA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pt-BR" sz="800" b="0" i="0" u="none" strike="noStrike">
                          <a:solidFill>
                            <a:srgbClr val="000000"/>
                          </a:solidFill>
                          <a:effectLst/>
                          <a:latin typeface="Century Gothic" panose="020B0502020202020204" pitchFamily="34" charset="0"/>
                        </a:rPr>
                        <a:t>SEGUNDA-FEIRA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TERÇA-FEIRA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QUARTA-FEIRA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QUINTA-FEIRA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SEXTA-FEIRA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SÁBADO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DOMINGO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pt-BR"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Vídeo de instruções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Vídeo de instruções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Vídeo de instruções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Publicação de teste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de teste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Marco 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pt-BR"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Melhores receitas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Melhores receitas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Melhores receitas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de 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 de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pt-BR"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Metas de carreira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Metas de carreira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Metas de carreira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de 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Cinco principais artigos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pt-BR"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Campanha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Campanha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Campanha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Reunião interna – nenhuma publicação</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Lançamento da campanha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Vídeo da campanha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 de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pt-BR"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pt-BR" sz="900" b="1" i="0" u="none" strike="noStrike">
                          <a:solidFill>
                            <a:srgbClr val="C65911"/>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pt-BR" sz="900" b="1" i="0" u="none" strike="noStrike">
                          <a:solidFill>
                            <a:srgbClr val="00B0F0"/>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pt-BR" sz="900" b="1" i="0" u="none" strike="noStrike">
                          <a:solidFill>
                            <a:srgbClr val="548235"/>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TotalTime>
  <Words>339</Words>
  <Application>Microsoft Office PowerPoint</Application>
  <PresentationFormat>Widescreen</PresentationFormat>
  <Paragraphs>135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Hansen Han</cp:lastModifiedBy>
  <cp:revision>4</cp:revision>
  <dcterms:created xsi:type="dcterms:W3CDTF">2023-06-26T23:44:25Z</dcterms:created>
  <dcterms:modified xsi:type="dcterms:W3CDTF">2024-05-11T08:33:25Z</dcterms:modified>
</cp:coreProperties>
</file>