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420"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16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pt-BR" sz="3200" b="1">
                <a:solidFill>
                  <a:schemeClr val="tx1">
                    <a:lumMod val="65000"/>
                    <a:lumOff val="35000"/>
                  </a:schemeClr>
                </a:solidFill>
                <a:latin typeface="Century Gothic" panose="020B0502020202020204" pitchFamily="34" charset="0"/>
              </a:rPr>
              <a:t>Modelo simples de diagrama de espinha de peixe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0343"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55478"/>
          </a:xfrm>
          <a:prstGeom prst="rect">
            <a:avLst/>
          </a:prstGeom>
          <a:noFill/>
        </p:spPr>
        <p:txBody>
          <a:bodyPr wrap="square" rtlCol="0">
            <a:spAutoFit/>
          </a:bodyPr>
          <a:lstStyle/>
          <a:p>
            <a:pPr algn="l" rtl="0">
              <a:lnSpc>
                <a:spcPct val="150000"/>
              </a:lnSpc>
              <a:spcBef>
                <a:spcPts val="0"/>
              </a:spcBef>
              <a:spcAft>
                <a:spcPts val="0"/>
              </a:spcAft>
            </a:pPr>
            <a:r>
              <a:rPr lang="pt-BR" sz="1300" b="1" i="0" u="none" strike="noStrike">
                <a:solidFill>
                  <a:srgbClr val="000000"/>
                </a:solidFill>
                <a:effectLst/>
                <a:latin typeface="Century Gothic" panose="020B0502020202020204" pitchFamily="34" charset="0"/>
              </a:rPr>
              <a:t>Quando usar este modelo: </a:t>
            </a:r>
            <a:r>
              <a:rPr lang="pt-BR" sz="1300" i="0" u="none" strike="noStrike">
                <a:solidFill>
                  <a:srgbClr val="000000"/>
                </a:solidFill>
                <a:effectLst/>
                <a:latin typeface="Century Gothic" panose="020B0502020202020204" pitchFamily="34" charset="0"/>
              </a:rPr>
              <a:t>escolha este design de espinha de peixe quando quiser oferecer uma apresentação clara e impactante das causas de um problema. Usando texto mínimo, destaque os fatores que contribuem para cenários comerciais ou educacionais, obstáculos de desempenho ou ineficiências operacionais.</a:t>
            </a:r>
          </a:p>
          <a:p>
            <a:pPr algn="l" rtl="0">
              <a:lnSpc>
                <a:spcPct val="150000"/>
              </a:lnSpc>
              <a:spcBef>
                <a:spcPts val="0"/>
              </a:spcBef>
              <a:spcAft>
                <a:spcPts val="0"/>
              </a:spcAft>
            </a:pPr>
            <a:r>
              <a:rPr lang="pt-BR" sz="1300" i="0" u="none" strike="noStrike">
                <a:solidFill>
                  <a:srgbClr val="000000"/>
                </a:solidFill>
                <a:effectLst/>
                <a:latin typeface="Century Gothic" panose="020B0502020202020204" pitchFamily="34" charset="0"/>
              </a:rPr>
              <a:t>  </a:t>
            </a:r>
          </a:p>
          <a:p>
            <a:pPr algn="l" rtl="0">
              <a:lnSpc>
                <a:spcPct val="150000"/>
              </a:lnSpc>
              <a:spcBef>
                <a:spcPts val="0"/>
              </a:spcBef>
              <a:spcAft>
                <a:spcPts val="0"/>
              </a:spcAft>
            </a:pPr>
            <a:r>
              <a:rPr lang="pt-BR" sz="1300" b="1" i="0" u="none" strike="noStrike">
                <a:solidFill>
                  <a:srgbClr val="000000"/>
                </a:solidFill>
                <a:effectLst/>
                <a:latin typeface="Century Gothic" panose="020B0502020202020204" pitchFamily="34" charset="0"/>
              </a:rPr>
              <a:t>Recursos notáveis do modelo: </a:t>
            </a:r>
            <a:r>
              <a:rPr lang="pt-BR" sz="1300" i="0" u="none" strike="noStrike">
                <a:solidFill>
                  <a:srgbClr val="000000"/>
                </a:solidFill>
                <a:effectLst/>
                <a:latin typeface="Century Gothic" panose="020B0502020202020204" pitchFamily="34" charset="0"/>
              </a:rPr>
              <a:t>este diagrama é simplificado para facilitar uma entrega clara e focada, permitindo que os apresentadores enfatizem os pontos-chave. Cada segmento da espinha de peixe chama naturalmente a atenção e a direciona para o conteúdo escrito. Assim, os espectadores podem entender rapidamente informações importantes e a relação entre diferentes elementos.</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3994" y="1588040"/>
            <a:ext cx="6810637" cy="383098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 um</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 dois</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 cinco</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 seis</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 três</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2132808" cy="338554"/>
          </a:xfrm>
          <a:prstGeom prst="rect">
            <a:avLst/>
          </a:prstGeom>
          <a:noFill/>
        </p:spPr>
        <p:txBody>
          <a:bodyPr wrap="square" lIns="0" tIns="0" rIns="0" bIns="0" rtlCol="0" anchor="ctr" anchorCtr="0">
            <a:spAutoFit/>
          </a:bodyPr>
          <a:lstStyle/>
          <a:p>
            <a:pPr rtl="0"/>
            <a:r>
              <a:rPr lang="pt-BR" sz="2200" dirty="0">
                <a:latin typeface="Century Gothic" panose="020B0502020202020204" pitchFamily="34" charset="0"/>
              </a:rPr>
              <a:t>Texto quatro</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 sete</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 oito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591494377"/>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a:solidFill>
                            <a:schemeClr val="tx1"/>
                          </a:solidFill>
                          <a:effectLst/>
                          <a:latin typeface="Century Gothic" panose="020B0502020202020204" pitchFamily="34" charset="0"/>
                        </a:rPr>
                      </a:br>
                      <a:r>
                        <a:rPr lang="pt-BR" sz="1400" b="0">
                          <a:solidFill>
                            <a:schemeClr val="tx1"/>
                          </a:solidFill>
                          <a:effectLst/>
                          <a:latin typeface="Century Gothic" panose="020B0502020202020204" pitchFamily="34" charset="0"/>
                        </a:rPr>
                        <a:t>Nós </a:t>
                      </a:r>
                      <a:r>
                        <a:rPr lang="pt-BR" sz="1400" b="0" dirty="0">
                          <a:solidFill>
                            <a:schemeClr val="tx1"/>
                          </a:solidFill>
                          <a:effectLst/>
                          <a:latin typeface="Century Gothic" panose="020B0502020202020204" pitchFamily="34" charset="0"/>
                        </a:rPr>
                        <a:t>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12617</TotalTime>
  <Words>232</Words>
  <Application>Microsoft Office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2024-10-27T05:32:06Z</dcterms:modified>
</cp:coreProperties>
</file>