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6058"/>
  </p:normalViewPr>
  <p:slideViewPr>
    <p:cSldViewPr snapToGrid="0" snapToObjects="1">
      <p:cViewPr varScale="1">
        <p:scale>
          <a:sx n="108" d="100"/>
          <a:sy n="108" d="100"/>
        </p:scale>
        <p:origin x="40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3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pt-BR" sz="3200" b="1">
                <a:solidFill>
                  <a:schemeClr val="tx1">
                    <a:lumMod val="65000"/>
                    <a:lumOff val="35000"/>
                  </a:schemeClr>
                </a:solidFill>
                <a:latin typeface="Century Gothic" panose="020B0502020202020204" pitchFamily="34" charset="0"/>
              </a:rPr>
              <a:t>MODELO DE RESUMO EXECUTIVO DE UM SLIDE – EXEMPLO</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738101" y="464075"/>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877617"/>
          </a:xfrm>
          <a:prstGeom prst="rect">
            <a:avLst/>
          </a:prstGeom>
          <a:noFill/>
        </p:spPr>
        <p:txBody>
          <a:bodyPr wrap="square" rtlCol="0">
            <a:spAutoFit/>
          </a:bodyPr>
          <a:lstStyle/>
          <a:p>
            <a:pPr rtl="0">
              <a:lnSpc>
                <a:spcPct val="140000"/>
              </a:lnSpc>
            </a:pPr>
            <a:r>
              <a:rPr lang="pt-BR"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Este modelo de slide de resumo executivo é uma ferramenta versátil para transmitir resumidamente informações importantes do projeto em um único slide. Você pode inserir as informações do seu projeto no modelo em branco ou baixar a versão de amostra para ver mais orientações. Insira detalhes relevantes em cada seção, como uma visão geral do projeto e as próximas etapas. O modelo permite que os usuários insiram textos, gráficos e dados próprios. Use seu slide preenchido em uma apresentação mais longa ou sozinho como complemento visual de uma apresentação para as partes interessadas.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pt-BR" sz="2200" spc="300">
                  <a:latin typeface="Century Gothic" panose="020B0502020202020204" pitchFamily="34" charset="0"/>
                </a:rPr>
                <a:t>RESUMO</a:t>
              </a:r>
              <a:r>
                <a:rPr lang="pt-BR" sz="2200" spc="800">
                  <a:latin typeface="Century Gothic" panose="020B0502020202020204" pitchFamily="34" charset="0"/>
                </a:rPr>
                <a:t> </a:t>
              </a:r>
              <a:r>
                <a:rPr lang="pt-BR" sz="2200" spc="300">
                  <a:latin typeface="Century Gothic" panose="020B0502020202020204" pitchFamily="34" charset="0"/>
                </a:rPr>
                <a:t>EXECUTIVO</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8378"/>
            <a:ext cx="6620527" cy="3724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63220"/>
            <a:ext cx="2926080"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pt-BR" sz="2200" spc="300">
                  <a:latin typeface="Century Gothic" panose="020B0502020202020204" pitchFamily="34" charset="0"/>
                </a:rPr>
                <a:t>RESUMO</a:t>
              </a:r>
              <a:r>
                <a:rPr lang="pt-BR" sz="2200" spc="800">
                  <a:latin typeface="Century Gothic" panose="020B0502020202020204" pitchFamily="34" charset="0"/>
                </a:rPr>
                <a:t> </a:t>
              </a:r>
              <a:r>
                <a:rPr lang="pt-BR" sz="2200" spc="300">
                  <a:latin typeface="Century Gothic" panose="020B0502020202020204" pitchFamily="34" charset="0"/>
                </a:rPr>
                <a:t>EXECUTIVO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pPr rtl="0"/>
            <a:r>
              <a:rPr lang="pt-BR" sz="15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Forneça uma breve introdução ao tópico ou projeto.</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2" y="1533252"/>
            <a:ext cx="292216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dirty="0">
                <a:solidFill>
                  <a:schemeClr val="tx1"/>
                </a:solidFill>
                <a:latin typeface="Courier" pitchFamily="2" charset="0"/>
                <a:cs typeface="Times New Roman" panose="02020603050405020304" pitchFamily="18" charset="0"/>
              </a:rPr>
              <a:t>Visão geral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pt-BR" sz="1600">
                <a:solidFill>
                  <a:schemeClr val="bg1"/>
                </a:solidFill>
                <a:latin typeface="Courier" pitchFamily="2" charset="0"/>
              </a:rPr>
              <a:t>Escreva a chamada à ação.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569660"/>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pt-BR" sz="1600">
                <a:solidFill>
                  <a:srgbClr val="000000"/>
                </a:solidFill>
                <a:effectLst/>
                <a:latin typeface="Courier" pitchFamily="2" charset="0"/>
                <a:ea typeface="Calibri" panose="020F0502020204030204" pitchFamily="34" charset="0"/>
                <a:cs typeface="Times New Roman" panose="02020603050405020304" pitchFamily="18" charset="0"/>
              </a:rPr>
              <a:t>Inclua marcadores para destacar as principais conquistas e pontos de venda ou insira uma tabela ou um gráfico dinâmico para apresentar dados importantes.</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Destaques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dirty="0">
                <a:solidFill>
                  <a:schemeClr val="tx1"/>
                </a:solidFill>
                <a:latin typeface="Courier" pitchFamily="2" charset="0"/>
                <a:cs typeface="Times New Roman" panose="02020603050405020304" pitchFamily="18" charset="0"/>
              </a:rPr>
              <a:t>Status atual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30883"/>
            <a:ext cx="2834640"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30883"/>
            <a:ext cx="3085118"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Desafios e soluções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Quais são os objetivos de curto e longo prazo?</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Próximas etapas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ourier" pitchFamily="2" charset="0"/>
                <a:cs typeface="Times New Roman" panose="02020603050405020304" pitchFamily="18" charset="0"/>
              </a:rPr>
              <a:t>Desafio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ourier" pitchFamily="2" charset="0"/>
                <a:cs typeface="Times New Roman" panose="02020603050405020304" pitchFamily="18" charset="0"/>
              </a:rPr>
              <a:t>Solução</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entury Gothic" panose="020B0502020202020204" pitchFamily="34" charset="0"/>
                <a:cs typeface="Times New Roman" panose="02020603050405020304" pitchFamily="18" charset="0"/>
              </a:rPr>
              <a:t>Descreva em poucas palavras os principais desafios enfrentados e as soluções correspondentes.</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entury Gothic" panose="020B0502020202020204" pitchFamily="34" charset="0"/>
                <a:cs typeface="Times New Roman" panose="02020603050405020304" pitchFamily="18" charset="0"/>
              </a:rPr>
              <a:t>Texto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ourier" pitchFamily="2" charset="0"/>
                <a:cs typeface="Times New Roman" panose="02020603050405020304" pitchFamily="18" charset="0"/>
              </a:rPr>
              <a:t>Desafio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ourier" pitchFamily="2" charset="0"/>
                <a:cs typeface="Times New Roman" panose="02020603050405020304" pitchFamily="18" charset="0"/>
              </a:rPr>
              <a:t>Solução</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entury Gothic" panose="020B0502020202020204" pitchFamily="34" charset="0"/>
                <a:cs typeface="Times New Roman" panose="02020603050405020304" pitchFamily="18" charset="0"/>
              </a:rPr>
              <a:t>Texto</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200">
                <a:solidFill>
                  <a:schemeClr val="tx1"/>
                </a:solidFill>
                <a:latin typeface="Century Gothic" panose="020B0502020202020204" pitchFamily="34" charset="0"/>
                <a:cs typeface="Times New Roman" panose="02020603050405020304" pitchFamily="18" charset="0"/>
              </a:rPr>
              <a:t>Texto</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2800" dirty="0">
                <a:solidFill>
                  <a:schemeClr val="tx1"/>
                </a:solidFill>
                <a:latin typeface="Courier" pitchFamily="2" charset="0"/>
                <a:cs typeface="Times New Roman" panose="02020603050405020304" pitchFamily="18" charset="0"/>
              </a:rPr>
              <a:t>Nome do projeto, empresa ou iniciativa</a:t>
            </a:r>
          </a:p>
        </p:txBody>
      </p:sp>
      <p:sp>
        <p:nvSpPr>
          <p:cNvPr id="14" name="TextBox 13">
            <a:extLst>
              <a:ext uri="{FF2B5EF4-FFF2-40B4-BE49-F238E27FC236}">
                <a16:creationId xmlns:a16="http://schemas.microsoft.com/office/drawing/2014/main" id="{36761572-A624-80F6-320D-0779328EA6F8}"/>
              </a:ext>
            </a:extLst>
          </p:cNvPr>
          <p:cNvSpPr txBox="1"/>
          <p:nvPr/>
        </p:nvSpPr>
        <p:spPr>
          <a:xfrm>
            <a:off x="8681793" y="110937"/>
            <a:ext cx="3276635" cy="853632"/>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pt-BR" sz="1100" i="1" dirty="0">
                <a:effectLst/>
                <a:latin typeface="Century Gothic" panose="020B0502020202020204" pitchFamily="34" charset="0"/>
                <a:ea typeface="Arial" panose="020B0604020202020204" pitchFamily="34" charset="0"/>
              </a:rPr>
              <a:t>Use marcadores com frases curtas para destacar desdobramentos recentes ou insira uma barra ou um gráfico de progresso para descrever o status do projeto.</a:t>
            </a:r>
          </a:p>
        </p:txBody>
      </p:sp>
    </p:spTree>
    <p:extLst>
      <p:ext uri="{BB962C8B-B14F-4D97-AF65-F5344CB8AC3E}">
        <p14:creationId xmlns:p14="http://schemas.microsoft.com/office/powerpoint/2010/main" val="8864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10909</TotalTime>
  <Words>328</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148</cp:revision>
  <cp:lastPrinted>2024-02-20T23:48:17Z</cp:lastPrinted>
  <dcterms:created xsi:type="dcterms:W3CDTF">2021-07-07T23:54:57Z</dcterms:created>
  <dcterms:modified xsi:type="dcterms:W3CDTF">2024-10-01T14:47:43Z</dcterms:modified>
</cp:coreProperties>
</file>