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43"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A622"/>
    <a:srgbClr val="F10002"/>
    <a:srgbClr val="FFC0E3"/>
    <a:srgbClr val="00E7F2"/>
    <a:srgbClr val="00BD32"/>
    <a:srgbClr val="5B7191"/>
    <a:srgbClr val="EAEEF3"/>
    <a:srgbClr val="CE1D02"/>
    <a:srgbClr val="E3EAF6"/>
    <a:srgbClr val="CDD5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028B7E-08B7-43F9-A390-878488580CC6}" v="1" dt="2024-01-19T23:09:41.8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74" autoAdjust="0"/>
    <p:restoredTop sz="86447"/>
  </p:normalViewPr>
  <p:slideViewPr>
    <p:cSldViewPr snapToGrid="0" snapToObjects="1">
      <p:cViewPr varScale="1">
        <p:scale>
          <a:sx n="196" d="100"/>
          <a:sy n="196" d="100"/>
        </p:scale>
        <p:origin x="1339" y="125"/>
      </p:cViewPr>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90028B7E-08B7-43F9-A390-878488580CC6}"/>
    <pc:docChg chg="addSld delSld modSld">
      <pc:chgData name="Bess Dunlevy" userId="dd4b9a8537dbe9d0" providerId="LiveId" clId="{90028B7E-08B7-43F9-A390-878488580CC6}" dt="2024-01-19T23:09:52.263" v="4" actId="47"/>
      <pc:docMkLst>
        <pc:docMk/>
      </pc:docMkLst>
      <pc:sldChg chg="del">
        <pc:chgData name="Bess Dunlevy" userId="dd4b9a8537dbe9d0" providerId="LiveId" clId="{90028B7E-08B7-43F9-A390-878488580CC6}" dt="2024-01-19T23:09:52.263" v="4" actId="47"/>
        <pc:sldMkLst>
          <pc:docMk/>
          <pc:sldMk cId="1036723312" sldId="320"/>
        </pc:sldMkLst>
      </pc:sldChg>
      <pc:sldChg chg="modSp mod">
        <pc:chgData name="Bess Dunlevy" userId="dd4b9a8537dbe9d0" providerId="LiveId" clId="{90028B7E-08B7-43F9-A390-878488580CC6}" dt="2024-01-19T23:09:16.375" v="0" actId="20577"/>
        <pc:sldMkLst>
          <pc:docMk/>
          <pc:sldMk cId="1925317832" sldId="342"/>
        </pc:sldMkLst>
        <pc:spChg chg="mod">
          <ac:chgData name="Bess Dunlevy" userId="dd4b9a8537dbe9d0" providerId="LiveId" clId="{90028B7E-08B7-43F9-A390-878488580CC6}" dt="2024-01-19T23:09:16.375" v="0" actId="20577"/>
          <ac:spMkLst>
            <pc:docMk/>
            <pc:sldMk cId="1925317832" sldId="342"/>
            <ac:spMk id="33" creationId="{143A449B-AAB7-994A-92CE-8F48E2CA7DF6}"/>
          </ac:spMkLst>
        </pc:spChg>
      </pc:sldChg>
      <pc:sldChg chg="modSp add mod">
        <pc:chgData name="Bess Dunlevy" userId="dd4b9a8537dbe9d0" providerId="LiveId" clId="{90028B7E-08B7-43F9-A390-878488580CC6}" dt="2024-01-19T23:09:49.155" v="3" actId="20577"/>
        <pc:sldMkLst>
          <pc:docMk/>
          <pc:sldMk cId="2465731819" sldId="343"/>
        </pc:sldMkLst>
        <pc:spChg chg="mod">
          <ac:chgData name="Bess Dunlevy" userId="dd4b9a8537dbe9d0" providerId="LiveId" clId="{90028B7E-08B7-43F9-A390-878488580CC6}" dt="2024-01-19T23:09:49.155" v="3" actId="20577"/>
          <ac:spMkLst>
            <pc:docMk/>
            <pc:sldMk cId="2465731819" sldId="343"/>
            <ac:spMk id="9" creationId="{E6EEB223-E166-A54F-887F-3F76EDC4E43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11/27/2024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2</a:t>
            </a:fld>
            <a:endParaRPr/>
          </a:p>
        </p:txBody>
      </p:sp>
    </p:spTree>
    <p:extLst>
      <p:ext uri="{BB962C8B-B14F-4D97-AF65-F5344CB8AC3E}">
        <p14:creationId xmlns:p14="http://schemas.microsoft.com/office/powerpoint/2010/main" val="3618666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a:p>
        </p:txBody>
      </p:sp>
      <p:sp>
        <p:nvSpPr>
          <p:cNvPr id="4" name="Date Placeholder 3"/>
          <p:cNvSpPr>
            <a:spLocks noGrp="1"/>
          </p:cNvSpPr>
          <p:nvPr>
            <p:ph type="dt" sz="half" idx="10"/>
          </p:nvPr>
        </p:nvSpPr>
        <p:spPr/>
        <p:txBody>
          <a:bodyPr/>
          <a:lstStyle/>
          <a:p>
            <a:fld id="{7381E756-E947-FD4A-8A23-D2C983A1A8BD}" type="datetimeFigureOut">
              <a:rPr lang="en-US" smtClean="0"/>
              <a:t>11/27/2024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7381E756-E947-FD4A-8A23-D2C983A1A8BD}" type="datetimeFigureOut">
              <a:rPr lang="en-US" smtClean="0"/>
              <a:t>11/27/2024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a:t>Образец заголовка</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7381E756-E947-FD4A-8A23-D2C983A1A8BD}" type="datetimeFigureOut">
              <a:rPr lang="en-US" smtClean="0"/>
              <a:t>11/27/2024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7381E756-E947-FD4A-8A23-D2C983A1A8BD}" type="datetimeFigureOut">
              <a:rPr lang="en-US" smtClean="0"/>
              <a:t>11/27/2024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381E756-E947-FD4A-8A23-D2C983A1A8BD}" type="datetimeFigureOut">
              <a:rPr lang="en-US" smtClean="0"/>
              <a:t>11/27/2024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Date Placeholder 4"/>
          <p:cNvSpPr>
            <a:spLocks noGrp="1"/>
          </p:cNvSpPr>
          <p:nvPr>
            <p:ph type="dt" sz="half" idx="10"/>
          </p:nvPr>
        </p:nvSpPr>
        <p:spPr/>
        <p:txBody>
          <a:bodyPr/>
          <a:lstStyle/>
          <a:p>
            <a:fld id="{7381E756-E947-FD4A-8A23-D2C983A1A8BD}" type="datetimeFigureOut">
              <a:rPr lang="en-US" smtClean="0"/>
              <a:t>11/27/2024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a:t>Образец заголовка</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Date Placeholder 6"/>
          <p:cNvSpPr>
            <a:spLocks noGrp="1"/>
          </p:cNvSpPr>
          <p:nvPr>
            <p:ph type="dt" sz="half" idx="10"/>
          </p:nvPr>
        </p:nvSpPr>
        <p:spPr/>
        <p:txBody>
          <a:bodyPr/>
          <a:lstStyle/>
          <a:p>
            <a:fld id="{7381E756-E947-FD4A-8A23-D2C983A1A8BD}" type="datetimeFigureOut">
              <a:rPr lang="en-US" smtClean="0"/>
              <a:t>11/27/2024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fld id="{7381E756-E947-FD4A-8A23-D2C983A1A8BD}" type="datetimeFigureOut">
              <a:rPr lang="en-US" smtClean="0"/>
              <a:t>11/27/2024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11/27/2024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7381E756-E947-FD4A-8A23-D2C983A1A8BD}" type="datetimeFigureOut">
              <a:rPr lang="en-US" smtClean="0"/>
              <a:t>11/27/2024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7381E756-E947-FD4A-8A23-D2C983A1A8BD}" type="datetimeFigureOut">
              <a:rPr lang="en-US" smtClean="0"/>
              <a:t>11/27/2024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11/27/2024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pt.smartsheet.com/try-it?trp=58171"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ura geométrica branca abstrata">
            <a:extLst>
              <a:ext uri="{FF2B5EF4-FFF2-40B4-BE49-F238E27FC236}">
                <a16:creationId xmlns:a16="http://schemas.microsoft.com/office/drawing/2014/main" id="{37C03320-FD39-2876-153A-01FD0007681C}"/>
              </a:ext>
            </a:extLst>
          </p:cNvPr>
          <p:cNvPicPr>
            <a:picLocks noChangeAspect="1"/>
          </p:cNvPicPr>
          <p:nvPr/>
        </p:nvPicPr>
        <p:blipFill>
          <a:blip r:embed="rId2"/>
          <a:stretch>
            <a:fillRect/>
          </a:stretch>
        </p:blipFill>
        <p:spPr>
          <a:xfrm>
            <a:off x="-11373" y="0"/>
            <a:ext cx="12203371" cy="6858000"/>
          </a:xfrm>
          <a:prstGeom prst="rect">
            <a:avLst/>
          </a:prstGeom>
        </p:spPr>
      </p:pic>
      <p:sp>
        <p:nvSpPr>
          <p:cNvPr id="2" name="TextBox 1">
            <a:extLst>
              <a:ext uri="{FF2B5EF4-FFF2-40B4-BE49-F238E27FC236}">
                <a16:creationId xmlns:a16="http://schemas.microsoft.com/office/drawing/2014/main" id="{7C5F649A-21D3-4946-B06E-8A79DDA0D00E}"/>
              </a:ext>
            </a:extLst>
          </p:cNvPr>
          <p:cNvSpPr txBox="1"/>
          <p:nvPr/>
        </p:nvSpPr>
        <p:spPr>
          <a:xfrm>
            <a:off x="343194" y="2401285"/>
            <a:ext cx="9247166" cy="1200329"/>
          </a:xfrm>
          <a:prstGeom prst="rect">
            <a:avLst/>
          </a:prstGeom>
          <a:noFill/>
        </p:spPr>
        <p:txBody>
          <a:bodyPr wrap="square" rtlCol="0">
            <a:spAutoFit/>
          </a:bodyPr>
          <a:lstStyle/>
          <a:p>
            <a:pPr rtl="0"/>
            <a:r>
              <a:rPr lang="pt-BR" sz="3600">
                <a:latin typeface="Century Gothic" panose="020B0502020202020204" pitchFamily="34" charset="0"/>
              </a:rPr>
              <a:t>Notas quanto ao uso </a:t>
            </a:r>
            <a:br>
              <a:rPr lang="en-US" sz="3600" dirty="0">
                <a:latin typeface="Century Gothic" panose="020B0502020202020204" pitchFamily="34" charset="0"/>
              </a:rPr>
            </a:br>
            <a:r>
              <a:rPr lang="pt-BR" sz="3600">
                <a:latin typeface="Century Gothic" panose="020B0502020202020204" pitchFamily="34" charset="0"/>
              </a:rPr>
              <a:t>deste modelo</a:t>
            </a:r>
          </a:p>
        </p:txBody>
      </p:sp>
      <p:sp>
        <p:nvSpPr>
          <p:cNvPr id="3" name="TextBox 2">
            <a:extLst>
              <a:ext uri="{FF2B5EF4-FFF2-40B4-BE49-F238E27FC236}">
                <a16:creationId xmlns:a16="http://schemas.microsoft.com/office/drawing/2014/main" id="{8D229698-1152-43F9-BE56-3EBDC68FD012}"/>
              </a:ext>
            </a:extLst>
          </p:cNvPr>
          <p:cNvSpPr txBox="1"/>
          <p:nvPr/>
        </p:nvSpPr>
        <p:spPr>
          <a:xfrm>
            <a:off x="481217" y="3686290"/>
            <a:ext cx="5263975" cy="2215991"/>
          </a:xfrm>
          <a:prstGeom prst="rect">
            <a:avLst/>
          </a:prstGeom>
          <a:noFill/>
        </p:spPr>
        <p:txBody>
          <a:bodyPr wrap="square" rtlCol="0">
            <a:spAutoFit/>
          </a:bodyPr>
          <a:lstStyle/>
          <a:p>
            <a:pPr rtl="0">
              <a:spcAft>
                <a:spcPts val="600"/>
              </a:spcAft>
            </a:pPr>
            <a:r>
              <a:rPr lang="pt-BR" sz="1600">
                <a:latin typeface="Century Gothic" panose="020B0502020202020204" pitchFamily="34" charset="0"/>
              </a:rPr>
              <a:t>Insira tarefas do projeto na área do gráfico. </a:t>
            </a:r>
          </a:p>
          <a:p>
            <a:pPr rtl="0"/>
            <a:r>
              <a:rPr lang="pt-BR" sz="1600">
                <a:latin typeface="Century Gothic" panose="020B0502020202020204" pitchFamily="34" charset="0"/>
              </a:rPr>
              <a:t> </a:t>
            </a:r>
          </a:p>
          <a:p>
            <a:pPr rtl="0">
              <a:spcAft>
                <a:spcPts val="600"/>
              </a:spcAft>
            </a:pPr>
            <a:r>
              <a:rPr lang="pt-BR" sz="1600">
                <a:latin typeface="Century Gothic" panose="020B0502020202020204" pitchFamily="34" charset="0"/>
              </a:rPr>
              <a:t>Insira proprietários de rótulos na legenda abaixo do gráfico. </a:t>
            </a:r>
          </a:p>
          <a:p>
            <a:endParaRPr lang="en-US" sz="1600" dirty="0">
              <a:latin typeface="Century Gothic" panose="020B0502020202020204" pitchFamily="34" charset="0"/>
            </a:endParaRPr>
          </a:p>
          <a:p>
            <a:pPr rtl="0">
              <a:spcAft>
                <a:spcPts val="600"/>
              </a:spcAft>
            </a:pPr>
            <a:r>
              <a:rPr lang="pt-BR" sz="1600">
                <a:latin typeface="Century Gothic" panose="020B0502020202020204" pitchFamily="34" charset="0"/>
              </a:rPr>
              <a:t>Ajuste as barras para representar a duração por tarefa.  Adicione datas de início e de término, prazos, datas de marcos ou informações adicionais da tarefa dentro de cada barra ou na área do gráfico.</a:t>
            </a:r>
          </a:p>
        </p:txBody>
      </p:sp>
      <p:sp>
        <p:nvSpPr>
          <p:cNvPr id="33" name="TextBox 32">
            <a:extLst>
              <a:ext uri="{FF2B5EF4-FFF2-40B4-BE49-F238E27FC236}">
                <a16:creationId xmlns:a16="http://schemas.microsoft.com/office/drawing/2014/main" id="{143A449B-AAB7-994A-92CE-8F48E2CA7DF6}"/>
              </a:ext>
            </a:extLst>
          </p:cNvPr>
          <p:cNvSpPr txBox="1"/>
          <p:nvPr/>
        </p:nvSpPr>
        <p:spPr>
          <a:xfrm>
            <a:off x="409776" y="290981"/>
            <a:ext cx="8230947" cy="954107"/>
          </a:xfrm>
          <a:prstGeom prst="rect">
            <a:avLst/>
          </a:prstGeom>
          <a:noFill/>
        </p:spPr>
        <p:txBody>
          <a:bodyPr wrap="square" rtlCol="0">
            <a:spAutoFit/>
          </a:bodyPr>
          <a:lstStyle/>
          <a:p>
            <a:pPr rtl="0"/>
            <a:r>
              <a:rPr lang="pt-BR" sz="2800" b="1" dirty="0">
                <a:solidFill>
                  <a:schemeClr val="tx1">
                    <a:lumMod val="65000"/>
                    <a:lumOff val="35000"/>
                  </a:schemeClr>
                </a:solidFill>
                <a:latin typeface="Century Gothic" panose="020B0502020202020204" pitchFamily="34" charset="0"/>
              </a:rPr>
              <a:t>MODELO BÁSICO DE PLANO DE IMPLEMENTAÇÃO em PowerPoint</a:t>
            </a:r>
          </a:p>
        </p:txBody>
      </p:sp>
      <p:pic>
        <p:nvPicPr>
          <p:cNvPr id="7" name="Picture 6">
            <a:extLst>
              <a:ext uri="{FF2B5EF4-FFF2-40B4-BE49-F238E27FC236}">
                <a16:creationId xmlns:a16="http://schemas.microsoft.com/office/drawing/2014/main" id="{D99D5DBB-A845-FBFC-C023-B44AF66B8AA2}"/>
              </a:ext>
            </a:extLst>
          </p:cNvPr>
          <p:cNvPicPr>
            <a:picLocks noChangeAspect="1"/>
          </p:cNvPicPr>
          <p:nvPr/>
        </p:nvPicPr>
        <p:blipFill>
          <a:blip r:embed="rId3"/>
          <a:srcRect b="6121"/>
          <a:stretch/>
        </p:blipFill>
        <p:spPr>
          <a:xfrm>
            <a:off x="6793046" y="2734983"/>
            <a:ext cx="4993900" cy="2637118"/>
          </a:xfrm>
          <a:prstGeom prst="rect">
            <a:avLst/>
          </a:prstGeom>
          <a:effectLst>
            <a:outerShdw blurRad="50800" dist="38100" dir="2700000" algn="tl" rotWithShape="0">
              <a:prstClr val="black">
                <a:alpha val="40000"/>
              </a:prstClr>
            </a:outerShdw>
          </a:effectLst>
        </p:spPr>
      </p:pic>
      <p:pic>
        <p:nvPicPr>
          <p:cNvPr id="6" name="Picture 5">
            <a:hlinkClick r:id="rId4"/>
            <a:extLst>
              <a:ext uri="{FF2B5EF4-FFF2-40B4-BE49-F238E27FC236}">
                <a16:creationId xmlns:a16="http://schemas.microsoft.com/office/drawing/2014/main" id="{428E47A7-4E62-3A7C-3EF0-017982BA53FE}"/>
              </a:ext>
            </a:extLst>
          </p:cNvPr>
          <p:cNvPicPr>
            <a:picLocks noChangeAspect="1"/>
          </p:cNvPicPr>
          <p:nvPr/>
        </p:nvPicPr>
        <p:blipFill>
          <a:blip r:embed="rId5"/>
          <a:srcRect/>
          <a:stretch/>
        </p:blipFill>
        <p:spPr>
          <a:xfrm>
            <a:off x="8534352" y="298882"/>
            <a:ext cx="3264288" cy="649251"/>
          </a:xfrm>
          <a:prstGeom prst="rect">
            <a:avLst/>
          </a:prstGeom>
        </p:spPr>
      </p:pic>
    </p:spTree>
    <p:extLst>
      <p:ext uri="{BB962C8B-B14F-4D97-AF65-F5344CB8AC3E}">
        <p14:creationId xmlns:p14="http://schemas.microsoft.com/office/powerpoint/2010/main" val="1925317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E1B7E48-4A02-444F-963A-D6DBBEE435A3}"/>
              </a:ext>
            </a:extLst>
          </p:cNvPr>
          <p:cNvGrpSpPr/>
          <p:nvPr/>
        </p:nvGrpSpPr>
        <p:grpSpPr>
          <a:xfrm>
            <a:off x="7203068" y="-14628"/>
            <a:ext cx="5724680" cy="6219640"/>
            <a:chOff x="7203068" y="-14628"/>
            <a:chExt cx="5724680" cy="6219640"/>
          </a:xfrm>
          <a:solidFill>
            <a:schemeClr val="bg1">
              <a:alpha val="30000"/>
            </a:schemeClr>
          </a:solidFill>
        </p:grpSpPr>
        <p:sp>
          <p:nvSpPr>
            <p:cNvPr id="8" name="Triangle 7">
              <a:extLst>
                <a:ext uri="{FF2B5EF4-FFF2-40B4-BE49-F238E27FC236}">
                  <a16:creationId xmlns:a16="http://schemas.microsoft.com/office/drawing/2014/main" id="{C1F95B41-1F70-5541-A0B1-E31F6CB382D1}"/>
                </a:ext>
              </a:extLst>
            </p:cNvPr>
            <p:cNvSpPr/>
            <p:nvPr/>
          </p:nvSpPr>
          <p:spPr>
            <a:xfrm>
              <a:off x="8267700" y="1219200"/>
              <a:ext cx="1498109" cy="1121526"/>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riangle 13">
              <a:extLst>
                <a:ext uri="{FF2B5EF4-FFF2-40B4-BE49-F238E27FC236}">
                  <a16:creationId xmlns:a16="http://schemas.microsoft.com/office/drawing/2014/main" id="{D3145F68-25BF-6F45-9133-78D5A5614430}"/>
                </a:ext>
              </a:extLst>
            </p:cNvPr>
            <p:cNvSpPr/>
            <p:nvPr/>
          </p:nvSpPr>
          <p:spPr>
            <a:xfrm rot="10800000">
              <a:off x="8267698" y="2340726"/>
              <a:ext cx="1498109" cy="1121526"/>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riangle 14">
              <a:extLst>
                <a:ext uri="{FF2B5EF4-FFF2-40B4-BE49-F238E27FC236}">
                  <a16:creationId xmlns:a16="http://schemas.microsoft.com/office/drawing/2014/main" id="{32661B42-CFB6-BF43-BDC1-243E3C22207A}"/>
                </a:ext>
              </a:extLst>
            </p:cNvPr>
            <p:cNvSpPr/>
            <p:nvPr/>
          </p:nvSpPr>
          <p:spPr>
            <a:xfrm>
              <a:off x="9117614" y="2441587"/>
              <a:ext cx="1498109" cy="1121526"/>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riangle 15">
              <a:extLst>
                <a:ext uri="{FF2B5EF4-FFF2-40B4-BE49-F238E27FC236}">
                  <a16:creationId xmlns:a16="http://schemas.microsoft.com/office/drawing/2014/main" id="{309A7C49-973C-FD42-AB70-5B57BBDB1D85}"/>
                </a:ext>
              </a:extLst>
            </p:cNvPr>
            <p:cNvSpPr/>
            <p:nvPr/>
          </p:nvSpPr>
          <p:spPr>
            <a:xfrm rot="10800000">
              <a:off x="9117612" y="3563113"/>
              <a:ext cx="1498109" cy="1121526"/>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riangle 16">
              <a:extLst>
                <a:ext uri="{FF2B5EF4-FFF2-40B4-BE49-F238E27FC236}">
                  <a16:creationId xmlns:a16="http://schemas.microsoft.com/office/drawing/2014/main" id="{A49B51FE-E6AA-5A45-BD6C-DA4BF7C9EC64}"/>
                </a:ext>
              </a:extLst>
            </p:cNvPr>
            <p:cNvSpPr/>
            <p:nvPr/>
          </p:nvSpPr>
          <p:spPr>
            <a:xfrm rot="10800000">
              <a:off x="9118598" y="-14627"/>
              <a:ext cx="3073402" cy="2300834"/>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riangle 17">
              <a:extLst>
                <a:ext uri="{FF2B5EF4-FFF2-40B4-BE49-F238E27FC236}">
                  <a16:creationId xmlns:a16="http://schemas.microsoft.com/office/drawing/2014/main" id="{DCC5E1A3-499A-4A42-912A-329D6FA81565}"/>
                </a:ext>
              </a:extLst>
            </p:cNvPr>
            <p:cNvSpPr/>
            <p:nvPr/>
          </p:nvSpPr>
          <p:spPr>
            <a:xfrm>
              <a:off x="11194577" y="5032308"/>
              <a:ext cx="825935" cy="618318"/>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riangle 18">
              <a:extLst>
                <a:ext uri="{FF2B5EF4-FFF2-40B4-BE49-F238E27FC236}">
                  <a16:creationId xmlns:a16="http://schemas.microsoft.com/office/drawing/2014/main" id="{7478C905-13B8-3549-A925-632AF93DA529}"/>
                </a:ext>
              </a:extLst>
            </p:cNvPr>
            <p:cNvSpPr/>
            <p:nvPr/>
          </p:nvSpPr>
          <p:spPr>
            <a:xfrm rot="10800000">
              <a:off x="10726003" y="4976702"/>
              <a:ext cx="825935" cy="618318"/>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riangle 19">
              <a:extLst>
                <a:ext uri="{FF2B5EF4-FFF2-40B4-BE49-F238E27FC236}">
                  <a16:creationId xmlns:a16="http://schemas.microsoft.com/office/drawing/2014/main" id="{EBBDD6DB-9153-F84A-8A6D-72FB50473A0B}"/>
                </a:ext>
              </a:extLst>
            </p:cNvPr>
            <p:cNvSpPr/>
            <p:nvPr/>
          </p:nvSpPr>
          <p:spPr>
            <a:xfrm>
              <a:off x="10726004" y="4358384"/>
              <a:ext cx="825935" cy="618318"/>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riangle 20">
              <a:extLst>
                <a:ext uri="{FF2B5EF4-FFF2-40B4-BE49-F238E27FC236}">
                  <a16:creationId xmlns:a16="http://schemas.microsoft.com/office/drawing/2014/main" id="{0F2B7324-B883-D04D-AA46-6BD0AF8386FA}"/>
                </a:ext>
              </a:extLst>
            </p:cNvPr>
            <p:cNvSpPr/>
            <p:nvPr/>
          </p:nvSpPr>
          <p:spPr>
            <a:xfrm>
              <a:off x="10732980" y="2926103"/>
              <a:ext cx="825935" cy="618318"/>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riangle 21">
              <a:extLst>
                <a:ext uri="{FF2B5EF4-FFF2-40B4-BE49-F238E27FC236}">
                  <a16:creationId xmlns:a16="http://schemas.microsoft.com/office/drawing/2014/main" id="{E2E2A6B5-3297-124A-A02B-7888670A8E19}"/>
                </a:ext>
              </a:extLst>
            </p:cNvPr>
            <p:cNvSpPr/>
            <p:nvPr/>
          </p:nvSpPr>
          <p:spPr>
            <a:xfrm rot="10800000">
              <a:off x="10732979" y="3544421"/>
              <a:ext cx="825935" cy="618318"/>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riangle 22">
              <a:extLst>
                <a:ext uri="{FF2B5EF4-FFF2-40B4-BE49-F238E27FC236}">
                  <a16:creationId xmlns:a16="http://schemas.microsoft.com/office/drawing/2014/main" id="{56579292-2F63-8344-B4D4-B3104A9FF118}"/>
                </a:ext>
              </a:extLst>
            </p:cNvPr>
            <p:cNvSpPr/>
            <p:nvPr/>
          </p:nvSpPr>
          <p:spPr>
            <a:xfrm>
              <a:off x="11201553" y="3600027"/>
              <a:ext cx="825935" cy="618318"/>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riangle 23">
              <a:extLst>
                <a:ext uri="{FF2B5EF4-FFF2-40B4-BE49-F238E27FC236}">
                  <a16:creationId xmlns:a16="http://schemas.microsoft.com/office/drawing/2014/main" id="{7246C88E-4533-0C4B-B184-73C1B498B8FC}"/>
                </a:ext>
              </a:extLst>
            </p:cNvPr>
            <p:cNvSpPr/>
            <p:nvPr/>
          </p:nvSpPr>
          <p:spPr>
            <a:xfrm rot="10800000">
              <a:off x="11201552" y="4218345"/>
              <a:ext cx="825935" cy="618318"/>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riangle 24">
              <a:extLst>
                <a:ext uri="{FF2B5EF4-FFF2-40B4-BE49-F238E27FC236}">
                  <a16:creationId xmlns:a16="http://schemas.microsoft.com/office/drawing/2014/main" id="{03EC3B23-B8B6-1B4A-9899-999384E3DFAC}"/>
                </a:ext>
              </a:extLst>
            </p:cNvPr>
            <p:cNvSpPr/>
            <p:nvPr/>
          </p:nvSpPr>
          <p:spPr>
            <a:xfrm>
              <a:off x="9465415" y="5351037"/>
              <a:ext cx="613059" cy="458953"/>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riangle 25">
              <a:extLst>
                <a:ext uri="{FF2B5EF4-FFF2-40B4-BE49-F238E27FC236}">
                  <a16:creationId xmlns:a16="http://schemas.microsoft.com/office/drawing/2014/main" id="{3680E3CF-DB8A-9047-B4CD-2F5BA9988567}"/>
                </a:ext>
              </a:extLst>
            </p:cNvPr>
            <p:cNvSpPr/>
            <p:nvPr/>
          </p:nvSpPr>
          <p:spPr>
            <a:xfrm rot="10800000">
              <a:off x="8796054" y="4684640"/>
              <a:ext cx="613059" cy="458953"/>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riangle 26">
              <a:extLst>
                <a:ext uri="{FF2B5EF4-FFF2-40B4-BE49-F238E27FC236}">
                  <a16:creationId xmlns:a16="http://schemas.microsoft.com/office/drawing/2014/main" id="{F70F9821-7B32-5942-B3E7-D8C865439557}"/>
                </a:ext>
              </a:extLst>
            </p:cNvPr>
            <p:cNvSpPr/>
            <p:nvPr/>
          </p:nvSpPr>
          <p:spPr>
            <a:xfrm>
              <a:off x="8796055" y="4225687"/>
              <a:ext cx="613059" cy="458953"/>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riangle 27">
              <a:extLst>
                <a:ext uri="{FF2B5EF4-FFF2-40B4-BE49-F238E27FC236}">
                  <a16:creationId xmlns:a16="http://schemas.microsoft.com/office/drawing/2014/main" id="{17F49CF0-4F75-364D-B8B3-83A0B12E6A7E}"/>
                </a:ext>
              </a:extLst>
            </p:cNvPr>
            <p:cNvSpPr/>
            <p:nvPr/>
          </p:nvSpPr>
          <p:spPr>
            <a:xfrm>
              <a:off x="11429639" y="676405"/>
              <a:ext cx="1498109" cy="1121526"/>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riangle 28">
              <a:extLst>
                <a:ext uri="{FF2B5EF4-FFF2-40B4-BE49-F238E27FC236}">
                  <a16:creationId xmlns:a16="http://schemas.microsoft.com/office/drawing/2014/main" id="{7448E9F5-8215-3D44-85D0-A590CF9868BA}"/>
                </a:ext>
              </a:extLst>
            </p:cNvPr>
            <p:cNvSpPr/>
            <p:nvPr/>
          </p:nvSpPr>
          <p:spPr>
            <a:xfrm rot="10800000">
              <a:off x="11429637" y="1797931"/>
              <a:ext cx="1498109" cy="1121526"/>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riangle 29">
              <a:extLst>
                <a:ext uri="{FF2B5EF4-FFF2-40B4-BE49-F238E27FC236}">
                  <a16:creationId xmlns:a16="http://schemas.microsoft.com/office/drawing/2014/main" id="{90090464-F536-8E4A-BD6E-7EB365238ABE}"/>
                </a:ext>
              </a:extLst>
            </p:cNvPr>
            <p:cNvSpPr/>
            <p:nvPr/>
          </p:nvSpPr>
          <p:spPr>
            <a:xfrm rot="10800000">
              <a:off x="10001145" y="4978503"/>
              <a:ext cx="401094" cy="30027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riangle 30">
              <a:extLst>
                <a:ext uri="{FF2B5EF4-FFF2-40B4-BE49-F238E27FC236}">
                  <a16:creationId xmlns:a16="http://schemas.microsoft.com/office/drawing/2014/main" id="{AA7D07E8-B811-E14D-8E65-1E5D7F4AE6EB}"/>
                </a:ext>
              </a:extLst>
            </p:cNvPr>
            <p:cNvSpPr/>
            <p:nvPr/>
          </p:nvSpPr>
          <p:spPr>
            <a:xfrm>
              <a:off x="8478550" y="3436582"/>
              <a:ext cx="401094" cy="30027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riangle 31">
              <a:extLst>
                <a:ext uri="{FF2B5EF4-FFF2-40B4-BE49-F238E27FC236}">
                  <a16:creationId xmlns:a16="http://schemas.microsoft.com/office/drawing/2014/main" id="{A48947FF-57CA-D249-96E7-117F9769097F}"/>
                </a:ext>
              </a:extLst>
            </p:cNvPr>
            <p:cNvSpPr/>
            <p:nvPr/>
          </p:nvSpPr>
          <p:spPr>
            <a:xfrm>
              <a:off x="10560298" y="3911608"/>
              <a:ext cx="221130" cy="165545"/>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riangle 32">
              <a:extLst>
                <a:ext uri="{FF2B5EF4-FFF2-40B4-BE49-F238E27FC236}">
                  <a16:creationId xmlns:a16="http://schemas.microsoft.com/office/drawing/2014/main" id="{F04D09A2-2F95-5241-9100-2219D93B2329}"/>
                </a:ext>
              </a:extLst>
            </p:cNvPr>
            <p:cNvSpPr/>
            <p:nvPr/>
          </p:nvSpPr>
          <p:spPr>
            <a:xfrm rot="10800000">
              <a:off x="10924816" y="6039467"/>
              <a:ext cx="221130" cy="165545"/>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riangle 33">
              <a:extLst>
                <a:ext uri="{FF2B5EF4-FFF2-40B4-BE49-F238E27FC236}">
                  <a16:creationId xmlns:a16="http://schemas.microsoft.com/office/drawing/2014/main" id="{1BDF32AB-DA0A-0D43-859F-2CD7DBE58638}"/>
                </a:ext>
              </a:extLst>
            </p:cNvPr>
            <p:cNvSpPr/>
            <p:nvPr/>
          </p:nvSpPr>
          <p:spPr>
            <a:xfrm rot="10800000">
              <a:off x="8157134" y="1651419"/>
              <a:ext cx="221130" cy="165545"/>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riangle 34">
              <a:extLst>
                <a:ext uri="{FF2B5EF4-FFF2-40B4-BE49-F238E27FC236}">
                  <a16:creationId xmlns:a16="http://schemas.microsoft.com/office/drawing/2014/main" id="{E533EC0E-E681-8649-8038-EE2C8D3B5CE1}"/>
                </a:ext>
              </a:extLst>
            </p:cNvPr>
            <p:cNvSpPr/>
            <p:nvPr/>
          </p:nvSpPr>
          <p:spPr>
            <a:xfrm>
              <a:off x="11586492" y="2465841"/>
              <a:ext cx="221130" cy="165545"/>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riangle 35">
              <a:extLst>
                <a:ext uri="{FF2B5EF4-FFF2-40B4-BE49-F238E27FC236}">
                  <a16:creationId xmlns:a16="http://schemas.microsoft.com/office/drawing/2014/main" id="{A5A29F83-7BB5-764B-95A1-F84D70156B63}"/>
                </a:ext>
              </a:extLst>
            </p:cNvPr>
            <p:cNvSpPr/>
            <p:nvPr/>
          </p:nvSpPr>
          <p:spPr>
            <a:xfrm>
              <a:off x="8875258" y="425489"/>
              <a:ext cx="164136" cy="122877"/>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riangle 36">
              <a:extLst>
                <a:ext uri="{FF2B5EF4-FFF2-40B4-BE49-F238E27FC236}">
                  <a16:creationId xmlns:a16="http://schemas.microsoft.com/office/drawing/2014/main" id="{EDC38598-9CCC-964F-BB5E-C1A27ACDCC44}"/>
                </a:ext>
              </a:extLst>
            </p:cNvPr>
            <p:cNvSpPr/>
            <p:nvPr/>
          </p:nvSpPr>
          <p:spPr>
            <a:xfrm rot="10800000">
              <a:off x="11900905" y="4908188"/>
              <a:ext cx="164136" cy="122877"/>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riangle 37">
              <a:extLst>
                <a:ext uri="{FF2B5EF4-FFF2-40B4-BE49-F238E27FC236}">
                  <a16:creationId xmlns:a16="http://schemas.microsoft.com/office/drawing/2014/main" id="{B7E5DB76-E9E8-AD4D-8A0B-33AC626B474D}"/>
                </a:ext>
              </a:extLst>
            </p:cNvPr>
            <p:cNvSpPr/>
            <p:nvPr/>
          </p:nvSpPr>
          <p:spPr>
            <a:xfrm>
              <a:off x="9494499" y="1271969"/>
              <a:ext cx="401094" cy="30027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riangle 38">
              <a:extLst>
                <a:ext uri="{FF2B5EF4-FFF2-40B4-BE49-F238E27FC236}">
                  <a16:creationId xmlns:a16="http://schemas.microsoft.com/office/drawing/2014/main" id="{9474D31C-5D26-2048-8B9C-61EF38B28DBD}"/>
                </a:ext>
              </a:extLst>
            </p:cNvPr>
            <p:cNvSpPr/>
            <p:nvPr/>
          </p:nvSpPr>
          <p:spPr>
            <a:xfrm rot="10800000">
              <a:off x="7203068" y="-14628"/>
              <a:ext cx="1592986" cy="1192554"/>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Rectangle 7">
            <a:extLst>
              <a:ext uri="{FF2B5EF4-FFF2-40B4-BE49-F238E27FC236}">
                <a16:creationId xmlns:a16="http://schemas.microsoft.com/office/drawing/2014/main" id="{2A08EE07-4D3C-C74D-AA27-8BAD402EB88E}"/>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3" name="Parallelogram 12">
            <a:extLst>
              <a:ext uri="{FF2B5EF4-FFF2-40B4-BE49-F238E27FC236}">
                <a16:creationId xmlns:a16="http://schemas.microsoft.com/office/drawing/2014/main" id="{72214739-7D95-4444-9FE6-D496832163FB}"/>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E6EEB223-E166-A54F-887F-3F76EDC4E433}"/>
              </a:ext>
            </a:extLst>
          </p:cNvPr>
          <p:cNvSpPr txBox="1"/>
          <p:nvPr/>
        </p:nvSpPr>
        <p:spPr>
          <a:xfrm>
            <a:off x="4800045" y="6477000"/>
            <a:ext cx="6970535" cy="369332"/>
          </a:xfrm>
          <a:prstGeom prst="rect">
            <a:avLst/>
          </a:prstGeom>
          <a:noFill/>
        </p:spPr>
        <p:txBody>
          <a:bodyPr wrap="square" rtlCol="0">
            <a:spAutoFit/>
          </a:bodyPr>
          <a:lstStyle/>
          <a:p>
            <a:pPr algn="r" rtl="0"/>
            <a:r>
              <a:rPr lang="pt-BR" dirty="0">
                <a:solidFill>
                  <a:schemeClr val="bg1"/>
                </a:solidFill>
                <a:latin typeface="Century Gothic" panose="020B0502020202020204" pitchFamily="34" charset="0"/>
                <a:ea typeface="Arial" charset="0"/>
                <a:cs typeface="Arial" charset="0"/>
              </a:rPr>
              <a:t>PLANO DE IMPLEMENTAÇÃO</a:t>
            </a:r>
          </a:p>
        </p:txBody>
      </p:sp>
      <p:graphicFrame>
        <p:nvGraphicFramePr>
          <p:cNvPr id="2" name="Table 2">
            <a:extLst>
              <a:ext uri="{FF2B5EF4-FFF2-40B4-BE49-F238E27FC236}">
                <a16:creationId xmlns:a16="http://schemas.microsoft.com/office/drawing/2014/main" id="{37355569-728A-7144-B0C9-4D9511C7D2C3}"/>
              </a:ext>
            </a:extLst>
          </p:cNvPr>
          <p:cNvGraphicFramePr>
            <a:graphicFrameLocks noGrp="1"/>
          </p:cNvGraphicFramePr>
          <p:nvPr/>
        </p:nvGraphicFramePr>
        <p:xfrm>
          <a:off x="327121" y="485123"/>
          <a:ext cx="11529256" cy="4957800"/>
        </p:xfrm>
        <a:graphic>
          <a:graphicData uri="http://schemas.openxmlformats.org/drawingml/2006/table">
            <a:tbl>
              <a:tblPr firstRow="1" bandRow="1">
                <a:tableStyleId>{5C22544A-7EE6-4342-B048-85BDC9FD1C3A}</a:tableStyleId>
              </a:tblPr>
              <a:tblGrid>
                <a:gridCol w="3499444">
                  <a:extLst>
                    <a:ext uri="{9D8B030D-6E8A-4147-A177-3AD203B41FA5}">
                      <a16:colId xmlns:a16="http://schemas.microsoft.com/office/drawing/2014/main" val="602210714"/>
                    </a:ext>
                  </a:extLst>
                </a:gridCol>
                <a:gridCol w="1376678">
                  <a:extLst>
                    <a:ext uri="{9D8B030D-6E8A-4147-A177-3AD203B41FA5}">
                      <a16:colId xmlns:a16="http://schemas.microsoft.com/office/drawing/2014/main" val="745651107"/>
                    </a:ext>
                  </a:extLst>
                </a:gridCol>
                <a:gridCol w="1376678">
                  <a:extLst>
                    <a:ext uri="{9D8B030D-6E8A-4147-A177-3AD203B41FA5}">
                      <a16:colId xmlns:a16="http://schemas.microsoft.com/office/drawing/2014/main" val="3203644497"/>
                    </a:ext>
                  </a:extLst>
                </a:gridCol>
                <a:gridCol w="1319114">
                  <a:extLst>
                    <a:ext uri="{9D8B030D-6E8A-4147-A177-3AD203B41FA5}">
                      <a16:colId xmlns:a16="http://schemas.microsoft.com/office/drawing/2014/main" val="3839570682"/>
                    </a:ext>
                  </a:extLst>
                </a:gridCol>
                <a:gridCol w="1319114">
                  <a:extLst>
                    <a:ext uri="{9D8B030D-6E8A-4147-A177-3AD203B41FA5}">
                      <a16:colId xmlns:a16="http://schemas.microsoft.com/office/drawing/2014/main" val="436924813"/>
                    </a:ext>
                  </a:extLst>
                </a:gridCol>
                <a:gridCol w="1319114">
                  <a:extLst>
                    <a:ext uri="{9D8B030D-6E8A-4147-A177-3AD203B41FA5}">
                      <a16:colId xmlns:a16="http://schemas.microsoft.com/office/drawing/2014/main" val="3893106002"/>
                    </a:ext>
                  </a:extLst>
                </a:gridCol>
                <a:gridCol w="1319114">
                  <a:extLst>
                    <a:ext uri="{9D8B030D-6E8A-4147-A177-3AD203B41FA5}">
                      <a16:colId xmlns:a16="http://schemas.microsoft.com/office/drawing/2014/main" val="1896848035"/>
                    </a:ext>
                  </a:extLst>
                </a:gridCol>
              </a:tblGrid>
              <a:tr h="243926">
                <a:tc>
                  <a:txBody>
                    <a:bodyPr/>
                    <a:lstStyle/>
                    <a:p>
                      <a:pPr rtl="0">
                        <a:lnSpc>
                          <a:spcPct val="100000"/>
                        </a:lnSpc>
                      </a:pPr>
                      <a:r>
                        <a:rPr lang="pt-BR" sz="900">
                          <a:solidFill>
                            <a:schemeClr val="tx1"/>
                          </a:solidFill>
                          <a:latin typeface="Century Gothic" panose="020B0502020202020204" pitchFamily="34" charset="0"/>
                        </a:rPr>
                        <a:t>TAREFAS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rtl="0">
                        <a:lnSpc>
                          <a:spcPct val="100000"/>
                        </a:lnSpc>
                      </a:pPr>
                      <a:r>
                        <a:rPr lang="pt-BR" sz="1200" b="0">
                          <a:solidFill>
                            <a:schemeClr val="tx1"/>
                          </a:solidFill>
                          <a:latin typeface="Century Gothic" panose="020B0502020202020204" pitchFamily="34" charset="0"/>
                        </a:rPr>
                        <a:t>MÊS 1</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200" b="0">
                          <a:solidFill>
                            <a:schemeClr val="tx1"/>
                          </a:solidFill>
                          <a:latin typeface="Century Gothic" panose="020B0502020202020204" pitchFamily="34" charset="0"/>
                        </a:rPr>
                        <a:t>MÊS 2</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algn="ctr" rtl="0">
                        <a:lnSpc>
                          <a:spcPct val="100000"/>
                        </a:lnSpc>
                      </a:pPr>
                      <a:r>
                        <a:rPr lang="pt-BR" sz="1200" b="0">
                          <a:solidFill>
                            <a:schemeClr val="tx1"/>
                          </a:solidFill>
                          <a:latin typeface="Century Gothic" panose="020B0502020202020204" pitchFamily="34" charset="0"/>
                        </a:rPr>
                        <a:t>MÊS 3</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200" b="0">
                          <a:solidFill>
                            <a:schemeClr val="tx1"/>
                          </a:solidFill>
                          <a:latin typeface="Century Gothic" panose="020B0502020202020204" pitchFamily="34" charset="0"/>
                        </a:rPr>
                        <a:t>MÊS 4</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algn="ctr" rtl="0">
                        <a:lnSpc>
                          <a:spcPct val="100000"/>
                        </a:lnSpc>
                      </a:pPr>
                      <a:r>
                        <a:rPr lang="pt-BR" sz="1200" b="0">
                          <a:solidFill>
                            <a:schemeClr val="tx1"/>
                          </a:solidFill>
                          <a:latin typeface="Century Gothic" panose="020B0502020202020204" pitchFamily="34" charset="0"/>
                        </a:rPr>
                        <a:t>MÊS 5</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200" b="0">
                          <a:solidFill>
                            <a:schemeClr val="tx1"/>
                          </a:solidFill>
                          <a:latin typeface="Century Gothic" panose="020B0502020202020204" pitchFamily="34" charset="0"/>
                        </a:rPr>
                        <a:t>MÊS 6</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350915962"/>
                  </a:ext>
                </a:extLst>
              </a:tr>
              <a:tr h="468348">
                <a:tc>
                  <a:txBody>
                    <a:bodyPr/>
                    <a:lstStyle/>
                    <a:p>
                      <a:pPr rtl="0">
                        <a:lnSpc>
                          <a:spcPct val="100000"/>
                        </a:lnSpc>
                      </a:pPr>
                      <a:r>
                        <a:rPr lang="pt-BR" sz="1000" b="0">
                          <a:solidFill>
                            <a:schemeClr val="tx1"/>
                          </a:solidFill>
                          <a:latin typeface="Century Gothic" panose="020B0502020202020204" pitchFamily="34" charset="0"/>
                        </a:rPr>
                        <a:t>Tarefa 1</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2965858687"/>
                  </a:ext>
                </a:extLst>
              </a:tr>
              <a:tr h="468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000" b="0">
                          <a:solidFill>
                            <a:schemeClr val="tx1"/>
                          </a:solidFill>
                          <a:latin typeface="Century Gothic" panose="020B0502020202020204" pitchFamily="34" charset="0"/>
                        </a:rPr>
                        <a:t>Tarefa 2</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4200816345"/>
                  </a:ext>
                </a:extLst>
              </a:tr>
              <a:tr h="468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000" b="0" i="0" u="none" strike="noStrike" kern="1200" cap="none" spc="0" normalizeH="0" baseline="0">
                          <a:ln>
                            <a:noFill/>
                          </a:ln>
                          <a:solidFill>
                            <a:prstClr val="black"/>
                          </a:solidFill>
                          <a:effectLst/>
                          <a:uLnTx/>
                          <a:uFillTx/>
                          <a:latin typeface="Century Gothic" panose="020B0502020202020204" pitchFamily="34" charset="0"/>
                          <a:ea typeface="+mn-ea"/>
                          <a:cs typeface="+mn-cs"/>
                        </a:rPr>
                        <a:t>Tarefa 3</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992502013"/>
                  </a:ext>
                </a:extLst>
              </a:tr>
              <a:tr h="468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000" b="0" i="0" u="none" strike="noStrike" kern="1200" cap="none" spc="0" normalizeH="0" baseline="0">
                          <a:ln>
                            <a:noFill/>
                          </a:ln>
                          <a:solidFill>
                            <a:prstClr val="black"/>
                          </a:solidFill>
                          <a:effectLst/>
                          <a:uLnTx/>
                          <a:uFillTx/>
                          <a:latin typeface="Century Gothic" panose="020B0502020202020204" pitchFamily="34" charset="0"/>
                          <a:ea typeface="+mn-ea"/>
                          <a:cs typeface="+mn-cs"/>
                        </a:rPr>
                        <a:t>Tarefa 4</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699537522"/>
                  </a:ext>
                </a:extLst>
              </a:tr>
              <a:tr h="468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000" b="0" i="0" u="none" strike="noStrike" kern="1200" cap="none" spc="0" normalizeH="0" baseline="0">
                          <a:ln>
                            <a:noFill/>
                          </a:ln>
                          <a:solidFill>
                            <a:prstClr val="black"/>
                          </a:solidFill>
                          <a:effectLst/>
                          <a:uLnTx/>
                          <a:uFillTx/>
                          <a:latin typeface="Century Gothic" panose="020B0502020202020204" pitchFamily="34" charset="0"/>
                          <a:ea typeface="+mn-ea"/>
                          <a:cs typeface="+mn-cs"/>
                        </a:rPr>
                        <a:t>Tarefa 5</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3119141191"/>
                  </a:ext>
                </a:extLst>
              </a:tr>
              <a:tr h="468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000" b="0" i="0" u="none" strike="noStrike" kern="1200" cap="none" spc="0" normalizeH="0" baseline="0">
                          <a:ln>
                            <a:noFill/>
                          </a:ln>
                          <a:solidFill>
                            <a:prstClr val="black"/>
                          </a:solidFill>
                          <a:effectLst/>
                          <a:uLnTx/>
                          <a:uFillTx/>
                          <a:latin typeface="Century Gothic" panose="020B0502020202020204" pitchFamily="34" charset="0"/>
                          <a:ea typeface="+mn-ea"/>
                          <a:cs typeface="+mn-cs"/>
                        </a:rPr>
                        <a:t>Tarefa 6</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911561401"/>
                  </a:ext>
                </a:extLst>
              </a:tr>
              <a:tr h="468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000" b="0" i="0" u="none" strike="noStrike" kern="1200" cap="none" spc="0" normalizeH="0" baseline="0">
                          <a:ln>
                            <a:noFill/>
                          </a:ln>
                          <a:solidFill>
                            <a:prstClr val="black"/>
                          </a:solidFill>
                          <a:effectLst/>
                          <a:uLnTx/>
                          <a:uFillTx/>
                          <a:latin typeface="Century Gothic" panose="020B0502020202020204" pitchFamily="34" charset="0"/>
                          <a:ea typeface="+mn-ea"/>
                          <a:cs typeface="+mn-cs"/>
                        </a:rPr>
                        <a:t>Tarefa 7</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4294209273"/>
                  </a:ext>
                </a:extLst>
              </a:tr>
              <a:tr h="468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000" b="0" i="0" u="none" strike="noStrike" kern="1200" cap="none" spc="0" normalizeH="0" baseline="0">
                          <a:ln>
                            <a:noFill/>
                          </a:ln>
                          <a:solidFill>
                            <a:prstClr val="black"/>
                          </a:solidFill>
                          <a:effectLst/>
                          <a:uLnTx/>
                          <a:uFillTx/>
                          <a:latin typeface="Century Gothic" panose="020B0502020202020204" pitchFamily="34" charset="0"/>
                          <a:ea typeface="+mn-ea"/>
                          <a:cs typeface="+mn-cs"/>
                        </a:rPr>
                        <a:t>Tarefa 8</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2390668724"/>
                  </a:ext>
                </a:extLst>
              </a:tr>
              <a:tr h="468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000" b="0" i="0" u="none" strike="noStrike" kern="1200" cap="none" spc="0" normalizeH="0" baseline="0">
                          <a:ln>
                            <a:noFill/>
                          </a:ln>
                          <a:solidFill>
                            <a:prstClr val="black"/>
                          </a:solidFill>
                          <a:effectLst/>
                          <a:uLnTx/>
                          <a:uFillTx/>
                          <a:latin typeface="Century Gothic" panose="020B0502020202020204" pitchFamily="34" charset="0"/>
                          <a:ea typeface="+mn-ea"/>
                          <a:cs typeface="+mn-cs"/>
                        </a:rPr>
                        <a:t>Tarefa 9</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1699392616"/>
                  </a:ext>
                </a:extLst>
              </a:tr>
              <a:tr h="468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000" b="0" i="0" u="none" strike="noStrike" kern="1200" cap="none" spc="0" normalizeH="0" baseline="0">
                          <a:ln>
                            <a:noFill/>
                          </a:ln>
                          <a:solidFill>
                            <a:prstClr val="black"/>
                          </a:solidFill>
                          <a:effectLst/>
                          <a:uLnTx/>
                          <a:uFillTx/>
                          <a:latin typeface="Century Gothic" panose="020B0502020202020204" pitchFamily="34" charset="0"/>
                          <a:ea typeface="+mn-ea"/>
                          <a:cs typeface="+mn-cs"/>
                        </a:rPr>
                        <a:t>Tarefa 10</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38100" cap="flat" cmpd="sng" algn="ctr">
                      <a:solidFill>
                        <a:schemeClr val="bg1">
                          <a:lumMod val="75000"/>
                        </a:schemeClr>
                      </a:solidFill>
                      <a:prstDash val="solid"/>
                      <a:round/>
                      <a:headEnd type="none" w="med" len="med"/>
                      <a:tailEnd type="none" w="med" len="med"/>
                    </a:lnB>
                    <a:solidFill>
                      <a:schemeClr val="bg1">
                        <a:lumMod val="95000"/>
                        <a:alpha val="50000"/>
                      </a:schemeClr>
                    </a:solidFill>
                  </a:tcPr>
                </a:tc>
                <a:extLst>
                  <a:ext uri="{0D108BD9-81ED-4DB2-BD59-A6C34878D82A}">
                    <a16:rowId xmlns:a16="http://schemas.microsoft.com/office/drawing/2014/main" val="1634152558"/>
                  </a:ext>
                </a:extLst>
              </a:tr>
            </a:tbl>
          </a:graphicData>
        </a:graphic>
      </p:graphicFrame>
      <p:sp>
        <p:nvSpPr>
          <p:cNvPr id="5" name="Rectangle 4">
            <a:extLst>
              <a:ext uri="{FF2B5EF4-FFF2-40B4-BE49-F238E27FC236}">
                <a16:creationId xmlns:a16="http://schemas.microsoft.com/office/drawing/2014/main" id="{CDADEC37-AD62-194B-8324-91DAEC6F3A34}"/>
              </a:ext>
            </a:extLst>
          </p:cNvPr>
          <p:cNvSpPr/>
          <p:nvPr/>
        </p:nvSpPr>
        <p:spPr>
          <a:xfrm>
            <a:off x="3824646" y="809599"/>
            <a:ext cx="1753154" cy="365760"/>
          </a:xfrm>
          <a:prstGeom prst="rect">
            <a:avLst/>
          </a:prstGeom>
          <a:solidFill>
            <a:srgbClr val="00B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t-BR" sz="1000">
                <a:solidFill>
                  <a:schemeClr val="tx1"/>
                </a:solidFill>
                <a:latin typeface="Century Gothic" panose="020B0502020202020204" pitchFamily="34" charset="0"/>
              </a:rPr>
              <a:t>Prazo 00/00</a:t>
            </a:r>
          </a:p>
        </p:txBody>
      </p:sp>
      <p:sp>
        <p:nvSpPr>
          <p:cNvPr id="6" name="Rectangle 5">
            <a:extLst>
              <a:ext uri="{FF2B5EF4-FFF2-40B4-BE49-F238E27FC236}">
                <a16:creationId xmlns:a16="http://schemas.microsoft.com/office/drawing/2014/main" id="{45120421-B160-AC44-999E-CFB0721F467F}"/>
              </a:ext>
            </a:extLst>
          </p:cNvPr>
          <p:cNvSpPr/>
          <p:nvPr/>
        </p:nvSpPr>
        <p:spPr>
          <a:xfrm>
            <a:off x="4507579" y="1277572"/>
            <a:ext cx="710069"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t-BR" sz="1000">
                <a:solidFill>
                  <a:schemeClr val="tx1"/>
                </a:solidFill>
                <a:latin typeface="Century Gothic" panose="020B0502020202020204" pitchFamily="34" charset="0"/>
              </a:rPr>
              <a:t>Prazo 00/00</a:t>
            </a:r>
          </a:p>
        </p:txBody>
      </p:sp>
      <p:sp>
        <p:nvSpPr>
          <p:cNvPr id="12" name="Rectangle 11">
            <a:extLst>
              <a:ext uri="{FF2B5EF4-FFF2-40B4-BE49-F238E27FC236}">
                <a16:creationId xmlns:a16="http://schemas.microsoft.com/office/drawing/2014/main" id="{4DA04FFA-D9F8-5249-A153-D5EAF58B72FE}"/>
              </a:ext>
            </a:extLst>
          </p:cNvPr>
          <p:cNvSpPr/>
          <p:nvPr/>
        </p:nvSpPr>
        <p:spPr>
          <a:xfrm>
            <a:off x="4722936" y="1745545"/>
            <a:ext cx="955015" cy="365760"/>
          </a:xfrm>
          <a:prstGeom prst="rect">
            <a:avLst/>
          </a:prstGeom>
          <a:solidFill>
            <a:srgbClr val="00E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t-BR" sz="1000">
                <a:solidFill>
                  <a:schemeClr val="tx1"/>
                </a:solidFill>
                <a:latin typeface="Century Gothic" panose="020B0502020202020204" pitchFamily="34" charset="0"/>
              </a:rPr>
              <a:t>Marco 1</a:t>
            </a:r>
          </a:p>
        </p:txBody>
      </p:sp>
      <p:sp>
        <p:nvSpPr>
          <p:cNvPr id="42" name="Rectangle 41">
            <a:extLst>
              <a:ext uri="{FF2B5EF4-FFF2-40B4-BE49-F238E27FC236}">
                <a16:creationId xmlns:a16="http://schemas.microsoft.com/office/drawing/2014/main" id="{238344CB-F85E-EE49-8F53-13D357BD1514}"/>
              </a:ext>
            </a:extLst>
          </p:cNvPr>
          <p:cNvSpPr/>
          <p:nvPr/>
        </p:nvSpPr>
        <p:spPr>
          <a:xfrm>
            <a:off x="5305717" y="2213518"/>
            <a:ext cx="955015" cy="36576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t-BR" sz="1000">
                <a:solidFill>
                  <a:schemeClr val="tx1"/>
                </a:solidFill>
                <a:latin typeface="Century Gothic" panose="020B0502020202020204" pitchFamily="34" charset="0"/>
              </a:rPr>
              <a:t>Requer revisão</a:t>
            </a:r>
          </a:p>
        </p:txBody>
      </p:sp>
      <p:sp>
        <p:nvSpPr>
          <p:cNvPr id="43" name="Rectangle 42">
            <a:extLst>
              <a:ext uri="{FF2B5EF4-FFF2-40B4-BE49-F238E27FC236}">
                <a16:creationId xmlns:a16="http://schemas.microsoft.com/office/drawing/2014/main" id="{BDF46762-DE84-6D48-99D5-CB3DE0793AB2}"/>
              </a:ext>
            </a:extLst>
          </p:cNvPr>
          <p:cNvSpPr/>
          <p:nvPr/>
        </p:nvSpPr>
        <p:spPr>
          <a:xfrm>
            <a:off x="5853775" y="2681491"/>
            <a:ext cx="3885877" cy="365760"/>
          </a:xfrm>
          <a:prstGeom prst="rect">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t-BR" sz="1000">
                <a:solidFill>
                  <a:schemeClr val="tx1"/>
                </a:solidFill>
                <a:latin typeface="Century Gothic" panose="020B0502020202020204" pitchFamily="34" charset="0"/>
              </a:rPr>
              <a:t>Prazo 00/00</a:t>
            </a:r>
          </a:p>
        </p:txBody>
      </p:sp>
      <p:sp>
        <p:nvSpPr>
          <p:cNvPr id="44" name="Rectangle 43">
            <a:extLst>
              <a:ext uri="{FF2B5EF4-FFF2-40B4-BE49-F238E27FC236}">
                <a16:creationId xmlns:a16="http://schemas.microsoft.com/office/drawing/2014/main" id="{BC327E30-6FC2-774C-84E7-84122B7DDF00}"/>
              </a:ext>
            </a:extLst>
          </p:cNvPr>
          <p:cNvSpPr/>
          <p:nvPr/>
        </p:nvSpPr>
        <p:spPr>
          <a:xfrm>
            <a:off x="5853775" y="3149464"/>
            <a:ext cx="1582812" cy="36576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t-BR" sz="1000">
                <a:solidFill>
                  <a:schemeClr val="tx1"/>
                </a:solidFill>
                <a:latin typeface="Century Gothic" panose="020B0502020202020204" pitchFamily="34" charset="0"/>
              </a:rPr>
              <a:t>Prazo 00/00</a:t>
            </a:r>
          </a:p>
        </p:txBody>
      </p:sp>
      <p:sp>
        <p:nvSpPr>
          <p:cNvPr id="45" name="Rectangle 44">
            <a:extLst>
              <a:ext uri="{FF2B5EF4-FFF2-40B4-BE49-F238E27FC236}">
                <a16:creationId xmlns:a16="http://schemas.microsoft.com/office/drawing/2014/main" id="{C6B6796C-A823-9B45-9C7B-E649DE201818}"/>
              </a:ext>
            </a:extLst>
          </p:cNvPr>
          <p:cNvSpPr/>
          <p:nvPr/>
        </p:nvSpPr>
        <p:spPr>
          <a:xfrm>
            <a:off x="6846285" y="3617437"/>
            <a:ext cx="1395257" cy="365760"/>
          </a:xfrm>
          <a:prstGeom prst="rect">
            <a:avLst/>
          </a:prstGeom>
          <a:solidFill>
            <a:srgbClr val="F10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t-BR" sz="1000">
                <a:solidFill>
                  <a:schemeClr val="tx1"/>
                </a:solidFill>
                <a:latin typeface="Century Gothic" panose="020B0502020202020204" pitchFamily="34" charset="0"/>
              </a:rPr>
              <a:t>Prazo 00/00</a:t>
            </a:r>
          </a:p>
        </p:txBody>
      </p:sp>
      <p:sp>
        <p:nvSpPr>
          <p:cNvPr id="46" name="Rectangle 45">
            <a:extLst>
              <a:ext uri="{FF2B5EF4-FFF2-40B4-BE49-F238E27FC236}">
                <a16:creationId xmlns:a16="http://schemas.microsoft.com/office/drawing/2014/main" id="{3B60B896-37F2-1C41-A35B-FD3D0B568849}"/>
              </a:ext>
            </a:extLst>
          </p:cNvPr>
          <p:cNvSpPr/>
          <p:nvPr/>
        </p:nvSpPr>
        <p:spPr>
          <a:xfrm>
            <a:off x="7795966" y="4085410"/>
            <a:ext cx="1943685" cy="365760"/>
          </a:xfrm>
          <a:prstGeom prst="rect">
            <a:avLst/>
          </a:prstGeom>
          <a:solidFill>
            <a:srgbClr val="FFC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t-BR" sz="1000">
                <a:solidFill>
                  <a:schemeClr val="tx1"/>
                </a:solidFill>
                <a:latin typeface="Century Gothic" panose="020B0502020202020204" pitchFamily="34" charset="0"/>
              </a:rPr>
              <a:t>Prazo 00/00</a:t>
            </a:r>
          </a:p>
        </p:txBody>
      </p:sp>
      <p:sp>
        <p:nvSpPr>
          <p:cNvPr id="54" name="Rectangle 53">
            <a:extLst>
              <a:ext uri="{FF2B5EF4-FFF2-40B4-BE49-F238E27FC236}">
                <a16:creationId xmlns:a16="http://schemas.microsoft.com/office/drawing/2014/main" id="{C8FAABF7-CF44-A847-B0BC-190595132FDE}"/>
              </a:ext>
            </a:extLst>
          </p:cNvPr>
          <p:cNvSpPr/>
          <p:nvPr/>
        </p:nvSpPr>
        <p:spPr>
          <a:xfrm>
            <a:off x="9273613" y="4553383"/>
            <a:ext cx="46603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latin typeface="Century Gothic" panose="020B0502020202020204" pitchFamily="34" charset="0"/>
            </a:endParaRPr>
          </a:p>
        </p:txBody>
      </p:sp>
      <p:sp>
        <p:nvSpPr>
          <p:cNvPr id="55" name="Rectangle 54">
            <a:extLst>
              <a:ext uri="{FF2B5EF4-FFF2-40B4-BE49-F238E27FC236}">
                <a16:creationId xmlns:a16="http://schemas.microsoft.com/office/drawing/2014/main" id="{90D21B74-0D4D-1541-A69C-58D3FB0DFCCE}"/>
              </a:ext>
            </a:extLst>
          </p:cNvPr>
          <p:cNvSpPr/>
          <p:nvPr/>
        </p:nvSpPr>
        <p:spPr>
          <a:xfrm>
            <a:off x="9303177" y="5021353"/>
            <a:ext cx="2468880" cy="365760"/>
          </a:xfrm>
          <a:prstGeom prst="rect">
            <a:avLst/>
          </a:prstGeom>
          <a:solidFill>
            <a:srgbClr val="00E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pt-BR" sz="1000">
                <a:solidFill>
                  <a:schemeClr val="tx1"/>
                </a:solidFill>
                <a:latin typeface="Century Gothic" panose="020B0502020202020204" pitchFamily="34" charset="0"/>
              </a:rPr>
              <a:t>Prazo 00/00</a:t>
            </a:r>
          </a:p>
        </p:txBody>
      </p:sp>
      <p:sp>
        <p:nvSpPr>
          <p:cNvPr id="64" name="Rectangle 63">
            <a:extLst>
              <a:ext uri="{FF2B5EF4-FFF2-40B4-BE49-F238E27FC236}">
                <a16:creationId xmlns:a16="http://schemas.microsoft.com/office/drawing/2014/main" id="{220700B7-FE64-BC42-8D51-17764740A425}"/>
              </a:ext>
            </a:extLst>
          </p:cNvPr>
          <p:cNvSpPr/>
          <p:nvPr/>
        </p:nvSpPr>
        <p:spPr>
          <a:xfrm>
            <a:off x="439907" y="5763631"/>
            <a:ext cx="274320" cy="228600"/>
          </a:xfrm>
          <a:prstGeom prst="rect">
            <a:avLst/>
          </a:prstGeom>
          <a:solidFill>
            <a:srgbClr val="00B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Century Gothic" panose="020B0502020202020204" pitchFamily="34" charset="0"/>
            </a:endParaRPr>
          </a:p>
        </p:txBody>
      </p:sp>
      <p:sp>
        <p:nvSpPr>
          <p:cNvPr id="66" name="Rectangle 65">
            <a:extLst>
              <a:ext uri="{FF2B5EF4-FFF2-40B4-BE49-F238E27FC236}">
                <a16:creationId xmlns:a16="http://schemas.microsoft.com/office/drawing/2014/main" id="{0D04DC16-0FB4-FD49-A177-C0A4416CE091}"/>
              </a:ext>
            </a:extLst>
          </p:cNvPr>
          <p:cNvSpPr/>
          <p:nvPr/>
        </p:nvSpPr>
        <p:spPr>
          <a:xfrm>
            <a:off x="439907" y="6089239"/>
            <a:ext cx="274320" cy="228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Century Gothic" panose="020B0502020202020204" pitchFamily="34" charset="0"/>
            </a:endParaRPr>
          </a:p>
        </p:txBody>
      </p:sp>
      <p:sp>
        <p:nvSpPr>
          <p:cNvPr id="67" name="Rectangle 66">
            <a:extLst>
              <a:ext uri="{FF2B5EF4-FFF2-40B4-BE49-F238E27FC236}">
                <a16:creationId xmlns:a16="http://schemas.microsoft.com/office/drawing/2014/main" id="{F79E8F58-E22D-4C49-81D8-7222C73F3857}"/>
              </a:ext>
            </a:extLst>
          </p:cNvPr>
          <p:cNvSpPr/>
          <p:nvPr/>
        </p:nvSpPr>
        <p:spPr>
          <a:xfrm>
            <a:off x="3401228" y="5763631"/>
            <a:ext cx="274320" cy="228600"/>
          </a:xfrm>
          <a:prstGeom prst="rect">
            <a:avLst/>
          </a:prstGeom>
          <a:solidFill>
            <a:srgbClr val="00E7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Century Gothic" panose="020B0502020202020204" pitchFamily="34" charset="0"/>
            </a:endParaRPr>
          </a:p>
        </p:txBody>
      </p:sp>
      <p:sp>
        <p:nvSpPr>
          <p:cNvPr id="68" name="Rectangle 67">
            <a:extLst>
              <a:ext uri="{FF2B5EF4-FFF2-40B4-BE49-F238E27FC236}">
                <a16:creationId xmlns:a16="http://schemas.microsoft.com/office/drawing/2014/main" id="{48CABC9F-CA25-AE48-B7D2-D4AE53DD30DA}"/>
              </a:ext>
            </a:extLst>
          </p:cNvPr>
          <p:cNvSpPr/>
          <p:nvPr/>
        </p:nvSpPr>
        <p:spPr>
          <a:xfrm>
            <a:off x="3401228" y="6089239"/>
            <a:ext cx="274320" cy="228600"/>
          </a:xfrm>
          <a:prstGeom prst="rect">
            <a:avLst/>
          </a:prstGeom>
          <a:solidFill>
            <a:srgbClr val="FFC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Century Gothic" panose="020B0502020202020204" pitchFamily="34" charset="0"/>
            </a:endParaRPr>
          </a:p>
        </p:txBody>
      </p:sp>
      <p:sp>
        <p:nvSpPr>
          <p:cNvPr id="69" name="Rectangle 68">
            <a:extLst>
              <a:ext uri="{FF2B5EF4-FFF2-40B4-BE49-F238E27FC236}">
                <a16:creationId xmlns:a16="http://schemas.microsoft.com/office/drawing/2014/main" id="{3A6B8C60-8443-6D40-AA7F-BB1A83C9A285}"/>
              </a:ext>
            </a:extLst>
          </p:cNvPr>
          <p:cNvSpPr/>
          <p:nvPr/>
        </p:nvSpPr>
        <p:spPr>
          <a:xfrm>
            <a:off x="6362549" y="5763631"/>
            <a:ext cx="274320" cy="228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Century Gothic" panose="020B0502020202020204" pitchFamily="34" charset="0"/>
            </a:endParaRPr>
          </a:p>
        </p:txBody>
      </p:sp>
      <p:sp>
        <p:nvSpPr>
          <p:cNvPr id="70" name="Rectangle 69">
            <a:extLst>
              <a:ext uri="{FF2B5EF4-FFF2-40B4-BE49-F238E27FC236}">
                <a16:creationId xmlns:a16="http://schemas.microsoft.com/office/drawing/2014/main" id="{554E4906-8AFB-004F-8D6E-1195863F4A2D}"/>
              </a:ext>
            </a:extLst>
          </p:cNvPr>
          <p:cNvSpPr/>
          <p:nvPr/>
        </p:nvSpPr>
        <p:spPr>
          <a:xfrm>
            <a:off x="6362549" y="6089239"/>
            <a:ext cx="274320" cy="228600"/>
          </a:xfrm>
          <a:prstGeom prst="rect">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Century Gothic" panose="020B0502020202020204" pitchFamily="34" charset="0"/>
            </a:endParaRPr>
          </a:p>
        </p:txBody>
      </p:sp>
      <p:sp>
        <p:nvSpPr>
          <p:cNvPr id="73" name="Rectangle 72">
            <a:extLst>
              <a:ext uri="{FF2B5EF4-FFF2-40B4-BE49-F238E27FC236}">
                <a16:creationId xmlns:a16="http://schemas.microsoft.com/office/drawing/2014/main" id="{7B8B1A9C-826E-0E4B-B2DB-840E51E22A6E}"/>
              </a:ext>
            </a:extLst>
          </p:cNvPr>
          <p:cNvSpPr/>
          <p:nvPr/>
        </p:nvSpPr>
        <p:spPr>
          <a:xfrm>
            <a:off x="9323871" y="5763631"/>
            <a:ext cx="274320" cy="2286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Century Gothic" panose="020B0502020202020204" pitchFamily="34" charset="0"/>
            </a:endParaRPr>
          </a:p>
        </p:txBody>
      </p:sp>
      <p:sp>
        <p:nvSpPr>
          <p:cNvPr id="74" name="Rectangle 73">
            <a:extLst>
              <a:ext uri="{FF2B5EF4-FFF2-40B4-BE49-F238E27FC236}">
                <a16:creationId xmlns:a16="http://schemas.microsoft.com/office/drawing/2014/main" id="{2DD665EC-E3D0-7241-9023-1B085A655AC7}"/>
              </a:ext>
            </a:extLst>
          </p:cNvPr>
          <p:cNvSpPr/>
          <p:nvPr/>
        </p:nvSpPr>
        <p:spPr>
          <a:xfrm>
            <a:off x="9323871" y="6089239"/>
            <a:ext cx="274320" cy="228600"/>
          </a:xfrm>
          <a:prstGeom prst="rect">
            <a:avLst/>
          </a:prstGeom>
          <a:solidFill>
            <a:srgbClr val="F10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Century Gothic" panose="020B0502020202020204" pitchFamily="34" charset="0"/>
            </a:endParaRPr>
          </a:p>
        </p:txBody>
      </p:sp>
      <p:sp>
        <p:nvSpPr>
          <p:cNvPr id="3" name="TextBox 2">
            <a:extLst>
              <a:ext uri="{FF2B5EF4-FFF2-40B4-BE49-F238E27FC236}">
                <a16:creationId xmlns:a16="http://schemas.microsoft.com/office/drawing/2014/main" id="{25DB96BB-2EA7-D744-8E6F-DFB6B05779BC}"/>
              </a:ext>
            </a:extLst>
          </p:cNvPr>
          <p:cNvSpPr txBox="1"/>
          <p:nvPr/>
        </p:nvSpPr>
        <p:spPr>
          <a:xfrm>
            <a:off x="714226" y="5763631"/>
            <a:ext cx="2194560" cy="228600"/>
          </a:xfrm>
          <a:prstGeom prst="rect">
            <a:avLst/>
          </a:prstGeom>
          <a:noFill/>
        </p:spPr>
        <p:txBody>
          <a:bodyPr wrap="square" rtlCol="0">
            <a:spAutoFit/>
          </a:bodyPr>
          <a:lstStyle/>
          <a:p>
            <a:pPr rtl="0"/>
            <a:r>
              <a:rPr lang="pt-BR" sz="1000">
                <a:latin typeface="Century Gothic" panose="020B0502020202020204" pitchFamily="34" charset="0"/>
              </a:rPr>
              <a:t>Proprietário da tarefa 1</a:t>
            </a:r>
          </a:p>
        </p:txBody>
      </p:sp>
      <p:sp>
        <p:nvSpPr>
          <p:cNvPr id="75" name="TextBox 74">
            <a:extLst>
              <a:ext uri="{FF2B5EF4-FFF2-40B4-BE49-F238E27FC236}">
                <a16:creationId xmlns:a16="http://schemas.microsoft.com/office/drawing/2014/main" id="{4E03B776-881A-BE4E-9B71-CED5774718F9}"/>
              </a:ext>
            </a:extLst>
          </p:cNvPr>
          <p:cNvSpPr txBox="1"/>
          <p:nvPr/>
        </p:nvSpPr>
        <p:spPr>
          <a:xfrm>
            <a:off x="714226" y="6089239"/>
            <a:ext cx="2194560" cy="246221"/>
          </a:xfrm>
          <a:prstGeom prst="rect">
            <a:avLst/>
          </a:prstGeom>
          <a:noFill/>
        </p:spPr>
        <p:txBody>
          <a:bodyPr wrap="square" rtlCol="0">
            <a:spAutoFit/>
          </a:bodyPr>
          <a:lstStyle/>
          <a:p>
            <a:pPr rtl="0"/>
            <a:r>
              <a:rPr lang="pt-BR" sz="1000">
                <a:latin typeface="Century Gothic" panose="020B0502020202020204" pitchFamily="34" charset="0"/>
              </a:rPr>
              <a:t>Proprietário da tarefa 2</a:t>
            </a:r>
          </a:p>
        </p:txBody>
      </p:sp>
      <p:sp>
        <p:nvSpPr>
          <p:cNvPr id="76" name="TextBox 75">
            <a:extLst>
              <a:ext uri="{FF2B5EF4-FFF2-40B4-BE49-F238E27FC236}">
                <a16:creationId xmlns:a16="http://schemas.microsoft.com/office/drawing/2014/main" id="{E1CE2886-7039-ED47-AD04-81D7280A7112}"/>
              </a:ext>
            </a:extLst>
          </p:cNvPr>
          <p:cNvSpPr txBox="1"/>
          <p:nvPr/>
        </p:nvSpPr>
        <p:spPr>
          <a:xfrm>
            <a:off x="3668794" y="5763294"/>
            <a:ext cx="2194560" cy="246221"/>
          </a:xfrm>
          <a:prstGeom prst="rect">
            <a:avLst/>
          </a:prstGeom>
          <a:noFill/>
        </p:spPr>
        <p:txBody>
          <a:bodyPr wrap="square" rtlCol="0">
            <a:spAutoFit/>
          </a:bodyPr>
          <a:lstStyle/>
          <a:p>
            <a:pPr rtl="0"/>
            <a:r>
              <a:rPr lang="pt-BR" sz="1000">
                <a:latin typeface="Century Gothic" panose="020B0502020202020204" pitchFamily="34" charset="0"/>
              </a:rPr>
              <a:t>Proprietário da tarefa 3</a:t>
            </a:r>
          </a:p>
        </p:txBody>
      </p:sp>
      <p:sp>
        <p:nvSpPr>
          <p:cNvPr id="77" name="TextBox 76">
            <a:extLst>
              <a:ext uri="{FF2B5EF4-FFF2-40B4-BE49-F238E27FC236}">
                <a16:creationId xmlns:a16="http://schemas.microsoft.com/office/drawing/2014/main" id="{825DE9F7-3A84-BA4D-A8D6-1F28061069D2}"/>
              </a:ext>
            </a:extLst>
          </p:cNvPr>
          <p:cNvSpPr txBox="1"/>
          <p:nvPr/>
        </p:nvSpPr>
        <p:spPr>
          <a:xfrm>
            <a:off x="3668794" y="6088902"/>
            <a:ext cx="2194560" cy="246221"/>
          </a:xfrm>
          <a:prstGeom prst="rect">
            <a:avLst/>
          </a:prstGeom>
          <a:noFill/>
        </p:spPr>
        <p:txBody>
          <a:bodyPr wrap="square" rtlCol="0">
            <a:spAutoFit/>
          </a:bodyPr>
          <a:lstStyle/>
          <a:p>
            <a:pPr rtl="0"/>
            <a:r>
              <a:rPr lang="pt-BR" sz="1000">
                <a:latin typeface="Century Gothic" panose="020B0502020202020204" pitchFamily="34" charset="0"/>
              </a:rPr>
              <a:t>Proprietário da tarefa 4</a:t>
            </a:r>
          </a:p>
        </p:txBody>
      </p:sp>
      <p:sp>
        <p:nvSpPr>
          <p:cNvPr id="78" name="TextBox 77">
            <a:extLst>
              <a:ext uri="{FF2B5EF4-FFF2-40B4-BE49-F238E27FC236}">
                <a16:creationId xmlns:a16="http://schemas.microsoft.com/office/drawing/2014/main" id="{F6270B6A-6B71-594B-B81B-8944B73321E7}"/>
              </a:ext>
            </a:extLst>
          </p:cNvPr>
          <p:cNvSpPr txBox="1"/>
          <p:nvPr/>
        </p:nvSpPr>
        <p:spPr>
          <a:xfrm>
            <a:off x="6621454" y="5761556"/>
            <a:ext cx="2194560" cy="246221"/>
          </a:xfrm>
          <a:prstGeom prst="rect">
            <a:avLst/>
          </a:prstGeom>
          <a:noFill/>
        </p:spPr>
        <p:txBody>
          <a:bodyPr wrap="square" rtlCol="0">
            <a:spAutoFit/>
          </a:bodyPr>
          <a:lstStyle/>
          <a:p>
            <a:pPr rtl="0"/>
            <a:r>
              <a:rPr lang="pt-BR" sz="1000">
                <a:latin typeface="Century Gothic" panose="020B0502020202020204" pitchFamily="34" charset="0"/>
              </a:rPr>
              <a:t>Proprietário da tarefa 5</a:t>
            </a:r>
          </a:p>
        </p:txBody>
      </p:sp>
      <p:sp>
        <p:nvSpPr>
          <p:cNvPr id="79" name="TextBox 78">
            <a:extLst>
              <a:ext uri="{FF2B5EF4-FFF2-40B4-BE49-F238E27FC236}">
                <a16:creationId xmlns:a16="http://schemas.microsoft.com/office/drawing/2014/main" id="{20F5B221-2B2F-7C48-BEE0-AA17DBE93A34}"/>
              </a:ext>
            </a:extLst>
          </p:cNvPr>
          <p:cNvSpPr txBox="1"/>
          <p:nvPr/>
        </p:nvSpPr>
        <p:spPr>
          <a:xfrm>
            <a:off x="6621454" y="6087164"/>
            <a:ext cx="2194560" cy="246221"/>
          </a:xfrm>
          <a:prstGeom prst="rect">
            <a:avLst/>
          </a:prstGeom>
          <a:noFill/>
        </p:spPr>
        <p:txBody>
          <a:bodyPr wrap="square" rtlCol="0">
            <a:spAutoFit/>
          </a:bodyPr>
          <a:lstStyle/>
          <a:p>
            <a:pPr rtl="0"/>
            <a:r>
              <a:rPr lang="pt-BR" sz="1000">
                <a:latin typeface="Century Gothic" panose="020B0502020202020204" pitchFamily="34" charset="0"/>
              </a:rPr>
              <a:t>Proprietário da tarefa 6</a:t>
            </a:r>
          </a:p>
        </p:txBody>
      </p:sp>
      <p:sp>
        <p:nvSpPr>
          <p:cNvPr id="80" name="TextBox 79">
            <a:extLst>
              <a:ext uri="{FF2B5EF4-FFF2-40B4-BE49-F238E27FC236}">
                <a16:creationId xmlns:a16="http://schemas.microsoft.com/office/drawing/2014/main" id="{B5DA047D-3A7F-0545-B165-F711A43115FC}"/>
              </a:ext>
            </a:extLst>
          </p:cNvPr>
          <p:cNvSpPr txBox="1"/>
          <p:nvPr/>
        </p:nvSpPr>
        <p:spPr>
          <a:xfrm>
            <a:off x="9576022" y="5761219"/>
            <a:ext cx="2194560" cy="246221"/>
          </a:xfrm>
          <a:prstGeom prst="rect">
            <a:avLst/>
          </a:prstGeom>
          <a:noFill/>
        </p:spPr>
        <p:txBody>
          <a:bodyPr wrap="square" rtlCol="0">
            <a:spAutoFit/>
          </a:bodyPr>
          <a:lstStyle/>
          <a:p>
            <a:pPr rtl="0"/>
            <a:r>
              <a:rPr lang="pt-BR" sz="1000">
                <a:latin typeface="Century Gothic" panose="020B0502020202020204" pitchFamily="34" charset="0"/>
              </a:rPr>
              <a:t>Proprietário da tarefa 7</a:t>
            </a:r>
          </a:p>
        </p:txBody>
      </p:sp>
      <p:sp>
        <p:nvSpPr>
          <p:cNvPr id="81" name="TextBox 80">
            <a:extLst>
              <a:ext uri="{FF2B5EF4-FFF2-40B4-BE49-F238E27FC236}">
                <a16:creationId xmlns:a16="http://schemas.microsoft.com/office/drawing/2014/main" id="{C4076791-A3BF-A842-B151-65ED9133042D}"/>
              </a:ext>
            </a:extLst>
          </p:cNvPr>
          <p:cNvSpPr txBox="1"/>
          <p:nvPr/>
        </p:nvSpPr>
        <p:spPr>
          <a:xfrm>
            <a:off x="9576022" y="6086827"/>
            <a:ext cx="2194560" cy="246221"/>
          </a:xfrm>
          <a:prstGeom prst="rect">
            <a:avLst/>
          </a:prstGeom>
          <a:noFill/>
        </p:spPr>
        <p:txBody>
          <a:bodyPr wrap="square" rtlCol="0">
            <a:spAutoFit/>
          </a:bodyPr>
          <a:lstStyle/>
          <a:p>
            <a:pPr rtl="0"/>
            <a:r>
              <a:rPr lang="pt-BR" sz="1000">
                <a:latin typeface="Century Gothic" panose="020B0502020202020204" pitchFamily="34" charset="0"/>
              </a:rPr>
              <a:t>Proprietário da tarefa 8</a:t>
            </a:r>
          </a:p>
        </p:txBody>
      </p:sp>
      <p:grpSp>
        <p:nvGrpSpPr>
          <p:cNvPr id="53" name="Group 52">
            <a:extLst>
              <a:ext uri="{FF2B5EF4-FFF2-40B4-BE49-F238E27FC236}">
                <a16:creationId xmlns:a16="http://schemas.microsoft.com/office/drawing/2014/main" id="{2BB42450-87F2-6E45-A885-DBF3788CBB60}"/>
              </a:ext>
            </a:extLst>
          </p:cNvPr>
          <p:cNvGrpSpPr/>
          <p:nvPr/>
        </p:nvGrpSpPr>
        <p:grpSpPr>
          <a:xfrm>
            <a:off x="9105474" y="127357"/>
            <a:ext cx="548640" cy="5597491"/>
            <a:chOff x="5331873" y="127357"/>
            <a:chExt cx="548640" cy="5597491"/>
          </a:xfrm>
        </p:grpSpPr>
        <p:sp>
          <p:nvSpPr>
            <p:cNvPr id="83" name="Rectangle 82">
              <a:extLst>
                <a:ext uri="{FF2B5EF4-FFF2-40B4-BE49-F238E27FC236}">
                  <a16:creationId xmlns:a16="http://schemas.microsoft.com/office/drawing/2014/main" id="{66785142-9A91-8649-9983-281E30EEC83E}"/>
                </a:ext>
              </a:extLst>
            </p:cNvPr>
            <p:cNvSpPr/>
            <p:nvPr/>
          </p:nvSpPr>
          <p:spPr>
            <a:xfrm>
              <a:off x="5331873" y="133873"/>
              <a:ext cx="548640" cy="228600"/>
            </a:xfrm>
            <a:prstGeom prst="rect">
              <a:avLst/>
            </a:prstGeom>
            <a:gradFill>
              <a:gsLst>
                <a:gs pos="0">
                  <a:schemeClr val="accent1">
                    <a:lumMod val="5000"/>
                    <a:lumOff val="95000"/>
                  </a:schemeClr>
                </a:gs>
                <a:gs pos="83000">
                  <a:srgbClr val="FFC000"/>
                </a:gs>
                <a:gs pos="100000">
                  <a:srgbClr val="F0A62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pt-BR" sz="800">
                  <a:solidFill>
                    <a:schemeClr val="tx1"/>
                  </a:solidFill>
                  <a:latin typeface="Century Gothic" panose="020B0502020202020204" pitchFamily="34" charset="0"/>
                </a:rPr>
                <a:t>HOJE</a:t>
              </a:r>
            </a:p>
          </p:txBody>
        </p:sp>
        <p:cxnSp>
          <p:nvCxnSpPr>
            <p:cNvPr id="40" name="Straight Connector 39">
              <a:extLst>
                <a:ext uri="{FF2B5EF4-FFF2-40B4-BE49-F238E27FC236}">
                  <a16:creationId xmlns:a16="http://schemas.microsoft.com/office/drawing/2014/main" id="{3504DA84-FA6A-C145-8C4B-D1F3A372A990}"/>
                </a:ext>
              </a:extLst>
            </p:cNvPr>
            <p:cNvCxnSpPr/>
            <p:nvPr/>
          </p:nvCxnSpPr>
          <p:spPr>
            <a:xfrm>
              <a:off x="5331873" y="127357"/>
              <a:ext cx="0" cy="5597491"/>
            </a:xfrm>
            <a:prstGeom prst="line">
              <a:avLst/>
            </a:prstGeom>
            <a:ln w="28575">
              <a:solidFill>
                <a:srgbClr val="F0A622">
                  <a:alpha val="60000"/>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71" name="Diamond 70">
            <a:extLst>
              <a:ext uri="{FF2B5EF4-FFF2-40B4-BE49-F238E27FC236}">
                <a16:creationId xmlns:a16="http://schemas.microsoft.com/office/drawing/2014/main" id="{9821FA71-28EE-9244-8F4A-DF8712860040}"/>
              </a:ext>
            </a:extLst>
          </p:cNvPr>
          <p:cNvSpPr>
            <a:spLocks noChangeAspect="1"/>
          </p:cNvSpPr>
          <p:nvPr/>
        </p:nvSpPr>
        <p:spPr>
          <a:xfrm>
            <a:off x="5986412" y="2718732"/>
            <a:ext cx="274320" cy="274320"/>
          </a:xfrm>
          <a:prstGeom prst="diamond">
            <a:avLst/>
          </a:prstGeom>
          <a:solidFill>
            <a:schemeClr val="bg1"/>
          </a:solidFill>
          <a:ln>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a:extLst>
              <a:ext uri="{FF2B5EF4-FFF2-40B4-BE49-F238E27FC236}">
                <a16:creationId xmlns:a16="http://schemas.microsoft.com/office/drawing/2014/main" id="{FD5755D5-4DA7-844D-A71D-BC507D72C599}"/>
              </a:ext>
            </a:extLst>
          </p:cNvPr>
          <p:cNvSpPr/>
          <p:nvPr/>
        </p:nvSpPr>
        <p:spPr>
          <a:xfrm>
            <a:off x="3846809" y="2681003"/>
            <a:ext cx="1980493"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0"/>
            <a:r>
              <a:rPr lang="pt-BR" sz="1000">
                <a:solidFill>
                  <a:schemeClr val="tx1"/>
                </a:solidFill>
                <a:latin typeface="Century Gothic" panose="020B0502020202020204" pitchFamily="34" charset="0"/>
              </a:rPr>
              <a:t>Marco 1 – 00/00</a:t>
            </a:r>
          </a:p>
        </p:txBody>
      </p:sp>
    </p:spTree>
    <p:extLst>
      <p:ext uri="{BB962C8B-B14F-4D97-AF65-F5344CB8AC3E}">
        <p14:creationId xmlns:p14="http://schemas.microsoft.com/office/powerpoint/2010/main" val="2465731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244140492"/>
              </p:ext>
            </p:extLst>
          </p:nvPr>
        </p:nvGraphicFramePr>
        <p:xfrm>
          <a:off x="787791" y="1050352"/>
          <a:ext cx="10059504" cy="2468352"/>
        </p:xfrm>
        <a:graphic>
          <a:graphicData uri="http://schemas.openxmlformats.org/drawingml/2006/table">
            <a:tbl>
              <a:tblPr firstRow="1" firstCol="1" bandRow="1">
                <a:tableStyleId>{5C22544A-7EE6-4342-B048-85BDC9FD1C3A}</a:tableStyleId>
              </a:tblPr>
              <a:tblGrid>
                <a:gridCol w="10059504">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pt-BR" sz="1600" b="1" dirty="0">
                          <a:solidFill>
                            <a:schemeClr val="tx1"/>
                          </a:solidFill>
                          <a:effectLst/>
                          <a:latin typeface="Century Gothic" panose="020B0502020202020204" pitchFamily="34" charset="0"/>
                        </a:rPr>
                        <a:t>AVISO DE ISENÇÃO DE RESPONSABILIDADE</a:t>
                      </a:r>
                    </a:p>
                    <a:p>
                      <a:pPr marL="0" marR="0" rtl="0">
                        <a:spcBef>
                          <a:spcPts val="0"/>
                        </a:spcBef>
                        <a:spcAft>
                          <a:spcPts val="0"/>
                        </a:spcAft>
                      </a:pPr>
                      <a:r>
                        <a:rPr lang="pt-BR" sz="1200" b="0" dirty="0">
                          <a:solidFill>
                            <a:schemeClr val="tx1"/>
                          </a:solidFill>
                          <a:effectLst/>
                          <a:latin typeface="Century Gothic" panose="020B0502020202020204" pitchFamily="34" charset="0"/>
                        </a:rPr>
                        <a:t> </a:t>
                      </a:r>
                    </a:p>
                    <a:p>
                      <a:pPr marL="0" marR="0" rtl="0">
                        <a:spcBef>
                          <a:spcPts val="0"/>
                        </a:spcBef>
                        <a:spcAft>
                          <a:spcPts val="0"/>
                        </a:spcAft>
                      </a:pPr>
                      <a:r>
                        <a:rPr lang="pt-BR" sz="1400" b="0" dirty="0">
                          <a:solidFill>
                            <a:schemeClr val="tx1"/>
                          </a:solidFill>
                          <a:effectLst/>
                          <a:latin typeface="Century Gothic" panose="020B0502020202020204" pitchFamily="34" charset="0"/>
                        </a:rPr>
                        <a:t>Os artigos, os modelos ou as informações disponibilizados pela Smartsheet no site são apenas para referência. Nós nos esforçamos para manter as informações atualizadas e corretas, mas não damos garantia de qualquer natureza, seja explícita ou implícita, a respeito da integridade, precisão, confiabilidade, adequação ou disponibilidade do site ou das informações, dos artigos, dos modelos ou dos gráficos contidos no site. Portanto, toda confiança que você depositar nas informações será estritamente por sua própria conta e risco.</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0AC44026-2A50-4B18-9335-71F7C3698EF7}" vid="{627BE862-221D-4A98-B64A-0C8EDBA5BD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IC-Simple-Gantt-Chart-Template_PowerPoint - SR edits</Template>
  <TotalTime>87</TotalTime>
  <Words>262</Words>
  <Application>Microsoft Office PowerPoint</Application>
  <PresentationFormat>Widescreen</PresentationFormat>
  <Paragraphs>49</Paragraphs>
  <Slides>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Alexandra Ragazhinskaya</dc:creator>
  <cp:lastModifiedBy>Hansen Han （韩辉）</cp:lastModifiedBy>
  <cp:revision>9</cp:revision>
  <cp:lastPrinted>2020-08-31T22:23:58Z</cp:lastPrinted>
  <dcterms:created xsi:type="dcterms:W3CDTF">2020-10-13T17:45:05Z</dcterms:created>
  <dcterms:modified xsi:type="dcterms:W3CDTF">2024-11-27T12:39:10Z</dcterms:modified>
</cp:coreProperties>
</file>